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handoutMasterIdLst>
    <p:handoutMasterId r:id="rId10"/>
  </p:handoutMasterIdLst>
  <p:sldIdLst>
    <p:sldId id="334" r:id="rId2"/>
    <p:sldId id="335" r:id="rId3"/>
    <p:sldId id="295" r:id="rId4"/>
    <p:sldId id="336" r:id="rId5"/>
    <p:sldId id="296" r:id="rId6"/>
    <p:sldId id="297" r:id="rId7"/>
    <p:sldId id="319" r:id="rId8"/>
    <p:sldId id="337" r:id="rId9"/>
  </p:sldIdLst>
  <p:sldSz cx="9144000" cy="6858000" type="screen4x3"/>
  <p:notesSz cx="6858000" cy="97234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94712" autoAdjust="0"/>
  </p:normalViewPr>
  <p:slideViewPr>
    <p:cSldViewPr>
      <p:cViewPr>
        <p:scale>
          <a:sx n="66" d="100"/>
          <a:sy n="66" d="100"/>
        </p:scale>
        <p:origin x="-15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CD7DA9-2253-4B9F-9D05-8032051424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21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6 w 3271"/>
                    <a:gd name="T1" fmla="*/ 1990 h 3075"/>
                    <a:gd name="T2" fmla="*/ 188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1 w 3271"/>
                    <a:gd name="T13" fmla="*/ 216 h 3075"/>
                    <a:gd name="T14" fmla="*/ 512 w 3271"/>
                    <a:gd name="T15" fmla="*/ 42 h 3075"/>
                    <a:gd name="T16" fmla="*/ 897 w 3271"/>
                    <a:gd name="T17" fmla="*/ 6 h 3075"/>
                    <a:gd name="T18" fmla="*/ 1342 w 3271"/>
                    <a:gd name="T19" fmla="*/ 102 h 3075"/>
                    <a:gd name="T20" fmla="*/ 1818 w 3271"/>
                    <a:gd name="T21" fmla="*/ 324 h 3075"/>
                    <a:gd name="T22" fmla="*/ 2286 w 3271"/>
                    <a:gd name="T23" fmla="*/ 659 h 3075"/>
                    <a:gd name="T24" fmla="*/ 2785 w 3271"/>
                    <a:gd name="T25" fmla="*/ 1187 h 3075"/>
                    <a:gd name="T26" fmla="*/ 3103 w 3271"/>
                    <a:gd name="T27" fmla="*/ 1702 h 3075"/>
                    <a:gd name="T28" fmla="*/ 3225 w 3271"/>
                    <a:gd name="T29" fmla="*/ 2008 h 3075"/>
                    <a:gd name="T30" fmla="*/ 3279 w 3271"/>
                    <a:gd name="T31" fmla="*/ 2302 h 3075"/>
                    <a:gd name="T32" fmla="*/ 3273 w 3271"/>
                    <a:gd name="T33" fmla="*/ 2565 h 3075"/>
                    <a:gd name="T34" fmla="*/ 3207 w 3271"/>
                    <a:gd name="T35" fmla="*/ 2781 h 3075"/>
                    <a:gd name="T36" fmla="*/ 3086 w 3271"/>
                    <a:gd name="T37" fmla="*/ 2961 h 3075"/>
                    <a:gd name="T38" fmla="*/ 2936 w 3271"/>
                    <a:gd name="T39" fmla="*/ 3075 h 3075"/>
                    <a:gd name="T40" fmla="*/ 3086 w 3271"/>
                    <a:gd name="T41" fmla="*/ 2967 h 3075"/>
                    <a:gd name="T42" fmla="*/ 3213 w 3271"/>
                    <a:gd name="T43" fmla="*/ 2787 h 3075"/>
                    <a:gd name="T44" fmla="*/ 3279 w 3271"/>
                    <a:gd name="T45" fmla="*/ 2565 h 3075"/>
                    <a:gd name="T46" fmla="*/ 3285 w 3271"/>
                    <a:gd name="T47" fmla="*/ 2302 h 3075"/>
                    <a:gd name="T48" fmla="*/ 3231 w 3271"/>
                    <a:gd name="T49" fmla="*/ 2008 h 3075"/>
                    <a:gd name="T50" fmla="*/ 3109 w 3271"/>
                    <a:gd name="T51" fmla="*/ 1702 h 3075"/>
                    <a:gd name="T52" fmla="*/ 2792 w 3271"/>
                    <a:gd name="T53" fmla="*/ 1181 h 3075"/>
                    <a:gd name="T54" fmla="*/ 2292 w 3271"/>
                    <a:gd name="T55" fmla="*/ 653 h 3075"/>
                    <a:gd name="T56" fmla="*/ 1818 w 3271"/>
                    <a:gd name="T57" fmla="*/ 318 h 3075"/>
                    <a:gd name="T58" fmla="*/ 1342 w 3271"/>
                    <a:gd name="T59" fmla="*/ 96 h 3075"/>
                    <a:gd name="T60" fmla="*/ 897 w 3271"/>
                    <a:gd name="T61" fmla="*/ 0 h 3075"/>
                    <a:gd name="T62" fmla="*/ 506 w 3271"/>
                    <a:gd name="T63" fmla="*/ 36 h 3075"/>
                    <a:gd name="T64" fmla="*/ 206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2 w 3271"/>
                    <a:gd name="T75" fmla="*/ 1474 h 3075"/>
                    <a:gd name="T76" fmla="*/ 355 w 3271"/>
                    <a:gd name="T77" fmla="*/ 1786 h 3075"/>
                    <a:gd name="T78" fmla="*/ 855 w 3271"/>
                    <a:gd name="T79" fmla="*/ 2380 h 3075"/>
                    <a:gd name="T80" fmla="*/ 1252 w 3271"/>
                    <a:gd name="T81" fmla="*/ 2709 h 3075"/>
                    <a:gd name="T82" fmla="*/ 1666 w 3271"/>
                    <a:gd name="T83" fmla="*/ 2961 h 3075"/>
                    <a:gd name="T84" fmla="*/ 1949 w 3271"/>
                    <a:gd name="T85" fmla="*/ 3075 h 3075"/>
                    <a:gd name="T86" fmla="*/ 1535 w 3271"/>
                    <a:gd name="T87" fmla="*/ 2889 h 3075"/>
                    <a:gd name="T88" fmla="*/ 1124 w 3271"/>
                    <a:gd name="T89" fmla="*/ 2607 h 3075"/>
                    <a:gd name="T90" fmla="*/ 855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70 w 3952"/>
                      <a:gd name="T1" fmla="*/ 2860 h 3501"/>
                      <a:gd name="T2" fmla="*/ 3934 w 3952"/>
                      <a:gd name="T3" fmla="*/ 2614 h 3501"/>
                      <a:gd name="T4" fmla="*/ 3863 w 3952"/>
                      <a:gd name="T5" fmla="*/ 2368 h 3501"/>
                      <a:gd name="T6" fmla="*/ 3753 w 3952"/>
                      <a:gd name="T7" fmla="*/ 2110 h 3501"/>
                      <a:gd name="T8" fmla="*/ 3615 w 3952"/>
                      <a:gd name="T9" fmla="*/ 1853 h 3501"/>
                      <a:gd name="T10" fmla="*/ 3452 w 3952"/>
                      <a:gd name="T11" fmla="*/ 1595 h 3501"/>
                      <a:gd name="T12" fmla="*/ 3261 w 3952"/>
                      <a:gd name="T13" fmla="*/ 1343 h 3501"/>
                      <a:gd name="T14" fmla="*/ 3043 w 3952"/>
                      <a:gd name="T15" fmla="*/ 1103 h 3501"/>
                      <a:gd name="T16" fmla="*/ 2737 w 3952"/>
                      <a:gd name="T17" fmla="*/ 815 h 3501"/>
                      <a:gd name="T18" fmla="*/ 2346 w 3952"/>
                      <a:gd name="T19" fmla="*/ 522 h 3501"/>
                      <a:gd name="T20" fmla="*/ 1955 w 3952"/>
                      <a:gd name="T21" fmla="*/ 288 h 3501"/>
                      <a:gd name="T22" fmla="*/ 1565 w 3952"/>
                      <a:gd name="T23" fmla="*/ 126 h 3501"/>
                      <a:gd name="T24" fmla="*/ 1192 w 3952"/>
                      <a:gd name="T25" fmla="*/ 24 h 3501"/>
                      <a:gd name="T26" fmla="*/ 843 w 3952"/>
                      <a:gd name="T27" fmla="*/ 0 h 3501"/>
                      <a:gd name="T28" fmla="*/ 530 w 3952"/>
                      <a:gd name="T29" fmla="*/ 48 h 3501"/>
                      <a:gd name="T30" fmla="*/ 265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1 w 3952"/>
                      <a:gd name="T39" fmla="*/ 174 h 3501"/>
                      <a:gd name="T40" fmla="*/ 530 w 3952"/>
                      <a:gd name="T41" fmla="*/ 48 h 3501"/>
                      <a:gd name="T42" fmla="*/ 843 w 3952"/>
                      <a:gd name="T43" fmla="*/ 6 h 3501"/>
                      <a:gd name="T44" fmla="*/ 1192 w 3952"/>
                      <a:gd name="T45" fmla="*/ 30 h 3501"/>
                      <a:gd name="T46" fmla="*/ 1565 w 3952"/>
                      <a:gd name="T47" fmla="*/ 132 h 3501"/>
                      <a:gd name="T48" fmla="*/ 1955 w 3952"/>
                      <a:gd name="T49" fmla="*/ 294 h 3501"/>
                      <a:gd name="T50" fmla="*/ 2346 w 3952"/>
                      <a:gd name="T51" fmla="*/ 528 h 3501"/>
                      <a:gd name="T52" fmla="*/ 2731 w 3952"/>
                      <a:gd name="T53" fmla="*/ 821 h 3501"/>
                      <a:gd name="T54" fmla="*/ 3146 w 3952"/>
                      <a:gd name="T55" fmla="*/ 1223 h 3501"/>
                      <a:gd name="T56" fmla="*/ 3356 w 3952"/>
                      <a:gd name="T57" fmla="*/ 1469 h 3501"/>
                      <a:gd name="T58" fmla="*/ 3532 w 3952"/>
                      <a:gd name="T59" fmla="*/ 1727 h 3501"/>
                      <a:gd name="T60" fmla="*/ 3687 w 3952"/>
                      <a:gd name="T61" fmla="*/ 1984 h 3501"/>
                      <a:gd name="T62" fmla="*/ 3808 w 3952"/>
                      <a:gd name="T63" fmla="*/ 2236 h 3501"/>
                      <a:gd name="T64" fmla="*/ 3899 w 3952"/>
                      <a:gd name="T65" fmla="*/ 2494 h 3501"/>
                      <a:gd name="T66" fmla="*/ 3958 w 3952"/>
                      <a:gd name="T67" fmla="*/ 2740 h 3501"/>
                      <a:gd name="T68" fmla="*/ 3976 w 3952"/>
                      <a:gd name="T69" fmla="*/ 2973 h 3501"/>
                      <a:gd name="T70" fmla="*/ 3946 w 3952"/>
                      <a:gd name="T71" fmla="*/ 3255 h 3501"/>
                      <a:gd name="T72" fmla="*/ 3857 w 3952"/>
                      <a:gd name="T73" fmla="*/ 3501 h 3501"/>
                      <a:gd name="T74" fmla="*/ 3910 w 3952"/>
                      <a:gd name="T75" fmla="*/ 3387 h 3501"/>
                      <a:gd name="T76" fmla="*/ 3970 w 3952"/>
                      <a:gd name="T77" fmla="*/ 3123 h 3501"/>
                      <a:gd name="T78" fmla="*/ 3976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80 w 3791"/>
                      <a:gd name="T1" fmla="*/ 2416 h 3363"/>
                      <a:gd name="T2" fmla="*/ 421 w 3791"/>
                      <a:gd name="T3" fmla="*/ 2062 h 3363"/>
                      <a:gd name="T4" fmla="*/ 217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1 w 3791"/>
                      <a:gd name="T15" fmla="*/ 246 h 3363"/>
                      <a:gd name="T16" fmla="*/ 584 w 3791"/>
                      <a:gd name="T17" fmla="*/ 48 h 3363"/>
                      <a:gd name="T18" fmla="*/ 1034 w 3791"/>
                      <a:gd name="T19" fmla="*/ 6 h 3363"/>
                      <a:gd name="T20" fmla="*/ 1553 w 3791"/>
                      <a:gd name="T21" fmla="*/ 120 h 3363"/>
                      <a:gd name="T22" fmla="*/ 2101 w 3791"/>
                      <a:gd name="T23" fmla="*/ 378 h 3363"/>
                      <a:gd name="T24" fmla="*/ 2647 w 3791"/>
                      <a:gd name="T25" fmla="*/ 773 h 3363"/>
                      <a:gd name="T26" fmla="*/ 3135 w 3791"/>
                      <a:gd name="T27" fmla="*/ 1265 h 3363"/>
                      <a:gd name="T28" fmla="*/ 3400 w 3791"/>
                      <a:gd name="T29" fmla="*/ 1625 h 3363"/>
                      <a:gd name="T30" fmla="*/ 3604 w 3791"/>
                      <a:gd name="T31" fmla="*/ 1984 h 3363"/>
                      <a:gd name="T32" fmla="*/ 3743 w 3791"/>
                      <a:gd name="T33" fmla="*/ 2344 h 3363"/>
                      <a:gd name="T34" fmla="*/ 3809 w 3791"/>
                      <a:gd name="T35" fmla="*/ 2686 h 3363"/>
                      <a:gd name="T36" fmla="*/ 3773 w 3791"/>
                      <a:gd name="T37" fmla="*/ 3105 h 3363"/>
                      <a:gd name="T38" fmla="*/ 3652 w 3791"/>
                      <a:gd name="T39" fmla="*/ 3363 h 3363"/>
                      <a:gd name="T40" fmla="*/ 3803 w 3791"/>
                      <a:gd name="T41" fmla="*/ 2967 h 3363"/>
                      <a:gd name="T42" fmla="*/ 3815 w 3791"/>
                      <a:gd name="T43" fmla="*/ 2794 h 3363"/>
                      <a:gd name="T44" fmla="*/ 3773 w 3791"/>
                      <a:gd name="T45" fmla="*/ 2458 h 3363"/>
                      <a:gd name="T46" fmla="*/ 3659 w 3791"/>
                      <a:gd name="T47" fmla="*/ 2104 h 3363"/>
                      <a:gd name="T48" fmla="*/ 3478 w 3791"/>
                      <a:gd name="T49" fmla="*/ 1739 h 3363"/>
                      <a:gd name="T50" fmla="*/ 3231 w 3791"/>
                      <a:gd name="T51" fmla="*/ 1385 h 3363"/>
                      <a:gd name="T52" fmla="*/ 2822 w 3791"/>
                      <a:gd name="T53" fmla="*/ 929 h 3363"/>
                      <a:gd name="T54" fmla="*/ 2286 w 3791"/>
                      <a:gd name="T55" fmla="*/ 492 h 3363"/>
                      <a:gd name="T56" fmla="*/ 1732 w 3791"/>
                      <a:gd name="T57" fmla="*/ 192 h 3363"/>
                      <a:gd name="T58" fmla="*/ 1198 w 3791"/>
                      <a:gd name="T59" fmla="*/ 24 h 3363"/>
                      <a:gd name="T60" fmla="*/ 721 w 3791"/>
                      <a:gd name="T61" fmla="*/ 12 h 3363"/>
                      <a:gd name="T62" fmla="*/ 337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3 w 3791"/>
                      <a:gd name="T73" fmla="*/ 1583 h 3363"/>
                      <a:gd name="T74" fmla="*/ 343 w 3791"/>
                      <a:gd name="T75" fmla="*/ 1942 h 3363"/>
                      <a:gd name="T76" fmla="*/ 584 w 3791"/>
                      <a:gd name="T77" fmla="*/ 2302 h 3363"/>
                      <a:gd name="T78" fmla="*/ 993 w 3791"/>
                      <a:gd name="T79" fmla="*/ 2758 h 3363"/>
                      <a:gd name="T80" fmla="*/ 1606 w 3791"/>
                      <a:gd name="T81" fmla="*/ 3237 h 3363"/>
                      <a:gd name="T82" fmla="*/ 1606 w 3791"/>
                      <a:gd name="T83" fmla="*/ 3237 h 3363"/>
                      <a:gd name="T84" fmla="*/ 999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2 w 3527"/>
                      <a:gd name="T1" fmla="*/ 2146 h 3225"/>
                      <a:gd name="T2" fmla="*/ 319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9 w 3527"/>
                      <a:gd name="T15" fmla="*/ 150 h 3225"/>
                      <a:gd name="T16" fmla="*/ 673 w 3527"/>
                      <a:gd name="T17" fmla="*/ 12 h 3225"/>
                      <a:gd name="T18" fmla="*/ 1118 w 3527"/>
                      <a:gd name="T19" fmla="*/ 24 h 3225"/>
                      <a:gd name="T20" fmla="*/ 1618 w 3527"/>
                      <a:gd name="T21" fmla="*/ 174 h 3225"/>
                      <a:gd name="T22" fmla="*/ 2130 w 3527"/>
                      <a:gd name="T23" fmla="*/ 456 h 3225"/>
                      <a:gd name="T24" fmla="*/ 2629 w 3527"/>
                      <a:gd name="T25" fmla="*/ 857 h 3225"/>
                      <a:gd name="T26" fmla="*/ 3093 w 3527"/>
                      <a:gd name="T27" fmla="*/ 1391 h 3225"/>
                      <a:gd name="T28" fmla="*/ 3296 w 3527"/>
                      <a:gd name="T29" fmla="*/ 1726 h 3225"/>
                      <a:gd name="T30" fmla="*/ 3448 w 3527"/>
                      <a:gd name="T31" fmla="*/ 2062 h 3225"/>
                      <a:gd name="T32" fmla="*/ 3531 w 3527"/>
                      <a:gd name="T33" fmla="*/ 2386 h 3225"/>
                      <a:gd name="T34" fmla="*/ 3543 w 3527"/>
                      <a:gd name="T35" fmla="*/ 2680 h 3225"/>
                      <a:gd name="T36" fmla="*/ 3496 w 3527"/>
                      <a:gd name="T37" fmla="*/ 2931 h 3225"/>
                      <a:gd name="T38" fmla="*/ 3381 w 3527"/>
                      <a:gd name="T39" fmla="*/ 3141 h 3225"/>
                      <a:gd name="T40" fmla="*/ 3302 w 3527"/>
                      <a:gd name="T41" fmla="*/ 3225 h 3225"/>
                      <a:gd name="T42" fmla="*/ 3332 w 3527"/>
                      <a:gd name="T43" fmla="*/ 3201 h 3225"/>
                      <a:gd name="T44" fmla="*/ 3466 w 3527"/>
                      <a:gd name="T45" fmla="*/ 3009 h 3225"/>
                      <a:gd name="T46" fmla="*/ 3537 w 3527"/>
                      <a:gd name="T47" fmla="*/ 2769 h 3225"/>
                      <a:gd name="T48" fmla="*/ 3543 w 3527"/>
                      <a:gd name="T49" fmla="*/ 2488 h 3225"/>
                      <a:gd name="T50" fmla="*/ 3484 w 3527"/>
                      <a:gd name="T51" fmla="*/ 2170 h 3225"/>
                      <a:gd name="T52" fmla="*/ 3356 w 3527"/>
                      <a:gd name="T53" fmla="*/ 1834 h 3225"/>
                      <a:gd name="T54" fmla="*/ 3165 w 3527"/>
                      <a:gd name="T55" fmla="*/ 1499 h 3225"/>
                      <a:gd name="T56" fmla="*/ 2834 w 3527"/>
                      <a:gd name="T57" fmla="*/ 1061 h 3225"/>
                      <a:gd name="T58" fmla="*/ 2298 w 3527"/>
                      <a:gd name="T59" fmla="*/ 575 h 3225"/>
                      <a:gd name="T60" fmla="*/ 1787 w 3527"/>
                      <a:gd name="T61" fmla="*/ 252 h 3225"/>
                      <a:gd name="T62" fmla="*/ 1281 w 3527"/>
                      <a:gd name="T63" fmla="*/ 60 h 3225"/>
                      <a:gd name="T64" fmla="*/ 813 w 3527"/>
                      <a:gd name="T65" fmla="*/ 0 h 3225"/>
                      <a:gd name="T66" fmla="*/ 420 w 3527"/>
                      <a:gd name="T67" fmla="*/ 84 h 3225"/>
                      <a:gd name="T68" fmla="*/ 169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3 w 3527"/>
                      <a:gd name="T79" fmla="*/ 1708 h 3225"/>
                      <a:gd name="T80" fmla="*/ 456 w 3527"/>
                      <a:gd name="T81" fmla="*/ 2038 h 3225"/>
                      <a:gd name="T82" fmla="*/ 920 w 3527"/>
                      <a:gd name="T83" fmla="*/ 2572 h 3225"/>
                      <a:gd name="T84" fmla="*/ 1263 w 3527"/>
                      <a:gd name="T85" fmla="*/ 2865 h 3225"/>
                      <a:gd name="T86" fmla="*/ 1618 w 3527"/>
                      <a:gd name="T87" fmla="*/ 3099 h 3225"/>
                      <a:gd name="T88" fmla="*/ 1865 w 3527"/>
                      <a:gd name="T89" fmla="*/ 3225 h 3225"/>
                      <a:gd name="T90" fmla="*/ 1504 w 3527"/>
                      <a:gd name="T91" fmla="*/ 3027 h 3225"/>
                      <a:gd name="T92" fmla="*/ 1150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71 w 4251"/>
                        <a:gd name="T1" fmla="*/ 3237 h 3794"/>
                        <a:gd name="T2" fmla="*/ 4229 w 4251"/>
                        <a:gd name="T3" fmla="*/ 2961 h 3794"/>
                        <a:gd name="T4" fmla="*/ 4146 w 4251"/>
                        <a:gd name="T5" fmla="*/ 2679 h 3794"/>
                        <a:gd name="T6" fmla="*/ 4024 w 4251"/>
                        <a:gd name="T7" fmla="*/ 2391 h 3794"/>
                        <a:gd name="T8" fmla="*/ 3869 w 4251"/>
                        <a:gd name="T9" fmla="*/ 2098 h 3794"/>
                        <a:gd name="T10" fmla="*/ 3681 w 4251"/>
                        <a:gd name="T11" fmla="*/ 1810 h 3794"/>
                        <a:gd name="T12" fmla="*/ 3460 w 4251"/>
                        <a:gd name="T13" fmla="*/ 1528 h 3794"/>
                        <a:gd name="T14" fmla="*/ 3213 w 4251"/>
                        <a:gd name="T15" fmla="*/ 1252 h 3794"/>
                        <a:gd name="T16" fmla="*/ 2876 w 4251"/>
                        <a:gd name="T17" fmla="*/ 935 h 3794"/>
                        <a:gd name="T18" fmla="*/ 2448 w 4251"/>
                        <a:gd name="T19" fmla="*/ 605 h 3794"/>
                        <a:gd name="T20" fmla="*/ 2003 w 4251"/>
                        <a:gd name="T21" fmla="*/ 341 h 3794"/>
                        <a:gd name="T22" fmla="*/ 1559 w 4251"/>
                        <a:gd name="T23" fmla="*/ 143 h 3794"/>
                        <a:gd name="T24" fmla="*/ 1130 w 4251"/>
                        <a:gd name="T25" fmla="*/ 35 h 3794"/>
                        <a:gd name="T26" fmla="*/ 745 w 4251"/>
                        <a:gd name="T27" fmla="*/ 0 h 3794"/>
                        <a:gd name="T28" fmla="*/ 403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5 w 4251"/>
                        <a:gd name="T35" fmla="*/ 101 h 3794"/>
                        <a:gd name="T36" fmla="*/ 590 w 4251"/>
                        <a:gd name="T37" fmla="*/ 18 h 3794"/>
                        <a:gd name="T38" fmla="*/ 963 w 4251"/>
                        <a:gd name="T39" fmla="*/ 18 h 3794"/>
                        <a:gd name="T40" fmla="*/ 1365 w 4251"/>
                        <a:gd name="T41" fmla="*/ 95 h 3794"/>
                        <a:gd name="T42" fmla="*/ 1792 w 4251"/>
                        <a:gd name="T43" fmla="*/ 245 h 3794"/>
                        <a:gd name="T44" fmla="*/ 2226 w 4251"/>
                        <a:gd name="T45" fmla="*/ 467 h 3794"/>
                        <a:gd name="T46" fmla="*/ 2659 w 4251"/>
                        <a:gd name="T47" fmla="*/ 761 h 3794"/>
                        <a:gd name="T48" fmla="*/ 3079 w 4251"/>
                        <a:gd name="T49" fmla="*/ 1120 h 3794"/>
                        <a:gd name="T50" fmla="*/ 3338 w 4251"/>
                        <a:gd name="T51" fmla="*/ 1390 h 3794"/>
                        <a:gd name="T52" fmla="*/ 3574 w 4251"/>
                        <a:gd name="T53" fmla="*/ 1666 h 3794"/>
                        <a:gd name="T54" fmla="*/ 3778 w 4251"/>
                        <a:gd name="T55" fmla="*/ 1954 h 3794"/>
                        <a:gd name="T56" fmla="*/ 3946 w 4251"/>
                        <a:gd name="T57" fmla="*/ 2247 h 3794"/>
                        <a:gd name="T58" fmla="*/ 4084 w 4251"/>
                        <a:gd name="T59" fmla="*/ 2535 h 3794"/>
                        <a:gd name="T60" fmla="*/ 4188 w 4251"/>
                        <a:gd name="T61" fmla="*/ 2823 h 3794"/>
                        <a:gd name="T62" fmla="*/ 4247 w 4251"/>
                        <a:gd name="T63" fmla="*/ 3105 h 3794"/>
                        <a:gd name="T64" fmla="*/ 4271 w 4251"/>
                        <a:gd name="T65" fmla="*/ 3368 h 3794"/>
                        <a:gd name="T66" fmla="*/ 4259 w 4251"/>
                        <a:gd name="T67" fmla="*/ 3590 h 3794"/>
                        <a:gd name="T68" fmla="*/ 4211 w 4251"/>
                        <a:gd name="T69" fmla="*/ 3794 h 3794"/>
                        <a:gd name="T70" fmla="*/ 4241 w 4251"/>
                        <a:gd name="T71" fmla="*/ 3692 h 3794"/>
                        <a:gd name="T72" fmla="*/ 4271 w 4251"/>
                        <a:gd name="T73" fmla="*/ 3482 h 3794"/>
                        <a:gd name="T74" fmla="*/ 4277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4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3 w 4108"/>
                          <a:gd name="T1" fmla="*/ 186 h 3657"/>
                          <a:gd name="T2" fmla="*/ 444 w 4108"/>
                          <a:gd name="T3" fmla="*/ 54 h 3657"/>
                          <a:gd name="T4" fmla="*/ 775 w 4108"/>
                          <a:gd name="T5" fmla="*/ 6 h 3657"/>
                          <a:gd name="T6" fmla="*/ 1144 w 4108"/>
                          <a:gd name="T7" fmla="*/ 36 h 3657"/>
                          <a:gd name="T8" fmla="*/ 1547 w 4108"/>
                          <a:gd name="T9" fmla="*/ 144 h 3657"/>
                          <a:gd name="T10" fmla="*/ 1961 w 4108"/>
                          <a:gd name="T11" fmla="*/ 324 h 3657"/>
                          <a:gd name="T12" fmla="*/ 2383 w 4108"/>
                          <a:gd name="T13" fmla="*/ 570 h 3657"/>
                          <a:gd name="T14" fmla="*/ 2798 w 4108"/>
                          <a:gd name="T15" fmla="*/ 888 h 3657"/>
                          <a:gd name="T16" fmla="*/ 3123 w 4108"/>
                          <a:gd name="T17" fmla="*/ 1193 h 3657"/>
                          <a:gd name="T18" fmla="*/ 3358 w 4108"/>
                          <a:gd name="T19" fmla="*/ 1451 h 3657"/>
                          <a:gd name="T20" fmla="*/ 3562 w 4108"/>
                          <a:gd name="T21" fmla="*/ 1721 h 3657"/>
                          <a:gd name="T22" fmla="*/ 3743 w 4108"/>
                          <a:gd name="T23" fmla="*/ 1997 h 3657"/>
                          <a:gd name="T24" fmla="*/ 3887 w 4108"/>
                          <a:gd name="T25" fmla="*/ 2272 h 3657"/>
                          <a:gd name="T26" fmla="*/ 4002 w 4108"/>
                          <a:gd name="T27" fmla="*/ 2548 h 3657"/>
                          <a:gd name="T28" fmla="*/ 4086 w 4108"/>
                          <a:gd name="T29" fmla="*/ 2818 h 3657"/>
                          <a:gd name="T30" fmla="*/ 4128 w 4108"/>
                          <a:gd name="T31" fmla="*/ 3070 h 3657"/>
                          <a:gd name="T32" fmla="*/ 4128 w 4108"/>
                          <a:gd name="T33" fmla="*/ 3321 h 3657"/>
                          <a:gd name="T34" fmla="*/ 4086 w 4108"/>
                          <a:gd name="T35" fmla="*/ 3549 h 3657"/>
                          <a:gd name="T36" fmla="*/ 4056 w 4108"/>
                          <a:gd name="T37" fmla="*/ 3657 h 3657"/>
                          <a:gd name="T38" fmla="*/ 4116 w 4108"/>
                          <a:gd name="T39" fmla="*/ 3447 h 3657"/>
                          <a:gd name="T40" fmla="*/ 4134 w 4108"/>
                          <a:gd name="T41" fmla="*/ 3213 h 3657"/>
                          <a:gd name="T42" fmla="*/ 4128 w 4108"/>
                          <a:gd name="T43" fmla="*/ 3070 h 3657"/>
                          <a:gd name="T44" fmla="*/ 4086 w 4108"/>
                          <a:gd name="T45" fmla="*/ 2812 h 3657"/>
                          <a:gd name="T46" fmla="*/ 4008 w 4108"/>
                          <a:gd name="T47" fmla="*/ 2548 h 3657"/>
                          <a:gd name="T48" fmla="*/ 3893 w 4108"/>
                          <a:gd name="T49" fmla="*/ 2272 h 3657"/>
                          <a:gd name="T50" fmla="*/ 3749 w 4108"/>
                          <a:gd name="T51" fmla="*/ 1997 h 3657"/>
                          <a:gd name="T52" fmla="*/ 3568 w 4108"/>
                          <a:gd name="T53" fmla="*/ 1721 h 3657"/>
                          <a:gd name="T54" fmla="*/ 3364 w 4108"/>
                          <a:gd name="T55" fmla="*/ 1451 h 3657"/>
                          <a:gd name="T56" fmla="*/ 3129 w 4108"/>
                          <a:gd name="T57" fmla="*/ 1187 h 3657"/>
                          <a:gd name="T58" fmla="*/ 2810 w 4108"/>
                          <a:gd name="T59" fmla="*/ 888 h 3657"/>
                          <a:gd name="T60" fmla="*/ 2402 w 4108"/>
                          <a:gd name="T61" fmla="*/ 576 h 3657"/>
                          <a:gd name="T62" fmla="*/ 1979 w 4108"/>
                          <a:gd name="T63" fmla="*/ 330 h 3657"/>
                          <a:gd name="T64" fmla="*/ 1553 w 4108"/>
                          <a:gd name="T65" fmla="*/ 144 h 3657"/>
                          <a:gd name="T66" fmla="*/ 1138 w 4108"/>
                          <a:gd name="T67" fmla="*/ 30 h 3657"/>
                          <a:gd name="T68" fmla="*/ 757 w 4108"/>
                          <a:gd name="T69" fmla="*/ 0 h 3657"/>
                          <a:gd name="T70" fmla="*/ 433 w 4108"/>
                          <a:gd name="T71" fmla="*/ 54 h 3657"/>
                          <a:gd name="T72" fmla="*/ 163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5 w 1537"/>
                            <a:gd name="T1" fmla="*/ 1264 h 1768"/>
                            <a:gd name="T2" fmla="*/ 1064 w 1537"/>
                            <a:gd name="T3" fmla="*/ 1402 h 1768"/>
                            <a:gd name="T4" fmla="*/ 1222 w 1537"/>
                            <a:gd name="T5" fmla="*/ 1528 h 1768"/>
                            <a:gd name="T6" fmla="*/ 1377 w 1537"/>
                            <a:gd name="T7" fmla="*/ 1654 h 1768"/>
                            <a:gd name="T8" fmla="*/ 1541 w 1537"/>
                            <a:gd name="T9" fmla="*/ 1768 h 1768"/>
                            <a:gd name="T10" fmla="*/ 1547 w 1537"/>
                            <a:gd name="T11" fmla="*/ 1768 h 1768"/>
                            <a:gd name="T12" fmla="*/ 1383 w 1537"/>
                            <a:gd name="T13" fmla="*/ 1654 h 1768"/>
                            <a:gd name="T14" fmla="*/ 1228 w 1537"/>
                            <a:gd name="T15" fmla="*/ 1534 h 1768"/>
                            <a:gd name="T16" fmla="*/ 1070 w 1537"/>
                            <a:gd name="T17" fmla="*/ 1402 h 1768"/>
                            <a:gd name="T18" fmla="*/ 921 w 1537"/>
                            <a:gd name="T19" fmla="*/ 1258 h 1768"/>
                            <a:gd name="T20" fmla="*/ 769 w 1537"/>
                            <a:gd name="T21" fmla="*/ 1115 h 1768"/>
                            <a:gd name="T22" fmla="*/ 632 w 1537"/>
                            <a:gd name="T23" fmla="*/ 959 h 1768"/>
                            <a:gd name="T24" fmla="*/ 500 w 1537"/>
                            <a:gd name="T25" fmla="*/ 803 h 1768"/>
                            <a:gd name="T26" fmla="*/ 379 w 1537"/>
                            <a:gd name="T27" fmla="*/ 647 h 1768"/>
                            <a:gd name="T28" fmla="*/ 271 w 1537"/>
                            <a:gd name="T29" fmla="*/ 485 h 1768"/>
                            <a:gd name="T30" fmla="*/ 169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9 w 1537"/>
                            <a:gd name="T41" fmla="*/ 335 h 1768"/>
                            <a:gd name="T42" fmla="*/ 271 w 1537"/>
                            <a:gd name="T43" fmla="*/ 491 h 1768"/>
                            <a:gd name="T44" fmla="*/ 379 w 1537"/>
                            <a:gd name="T45" fmla="*/ 653 h 1768"/>
                            <a:gd name="T46" fmla="*/ 500 w 1537"/>
                            <a:gd name="T47" fmla="*/ 809 h 1768"/>
                            <a:gd name="T48" fmla="*/ 632 w 1537"/>
                            <a:gd name="T49" fmla="*/ 965 h 1768"/>
                            <a:gd name="T50" fmla="*/ 769 w 1537"/>
                            <a:gd name="T51" fmla="*/ 1121 h 1768"/>
                            <a:gd name="T52" fmla="*/ 915 w 1537"/>
                            <a:gd name="T53" fmla="*/ 1264 h 1768"/>
                            <a:gd name="T54" fmla="*/ 915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54" y="286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65" y="185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7" y="152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42" y="135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6" y="99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9 w 1435"/>
                  <a:gd name="T1" fmla="*/ 1150 h 1618"/>
                  <a:gd name="T2" fmla="*/ 747 w 1435"/>
                  <a:gd name="T3" fmla="*/ 1019 h 1618"/>
                  <a:gd name="T4" fmla="*/ 614 w 1435"/>
                  <a:gd name="T5" fmla="*/ 875 h 1618"/>
                  <a:gd name="T6" fmla="*/ 494 w 1435"/>
                  <a:gd name="T7" fmla="*/ 737 h 1618"/>
                  <a:gd name="T8" fmla="*/ 379 w 1435"/>
                  <a:gd name="T9" fmla="*/ 593 h 1618"/>
                  <a:gd name="T10" fmla="*/ 277 w 1435"/>
                  <a:gd name="T11" fmla="*/ 443 h 1618"/>
                  <a:gd name="T12" fmla="*/ 175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5 w 1435"/>
                  <a:gd name="T23" fmla="*/ 305 h 1618"/>
                  <a:gd name="T24" fmla="*/ 271 w 1435"/>
                  <a:gd name="T25" fmla="*/ 449 h 1618"/>
                  <a:gd name="T26" fmla="*/ 379 w 1435"/>
                  <a:gd name="T27" fmla="*/ 593 h 1618"/>
                  <a:gd name="T28" fmla="*/ 494 w 1435"/>
                  <a:gd name="T29" fmla="*/ 737 h 1618"/>
                  <a:gd name="T30" fmla="*/ 614 w 1435"/>
                  <a:gd name="T31" fmla="*/ 881 h 1618"/>
                  <a:gd name="T32" fmla="*/ 741 w 1435"/>
                  <a:gd name="T33" fmla="*/ 1019 h 1618"/>
                  <a:gd name="T34" fmla="*/ 879 w 1435"/>
                  <a:gd name="T35" fmla="*/ 1150 h 1618"/>
                  <a:gd name="T36" fmla="*/ 1018 w 1435"/>
                  <a:gd name="T37" fmla="*/ 1276 h 1618"/>
                  <a:gd name="T38" fmla="*/ 1156 w 1435"/>
                  <a:gd name="T39" fmla="*/ 1396 h 1618"/>
                  <a:gd name="T40" fmla="*/ 1294 w 1435"/>
                  <a:gd name="T41" fmla="*/ 1510 h 1618"/>
                  <a:gd name="T42" fmla="*/ 1439 w 1435"/>
                  <a:gd name="T43" fmla="*/ 1618 h 1618"/>
                  <a:gd name="T44" fmla="*/ 1445 w 1435"/>
                  <a:gd name="T45" fmla="*/ 1618 h 1618"/>
                  <a:gd name="T46" fmla="*/ 1302 w 1435"/>
                  <a:gd name="T47" fmla="*/ 1510 h 1618"/>
                  <a:gd name="T48" fmla="*/ 1162 w 1435"/>
                  <a:gd name="T49" fmla="*/ 1396 h 1618"/>
                  <a:gd name="T50" fmla="*/ 1018 w 1435"/>
                  <a:gd name="T51" fmla="*/ 1276 h 1618"/>
                  <a:gd name="T52" fmla="*/ 879 w 1435"/>
                  <a:gd name="T53" fmla="*/ 1150 h 1618"/>
                  <a:gd name="T54" fmla="*/ 879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3 w 1668"/>
                  <a:gd name="T1" fmla="*/ 1463 h 2014"/>
                  <a:gd name="T2" fmla="*/ 793 w 1668"/>
                  <a:gd name="T3" fmla="*/ 1289 h 2014"/>
                  <a:gd name="T4" fmla="*/ 638 w 1668"/>
                  <a:gd name="T5" fmla="*/ 1115 h 2014"/>
                  <a:gd name="T6" fmla="*/ 492 w 1668"/>
                  <a:gd name="T7" fmla="*/ 929 h 2014"/>
                  <a:gd name="T8" fmla="*/ 367 w 1668"/>
                  <a:gd name="T9" fmla="*/ 743 h 2014"/>
                  <a:gd name="T10" fmla="*/ 253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3 w 1668"/>
                  <a:gd name="T25" fmla="*/ 569 h 2014"/>
                  <a:gd name="T26" fmla="*/ 367 w 1668"/>
                  <a:gd name="T27" fmla="*/ 755 h 2014"/>
                  <a:gd name="T28" fmla="*/ 492 w 1668"/>
                  <a:gd name="T29" fmla="*/ 935 h 2014"/>
                  <a:gd name="T30" fmla="*/ 638 w 1668"/>
                  <a:gd name="T31" fmla="*/ 1115 h 2014"/>
                  <a:gd name="T32" fmla="*/ 793 w 1668"/>
                  <a:gd name="T33" fmla="*/ 1295 h 2014"/>
                  <a:gd name="T34" fmla="*/ 963 w 1668"/>
                  <a:gd name="T35" fmla="*/ 1463 h 2014"/>
                  <a:gd name="T36" fmla="*/ 1136 w 1668"/>
                  <a:gd name="T37" fmla="*/ 1618 h 2014"/>
                  <a:gd name="T38" fmla="*/ 1311 w 1668"/>
                  <a:gd name="T39" fmla="*/ 1762 h 2014"/>
                  <a:gd name="T40" fmla="*/ 1491 w 1668"/>
                  <a:gd name="T41" fmla="*/ 1894 h 2014"/>
                  <a:gd name="T42" fmla="*/ 1672 w 1668"/>
                  <a:gd name="T43" fmla="*/ 2014 h 2014"/>
                  <a:gd name="T44" fmla="*/ 1678 w 1668"/>
                  <a:gd name="T45" fmla="*/ 2014 h 2014"/>
                  <a:gd name="T46" fmla="*/ 1491 w 1668"/>
                  <a:gd name="T47" fmla="*/ 1894 h 2014"/>
                  <a:gd name="T48" fmla="*/ 1311 w 1668"/>
                  <a:gd name="T49" fmla="*/ 1762 h 2014"/>
                  <a:gd name="T50" fmla="*/ 1136 w 1668"/>
                  <a:gd name="T51" fmla="*/ 1618 h 2014"/>
                  <a:gd name="T52" fmla="*/ 963 w 1668"/>
                  <a:gd name="T53" fmla="*/ 1463 h 2014"/>
                  <a:gd name="T54" fmla="*/ 963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58494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8495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3F008FD2-AB7E-4B76-B575-F623A1C28FC4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A74B87F1-7FA2-42DE-9FC4-340BD63331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2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0A304-D232-469D-A4D2-310E07B6D7DC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13F28-C465-4A24-BC4C-3869B56888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30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D75F9-F166-4DB1-8F3D-5932E1985AE2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6672E-2610-4227-9474-887E36808E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80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21C05-7693-495D-89F5-4CF92F9A2C6F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66AF5-F4AD-4A0A-A315-860760E5F1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97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CB8E0-C3F3-4053-8BBB-1FC7FC78D383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D0987-7443-4C1F-B525-036E899CE2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9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ADD06-8421-4A07-87A8-9EAF273F7DCC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0B194-FD99-4773-8931-F27A38F7D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97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E7367-F58F-46E7-9FE6-12C25A01C4C1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D1E1C-177D-4BA1-A067-DDBC506682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53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B9A4F-64DF-4BE2-AE65-3FB4528FBCFE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6BC15-AD4E-4761-88AF-2D4D8D65E9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55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BF65A-8729-4DCD-AC98-3BBE60256516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D0AB9-90C3-4C62-8CE1-F3B1995CAE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99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22C53-2803-4CDC-97AE-632124366214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BA4B4-C9D3-470F-996B-D940A9DFB1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12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E71F-7C20-4569-BB8F-9511BF1C6C78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09131-F46B-4A39-89C3-6C5B9418E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68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4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60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6 w 3271"/>
                    <a:gd name="T1" fmla="*/ 1990 h 3075"/>
                    <a:gd name="T2" fmla="*/ 188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1 w 3271"/>
                    <a:gd name="T13" fmla="*/ 216 h 3075"/>
                    <a:gd name="T14" fmla="*/ 512 w 3271"/>
                    <a:gd name="T15" fmla="*/ 42 h 3075"/>
                    <a:gd name="T16" fmla="*/ 897 w 3271"/>
                    <a:gd name="T17" fmla="*/ 6 h 3075"/>
                    <a:gd name="T18" fmla="*/ 1342 w 3271"/>
                    <a:gd name="T19" fmla="*/ 102 h 3075"/>
                    <a:gd name="T20" fmla="*/ 1818 w 3271"/>
                    <a:gd name="T21" fmla="*/ 324 h 3075"/>
                    <a:gd name="T22" fmla="*/ 2286 w 3271"/>
                    <a:gd name="T23" fmla="*/ 659 h 3075"/>
                    <a:gd name="T24" fmla="*/ 2785 w 3271"/>
                    <a:gd name="T25" fmla="*/ 1187 h 3075"/>
                    <a:gd name="T26" fmla="*/ 3103 w 3271"/>
                    <a:gd name="T27" fmla="*/ 1702 h 3075"/>
                    <a:gd name="T28" fmla="*/ 3225 w 3271"/>
                    <a:gd name="T29" fmla="*/ 2008 h 3075"/>
                    <a:gd name="T30" fmla="*/ 3279 w 3271"/>
                    <a:gd name="T31" fmla="*/ 2302 h 3075"/>
                    <a:gd name="T32" fmla="*/ 3273 w 3271"/>
                    <a:gd name="T33" fmla="*/ 2565 h 3075"/>
                    <a:gd name="T34" fmla="*/ 3207 w 3271"/>
                    <a:gd name="T35" fmla="*/ 2781 h 3075"/>
                    <a:gd name="T36" fmla="*/ 3086 w 3271"/>
                    <a:gd name="T37" fmla="*/ 2961 h 3075"/>
                    <a:gd name="T38" fmla="*/ 2936 w 3271"/>
                    <a:gd name="T39" fmla="*/ 3075 h 3075"/>
                    <a:gd name="T40" fmla="*/ 3086 w 3271"/>
                    <a:gd name="T41" fmla="*/ 2967 h 3075"/>
                    <a:gd name="T42" fmla="*/ 3213 w 3271"/>
                    <a:gd name="T43" fmla="*/ 2787 h 3075"/>
                    <a:gd name="T44" fmla="*/ 3279 w 3271"/>
                    <a:gd name="T45" fmla="*/ 2565 h 3075"/>
                    <a:gd name="T46" fmla="*/ 3285 w 3271"/>
                    <a:gd name="T47" fmla="*/ 2302 h 3075"/>
                    <a:gd name="T48" fmla="*/ 3231 w 3271"/>
                    <a:gd name="T49" fmla="*/ 2008 h 3075"/>
                    <a:gd name="T50" fmla="*/ 3109 w 3271"/>
                    <a:gd name="T51" fmla="*/ 1702 h 3075"/>
                    <a:gd name="T52" fmla="*/ 2792 w 3271"/>
                    <a:gd name="T53" fmla="*/ 1181 h 3075"/>
                    <a:gd name="T54" fmla="*/ 2292 w 3271"/>
                    <a:gd name="T55" fmla="*/ 653 h 3075"/>
                    <a:gd name="T56" fmla="*/ 1818 w 3271"/>
                    <a:gd name="T57" fmla="*/ 318 h 3075"/>
                    <a:gd name="T58" fmla="*/ 1342 w 3271"/>
                    <a:gd name="T59" fmla="*/ 96 h 3075"/>
                    <a:gd name="T60" fmla="*/ 897 w 3271"/>
                    <a:gd name="T61" fmla="*/ 0 h 3075"/>
                    <a:gd name="T62" fmla="*/ 506 w 3271"/>
                    <a:gd name="T63" fmla="*/ 36 h 3075"/>
                    <a:gd name="T64" fmla="*/ 206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2 w 3271"/>
                    <a:gd name="T75" fmla="*/ 1474 h 3075"/>
                    <a:gd name="T76" fmla="*/ 355 w 3271"/>
                    <a:gd name="T77" fmla="*/ 1786 h 3075"/>
                    <a:gd name="T78" fmla="*/ 855 w 3271"/>
                    <a:gd name="T79" fmla="*/ 2380 h 3075"/>
                    <a:gd name="T80" fmla="*/ 1252 w 3271"/>
                    <a:gd name="T81" fmla="*/ 2709 h 3075"/>
                    <a:gd name="T82" fmla="*/ 1666 w 3271"/>
                    <a:gd name="T83" fmla="*/ 2961 h 3075"/>
                    <a:gd name="T84" fmla="*/ 1949 w 3271"/>
                    <a:gd name="T85" fmla="*/ 3075 h 3075"/>
                    <a:gd name="T86" fmla="*/ 1535 w 3271"/>
                    <a:gd name="T87" fmla="*/ 2889 h 3075"/>
                    <a:gd name="T88" fmla="*/ 1124 w 3271"/>
                    <a:gd name="T89" fmla="*/ 2607 h 3075"/>
                    <a:gd name="T90" fmla="*/ 855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061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62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70 w 3952"/>
                      <a:gd name="T1" fmla="*/ 2860 h 3501"/>
                      <a:gd name="T2" fmla="*/ 3934 w 3952"/>
                      <a:gd name="T3" fmla="*/ 2614 h 3501"/>
                      <a:gd name="T4" fmla="*/ 3863 w 3952"/>
                      <a:gd name="T5" fmla="*/ 2368 h 3501"/>
                      <a:gd name="T6" fmla="*/ 3753 w 3952"/>
                      <a:gd name="T7" fmla="*/ 2110 h 3501"/>
                      <a:gd name="T8" fmla="*/ 3615 w 3952"/>
                      <a:gd name="T9" fmla="*/ 1853 h 3501"/>
                      <a:gd name="T10" fmla="*/ 3452 w 3952"/>
                      <a:gd name="T11" fmla="*/ 1595 h 3501"/>
                      <a:gd name="T12" fmla="*/ 3261 w 3952"/>
                      <a:gd name="T13" fmla="*/ 1343 h 3501"/>
                      <a:gd name="T14" fmla="*/ 3043 w 3952"/>
                      <a:gd name="T15" fmla="*/ 1103 h 3501"/>
                      <a:gd name="T16" fmla="*/ 2737 w 3952"/>
                      <a:gd name="T17" fmla="*/ 815 h 3501"/>
                      <a:gd name="T18" fmla="*/ 2346 w 3952"/>
                      <a:gd name="T19" fmla="*/ 522 h 3501"/>
                      <a:gd name="T20" fmla="*/ 1955 w 3952"/>
                      <a:gd name="T21" fmla="*/ 288 h 3501"/>
                      <a:gd name="T22" fmla="*/ 1565 w 3952"/>
                      <a:gd name="T23" fmla="*/ 126 h 3501"/>
                      <a:gd name="T24" fmla="*/ 1192 w 3952"/>
                      <a:gd name="T25" fmla="*/ 24 h 3501"/>
                      <a:gd name="T26" fmla="*/ 843 w 3952"/>
                      <a:gd name="T27" fmla="*/ 0 h 3501"/>
                      <a:gd name="T28" fmla="*/ 530 w 3952"/>
                      <a:gd name="T29" fmla="*/ 48 h 3501"/>
                      <a:gd name="T30" fmla="*/ 265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1 w 3952"/>
                      <a:gd name="T39" fmla="*/ 174 h 3501"/>
                      <a:gd name="T40" fmla="*/ 530 w 3952"/>
                      <a:gd name="T41" fmla="*/ 48 h 3501"/>
                      <a:gd name="T42" fmla="*/ 843 w 3952"/>
                      <a:gd name="T43" fmla="*/ 6 h 3501"/>
                      <a:gd name="T44" fmla="*/ 1192 w 3952"/>
                      <a:gd name="T45" fmla="*/ 30 h 3501"/>
                      <a:gd name="T46" fmla="*/ 1565 w 3952"/>
                      <a:gd name="T47" fmla="*/ 132 h 3501"/>
                      <a:gd name="T48" fmla="*/ 1955 w 3952"/>
                      <a:gd name="T49" fmla="*/ 294 h 3501"/>
                      <a:gd name="T50" fmla="*/ 2346 w 3952"/>
                      <a:gd name="T51" fmla="*/ 528 h 3501"/>
                      <a:gd name="T52" fmla="*/ 2731 w 3952"/>
                      <a:gd name="T53" fmla="*/ 821 h 3501"/>
                      <a:gd name="T54" fmla="*/ 3146 w 3952"/>
                      <a:gd name="T55" fmla="*/ 1223 h 3501"/>
                      <a:gd name="T56" fmla="*/ 3356 w 3952"/>
                      <a:gd name="T57" fmla="*/ 1469 h 3501"/>
                      <a:gd name="T58" fmla="*/ 3532 w 3952"/>
                      <a:gd name="T59" fmla="*/ 1727 h 3501"/>
                      <a:gd name="T60" fmla="*/ 3687 w 3952"/>
                      <a:gd name="T61" fmla="*/ 1984 h 3501"/>
                      <a:gd name="T62" fmla="*/ 3808 w 3952"/>
                      <a:gd name="T63" fmla="*/ 2236 h 3501"/>
                      <a:gd name="T64" fmla="*/ 3899 w 3952"/>
                      <a:gd name="T65" fmla="*/ 2494 h 3501"/>
                      <a:gd name="T66" fmla="*/ 3958 w 3952"/>
                      <a:gd name="T67" fmla="*/ 2740 h 3501"/>
                      <a:gd name="T68" fmla="*/ 3976 w 3952"/>
                      <a:gd name="T69" fmla="*/ 2973 h 3501"/>
                      <a:gd name="T70" fmla="*/ 3946 w 3952"/>
                      <a:gd name="T71" fmla="*/ 3255 h 3501"/>
                      <a:gd name="T72" fmla="*/ 3857 w 3952"/>
                      <a:gd name="T73" fmla="*/ 3501 h 3501"/>
                      <a:gd name="T74" fmla="*/ 3910 w 3952"/>
                      <a:gd name="T75" fmla="*/ 3387 h 3501"/>
                      <a:gd name="T76" fmla="*/ 3970 w 3952"/>
                      <a:gd name="T77" fmla="*/ 3123 h 3501"/>
                      <a:gd name="T78" fmla="*/ 3976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63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80 w 3791"/>
                      <a:gd name="T1" fmla="*/ 2416 h 3363"/>
                      <a:gd name="T2" fmla="*/ 421 w 3791"/>
                      <a:gd name="T3" fmla="*/ 2062 h 3363"/>
                      <a:gd name="T4" fmla="*/ 217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1 w 3791"/>
                      <a:gd name="T15" fmla="*/ 246 h 3363"/>
                      <a:gd name="T16" fmla="*/ 584 w 3791"/>
                      <a:gd name="T17" fmla="*/ 48 h 3363"/>
                      <a:gd name="T18" fmla="*/ 1034 w 3791"/>
                      <a:gd name="T19" fmla="*/ 6 h 3363"/>
                      <a:gd name="T20" fmla="*/ 1553 w 3791"/>
                      <a:gd name="T21" fmla="*/ 120 h 3363"/>
                      <a:gd name="T22" fmla="*/ 2101 w 3791"/>
                      <a:gd name="T23" fmla="*/ 378 h 3363"/>
                      <a:gd name="T24" fmla="*/ 2647 w 3791"/>
                      <a:gd name="T25" fmla="*/ 773 h 3363"/>
                      <a:gd name="T26" fmla="*/ 3135 w 3791"/>
                      <a:gd name="T27" fmla="*/ 1265 h 3363"/>
                      <a:gd name="T28" fmla="*/ 3400 w 3791"/>
                      <a:gd name="T29" fmla="*/ 1625 h 3363"/>
                      <a:gd name="T30" fmla="*/ 3604 w 3791"/>
                      <a:gd name="T31" fmla="*/ 1984 h 3363"/>
                      <a:gd name="T32" fmla="*/ 3743 w 3791"/>
                      <a:gd name="T33" fmla="*/ 2344 h 3363"/>
                      <a:gd name="T34" fmla="*/ 3809 w 3791"/>
                      <a:gd name="T35" fmla="*/ 2686 h 3363"/>
                      <a:gd name="T36" fmla="*/ 3773 w 3791"/>
                      <a:gd name="T37" fmla="*/ 3105 h 3363"/>
                      <a:gd name="T38" fmla="*/ 3652 w 3791"/>
                      <a:gd name="T39" fmla="*/ 3363 h 3363"/>
                      <a:gd name="T40" fmla="*/ 3803 w 3791"/>
                      <a:gd name="T41" fmla="*/ 2967 h 3363"/>
                      <a:gd name="T42" fmla="*/ 3815 w 3791"/>
                      <a:gd name="T43" fmla="*/ 2794 h 3363"/>
                      <a:gd name="T44" fmla="*/ 3773 w 3791"/>
                      <a:gd name="T45" fmla="*/ 2458 h 3363"/>
                      <a:gd name="T46" fmla="*/ 3659 w 3791"/>
                      <a:gd name="T47" fmla="*/ 2104 h 3363"/>
                      <a:gd name="T48" fmla="*/ 3478 w 3791"/>
                      <a:gd name="T49" fmla="*/ 1739 h 3363"/>
                      <a:gd name="T50" fmla="*/ 3231 w 3791"/>
                      <a:gd name="T51" fmla="*/ 1385 h 3363"/>
                      <a:gd name="T52" fmla="*/ 2822 w 3791"/>
                      <a:gd name="T53" fmla="*/ 929 h 3363"/>
                      <a:gd name="T54" fmla="*/ 2286 w 3791"/>
                      <a:gd name="T55" fmla="*/ 492 h 3363"/>
                      <a:gd name="T56" fmla="*/ 1732 w 3791"/>
                      <a:gd name="T57" fmla="*/ 192 h 3363"/>
                      <a:gd name="T58" fmla="*/ 1198 w 3791"/>
                      <a:gd name="T59" fmla="*/ 24 h 3363"/>
                      <a:gd name="T60" fmla="*/ 721 w 3791"/>
                      <a:gd name="T61" fmla="*/ 12 h 3363"/>
                      <a:gd name="T62" fmla="*/ 337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3 w 3791"/>
                      <a:gd name="T73" fmla="*/ 1583 h 3363"/>
                      <a:gd name="T74" fmla="*/ 343 w 3791"/>
                      <a:gd name="T75" fmla="*/ 1942 h 3363"/>
                      <a:gd name="T76" fmla="*/ 584 w 3791"/>
                      <a:gd name="T77" fmla="*/ 2302 h 3363"/>
                      <a:gd name="T78" fmla="*/ 993 w 3791"/>
                      <a:gd name="T79" fmla="*/ 2758 h 3363"/>
                      <a:gd name="T80" fmla="*/ 1606 w 3791"/>
                      <a:gd name="T81" fmla="*/ 3237 h 3363"/>
                      <a:gd name="T82" fmla="*/ 1606 w 3791"/>
                      <a:gd name="T83" fmla="*/ 3237 h 3363"/>
                      <a:gd name="T84" fmla="*/ 999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64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2 w 3527"/>
                      <a:gd name="T1" fmla="*/ 2146 h 3225"/>
                      <a:gd name="T2" fmla="*/ 319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9 w 3527"/>
                      <a:gd name="T15" fmla="*/ 150 h 3225"/>
                      <a:gd name="T16" fmla="*/ 673 w 3527"/>
                      <a:gd name="T17" fmla="*/ 12 h 3225"/>
                      <a:gd name="T18" fmla="*/ 1118 w 3527"/>
                      <a:gd name="T19" fmla="*/ 24 h 3225"/>
                      <a:gd name="T20" fmla="*/ 1618 w 3527"/>
                      <a:gd name="T21" fmla="*/ 174 h 3225"/>
                      <a:gd name="T22" fmla="*/ 2130 w 3527"/>
                      <a:gd name="T23" fmla="*/ 456 h 3225"/>
                      <a:gd name="T24" fmla="*/ 2629 w 3527"/>
                      <a:gd name="T25" fmla="*/ 857 h 3225"/>
                      <a:gd name="T26" fmla="*/ 3093 w 3527"/>
                      <a:gd name="T27" fmla="*/ 1391 h 3225"/>
                      <a:gd name="T28" fmla="*/ 3296 w 3527"/>
                      <a:gd name="T29" fmla="*/ 1726 h 3225"/>
                      <a:gd name="T30" fmla="*/ 3448 w 3527"/>
                      <a:gd name="T31" fmla="*/ 2062 h 3225"/>
                      <a:gd name="T32" fmla="*/ 3531 w 3527"/>
                      <a:gd name="T33" fmla="*/ 2386 h 3225"/>
                      <a:gd name="T34" fmla="*/ 3543 w 3527"/>
                      <a:gd name="T35" fmla="*/ 2680 h 3225"/>
                      <a:gd name="T36" fmla="*/ 3496 w 3527"/>
                      <a:gd name="T37" fmla="*/ 2931 h 3225"/>
                      <a:gd name="T38" fmla="*/ 3381 w 3527"/>
                      <a:gd name="T39" fmla="*/ 3141 h 3225"/>
                      <a:gd name="T40" fmla="*/ 3302 w 3527"/>
                      <a:gd name="T41" fmla="*/ 3225 h 3225"/>
                      <a:gd name="T42" fmla="*/ 3332 w 3527"/>
                      <a:gd name="T43" fmla="*/ 3201 h 3225"/>
                      <a:gd name="T44" fmla="*/ 3466 w 3527"/>
                      <a:gd name="T45" fmla="*/ 3009 h 3225"/>
                      <a:gd name="T46" fmla="*/ 3537 w 3527"/>
                      <a:gd name="T47" fmla="*/ 2769 h 3225"/>
                      <a:gd name="T48" fmla="*/ 3543 w 3527"/>
                      <a:gd name="T49" fmla="*/ 2488 h 3225"/>
                      <a:gd name="T50" fmla="*/ 3484 w 3527"/>
                      <a:gd name="T51" fmla="*/ 2170 h 3225"/>
                      <a:gd name="T52" fmla="*/ 3356 w 3527"/>
                      <a:gd name="T53" fmla="*/ 1834 h 3225"/>
                      <a:gd name="T54" fmla="*/ 3165 w 3527"/>
                      <a:gd name="T55" fmla="*/ 1499 h 3225"/>
                      <a:gd name="T56" fmla="*/ 2834 w 3527"/>
                      <a:gd name="T57" fmla="*/ 1061 h 3225"/>
                      <a:gd name="T58" fmla="*/ 2298 w 3527"/>
                      <a:gd name="T59" fmla="*/ 575 h 3225"/>
                      <a:gd name="T60" fmla="*/ 1787 w 3527"/>
                      <a:gd name="T61" fmla="*/ 252 h 3225"/>
                      <a:gd name="T62" fmla="*/ 1281 w 3527"/>
                      <a:gd name="T63" fmla="*/ 60 h 3225"/>
                      <a:gd name="T64" fmla="*/ 813 w 3527"/>
                      <a:gd name="T65" fmla="*/ 0 h 3225"/>
                      <a:gd name="T66" fmla="*/ 420 w 3527"/>
                      <a:gd name="T67" fmla="*/ 84 h 3225"/>
                      <a:gd name="T68" fmla="*/ 169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3 w 3527"/>
                      <a:gd name="T79" fmla="*/ 1708 h 3225"/>
                      <a:gd name="T80" fmla="*/ 456 w 3527"/>
                      <a:gd name="T81" fmla="*/ 2038 h 3225"/>
                      <a:gd name="T82" fmla="*/ 920 w 3527"/>
                      <a:gd name="T83" fmla="*/ 2572 h 3225"/>
                      <a:gd name="T84" fmla="*/ 1263 w 3527"/>
                      <a:gd name="T85" fmla="*/ 2865 h 3225"/>
                      <a:gd name="T86" fmla="*/ 1618 w 3527"/>
                      <a:gd name="T87" fmla="*/ 3099 h 3225"/>
                      <a:gd name="T88" fmla="*/ 1865 w 3527"/>
                      <a:gd name="T89" fmla="*/ 3225 h 3225"/>
                      <a:gd name="T90" fmla="*/ 1504 w 3527"/>
                      <a:gd name="T91" fmla="*/ 3027 h 3225"/>
                      <a:gd name="T92" fmla="*/ 1150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1065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66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71 w 4251"/>
                        <a:gd name="T1" fmla="*/ 3237 h 3794"/>
                        <a:gd name="T2" fmla="*/ 4229 w 4251"/>
                        <a:gd name="T3" fmla="*/ 2961 h 3794"/>
                        <a:gd name="T4" fmla="*/ 4146 w 4251"/>
                        <a:gd name="T5" fmla="*/ 2679 h 3794"/>
                        <a:gd name="T6" fmla="*/ 4024 w 4251"/>
                        <a:gd name="T7" fmla="*/ 2391 h 3794"/>
                        <a:gd name="T8" fmla="*/ 3869 w 4251"/>
                        <a:gd name="T9" fmla="*/ 2098 h 3794"/>
                        <a:gd name="T10" fmla="*/ 3681 w 4251"/>
                        <a:gd name="T11" fmla="*/ 1810 h 3794"/>
                        <a:gd name="T12" fmla="*/ 3460 w 4251"/>
                        <a:gd name="T13" fmla="*/ 1528 h 3794"/>
                        <a:gd name="T14" fmla="*/ 3213 w 4251"/>
                        <a:gd name="T15" fmla="*/ 1252 h 3794"/>
                        <a:gd name="T16" fmla="*/ 2876 w 4251"/>
                        <a:gd name="T17" fmla="*/ 935 h 3794"/>
                        <a:gd name="T18" fmla="*/ 2448 w 4251"/>
                        <a:gd name="T19" fmla="*/ 605 h 3794"/>
                        <a:gd name="T20" fmla="*/ 2003 w 4251"/>
                        <a:gd name="T21" fmla="*/ 341 h 3794"/>
                        <a:gd name="T22" fmla="*/ 1559 w 4251"/>
                        <a:gd name="T23" fmla="*/ 143 h 3794"/>
                        <a:gd name="T24" fmla="*/ 1130 w 4251"/>
                        <a:gd name="T25" fmla="*/ 35 h 3794"/>
                        <a:gd name="T26" fmla="*/ 745 w 4251"/>
                        <a:gd name="T27" fmla="*/ 0 h 3794"/>
                        <a:gd name="T28" fmla="*/ 403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5 w 4251"/>
                        <a:gd name="T35" fmla="*/ 101 h 3794"/>
                        <a:gd name="T36" fmla="*/ 590 w 4251"/>
                        <a:gd name="T37" fmla="*/ 18 h 3794"/>
                        <a:gd name="T38" fmla="*/ 963 w 4251"/>
                        <a:gd name="T39" fmla="*/ 18 h 3794"/>
                        <a:gd name="T40" fmla="*/ 1365 w 4251"/>
                        <a:gd name="T41" fmla="*/ 95 h 3794"/>
                        <a:gd name="T42" fmla="*/ 1792 w 4251"/>
                        <a:gd name="T43" fmla="*/ 245 h 3794"/>
                        <a:gd name="T44" fmla="*/ 2226 w 4251"/>
                        <a:gd name="T45" fmla="*/ 467 h 3794"/>
                        <a:gd name="T46" fmla="*/ 2659 w 4251"/>
                        <a:gd name="T47" fmla="*/ 761 h 3794"/>
                        <a:gd name="T48" fmla="*/ 3079 w 4251"/>
                        <a:gd name="T49" fmla="*/ 1120 h 3794"/>
                        <a:gd name="T50" fmla="*/ 3338 w 4251"/>
                        <a:gd name="T51" fmla="*/ 1390 h 3794"/>
                        <a:gd name="T52" fmla="*/ 3574 w 4251"/>
                        <a:gd name="T53" fmla="*/ 1666 h 3794"/>
                        <a:gd name="T54" fmla="*/ 3778 w 4251"/>
                        <a:gd name="T55" fmla="*/ 1954 h 3794"/>
                        <a:gd name="T56" fmla="*/ 3946 w 4251"/>
                        <a:gd name="T57" fmla="*/ 2247 h 3794"/>
                        <a:gd name="T58" fmla="*/ 4084 w 4251"/>
                        <a:gd name="T59" fmla="*/ 2535 h 3794"/>
                        <a:gd name="T60" fmla="*/ 4188 w 4251"/>
                        <a:gd name="T61" fmla="*/ 2823 h 3794"/>
                        <a:gd name="T62" fmla="*/ 4247 w 4251"/>
                        <a:gd name="T63" fmla="*/ 3105 h 3794"/>
                        <a:gd name="T64" fmla="*/ 4271 w 4251"/>
                        <a:gd name="T65" fmla="*/ 3368 h 3794"/>
                        <a:gd name="T66" fmla="*/ 4259 w 4251"/>
                        <a:gd name="T67" fmla="*/ 3590 h 3794"/>
                        <a:gd name="T68" fmla="*/ 4211 w 4251"/>
                        <a:gd name="T69" fmla="*/ 3794 h 3794"/>
                        <a:gd name="T70" fmla="*/ 4241 w 4251"/>
                        <a:gd name="T71" fmla="*/ 3692 h 3794"/>
                        <a:gd name="T72" fmla="*/ 4271 w 4251"/>
                        <a:gd name="T73" fmla="*/ 3482 h 3794"/>
                        <a:gd name="T74" fmla="*/ 4277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1067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68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3 w 4108"/>
                          <a:gd name="T1" fmla="*/ 186 h 3657"/>
                          <a:gd name="T2" fmla="*/ 444 w 4108"/>
                          <a:gd name="T3" fmla="*/ 54 h 3657"/>
                          <a:gd name="T4" fmla="*/ 775 w 4108"/>
                          <a:gd name="T5" fmla="*/ 6 h 3657"/>
                          <a:gd name="T6" fmla="*/ 1144 w 4108"/>
                          <a:gd name="T7" fmla="*/ 36 h 3657"/>
                          <a:gd name="T8" fmla="*/ 1547 w 4108"/>
                          <a:gd name="T9" fmla="*/ 144 h 3657"/>
                          <a:gd name="T10" fmla="*/ 1961 w 4108"/>
                          <a:gd name="T11" fmla="*/ 324 h 3657"/>
                          <a:gd name="T12" fmla="*/ 2383 w 4108"/>
                          <a:gd name="T13" fmla="*/ 570 h 3657"/>
                          <a:gd name="T14" fmla="*/ 2798 w 4108"/>
                          <a:gd name="T15" fmla="*/ 888 h 3657"/>
                          <a:gd name="T16" fmla="*/ 3123 w 4108"/>
                          <a:gd name="T17" fmla="*/ 1193 h 3657"/>
                          <a:gd name="T18" fmla="*/ 3358 w 4108"/>
                          <a:gd name="T19" fmla="*/ 1451 h 3657"/>
                          <a:gd name="T20" fmla="*/ 3562 w 4108"/>
                          <a:gd name="T21" fmla="*/ 1721 h 3657"/>
                          <a:gd name="T22" fmla="*/ 3743 w 4108"/>
                          <a:gd name="T23" fmla="*/ 1997 h 3657"/>
                          <a:gd name="T24" fmla="*/ 3887 w 4108"/>
                          <a:gd name="T25" fmla="*/ 2272 h 3657"/>
                          <a:gd name="T26" fmla="*/ 4002 w 4108"/>
                          <a:gd name="T27" fmla="*/ 2548 h 3657"/>
                          <a:gd name="T28" fmla="*/ 4086 w 4108"/>
                          <a:gd name="T29" fmla="*/ 2818 h 3657"/>
                          <a:gd name="T30" fmla="*/ 4128 w 4108"/>
                          <a:gd name="T31" fmla="*/ 3070 h 3657"/>
                          <a:gd name="T32" fmla="*/ 4128 w 4108"/>
                          <a:gd name="T33" fmla="*/ 3321 h 3657"/>
                          <a:gd name="T34" fmla="*/ 4086 w 4108"/>
                          <a:gd name="T35" fmla="*/ 3549 h 3657"/>
                          <a:gd name="T36" fmla="*/ 4056 w 4108"/>
                          <a:gd name="T37" fmla="*/ 3657 h 3657"/>
                          <a:gd name="T38" fmla="*/ 4116 w 4108"/>
                          <a:gd name="T39" fmla="*/ 3447 h 3657"/>
                          <a:gd name="T40" fmla="*/ 4134 w 4108"/>
                          <a:gd name="T41" fmla="*/ 3213 h 3657"/>
                          <a:gd name="T42" fmla="*/ 4128 w 4108"/>
                          <a:gd name="T43" fmla="*/ 3070 h 3657"/>
                          <a:gd name="T44" fmla="*/ 4086 w 4108"/>
                          <a:gd name="T45" fmla="*/ 2812 h 3657"/>
                          <a:gd name="T46" fmla="*/ 4008 w 4108"/>
                          <a:gd name="T47" fmla="*/ 2548 h 3657"/>
                          <a:gd name="T48" fmla="*/ 3893 w 4108"/>
                          <a:gd name="T49" fmla="*/ 2272 h 3657"/>
                          <a:gd name="T50" fmla="*/ 3749 w 4108"/>
                          <a:gd name="T51" fmla="*/ 1997 h 3657"/>
                          <a:gd name="T52" fmla="*/ 3568 w 4108"/>
                          <a:gd name="T53" fmla="*/ 1721 h 3657"/>
                          <a:gd name="T54" fmla="*/ 3364 w 4108"/>
                          <a:gd name="T55" fmla="*/ 1451 h 3657"/>
                          <a:gd name="T56" fmla="*/ 3129 w 4108"/>
                          <a:gd name="T57" fmla="*/ 1187 h 3657"/>
                          <a:gd name="T58" fmla="*/ 2810 w 4108"/>
                          <a:gd name="T59" fmla="*/ 888 h 3657"/>
                          <a:gd name="T60" fmla="*/ 2402 w 4108"/>
                          <a:gd name="T61" fmla="*/ 576 h 3657"/>
                          <a:gd name="T62" fmla="*/ 1979 w 4108"/>
                          <a:gd name="T63" fmla="*/ 330 h 3657"/>
                          <a:gd name="T64" fmla="*/ 1553 w 4108"/>
                          <a:gd name="T65" fmla="*/ 144 h 3657"/>
                          <a:gd name="T66" fmla="*/ 1138 w 4108"/>
                          <a:gd name="T67" fmla="*/ 30 h 3657"/>
                          <a:gd name="T68" fmla="*/ 757 w 4108"/>
                          <a:gd name="T69" fmla="*/ 0 h 3657"/>
                          <a:gd name="T70" fmla="*/ 433 w 4108"/>
                          <a:gd name="T71" fmla="*/ 54 h 3657"/>
                          <a:gd name="T72" fmla="*/ 163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1069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70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1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2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3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4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5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6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7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8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9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0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1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2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3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4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5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6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7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8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9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0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1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2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3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4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5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6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7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8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9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0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1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2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3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4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5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5 w 1537"/>
                            <a:gd name="T1" fmla="*/ 1264 h 1768"/>
                            <a:gd name="T2" fmla="*/ 1064 w 1537"/>
                            <a:gd name="T3" fmla="*/ 1402 h 1768"/>
                            <a:gd name="T4" fmla="*/ 1222 w 1537"/>
                            <a:gd name="T5" fmla="*/ 1528 h 1768"/>
                            <a:gd name="T6" fmla="*/ 1377 w 1537"/>
                            <a:gd name="T7" fmla="*/ 1654 h 1768"/>
                            <a:gd name="T8" fmla="*/ 1541 w 1537"/>
                            <a:gd name="T9" fmla="*/ 1768 h 1768"/>
                            <a:gd name="T10" fmla="*/ 1547 w 1537"/>
                            <a:gd name="T11" fmla="*/ 1768 h 1768"/>
                            <a:gd name="T12" fmla="*/ 1383 w 1537"/>
                            <a:gd name="T13" fmla="*/ 1654 h 1768"/>
                            <a:gd name="T14" fmla="*/ 1228 w 1537"/>
                            <a:gd name="T15" fmla="*/ 1534 h 1768"/>
                            <a:gd name="T16" fmla="*/ 1070 w 1537"/>
                            <a:gd name="T17" fmla="*/ 1402 h 1768"/>
                            <a:gd name="T18" fmla="*/ 921 w 1537"/>
                            <a:gd name="T19" fmla="*/ 1258 h 1768"/>
                            <a:gd name="T20" fmla="*/ 769 w 1537"/>
                            <a:gd name="T21" fmla="*/ 1115 h 1768"/>
                            <a:gd name="T22" fmla="*/ 632 w 1537"/>
                            <a:gd name="T23" fmla="*/ 959 h 1768"/>
                            <a:gd name="T24" fmla="*/ 500 w 1537"/>
                            <a:gd name="T25" fmla="*/ 803 h 1768"/>
                            <a:gd name="T26" fmla="*/ 379 w 1537"/>
                            <a:gd name="T27" fmla="*/ 647 h 1768"/>
                            <a:gd name="T28" fmla="*/ 271 w 1537"/>
                            <a:gd name="T29" fmla="*/ 485 h 1768"/>
                            <a:gd name="T30" fmla="*/ 169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9 w 1537"/>
                            <a:gd name="T41" fmla="*/ 335 h 1768"/>
                            <a:gd name="T42" fmla="*/ 271 w 1537"/>
                            <a:gd name="T43" fmla="*/ 491 h 1768"/>
                            <a:gd name="T44" fmla="*/ 379 w 1537"/>
                            <a:gd name="T45" fmla="*/ 653 h 1768"/>
                            <a:gd name="T46" fmla="*/ 500 w 1537"/>
                            <a:gd name="T47" fmla="*/ 809 h 1768"/>
                            <a:gd name="T48" fmla="*/ 632 w 1537"/>
                            <a:gd name="T49" fmla="*/ 965 h 1768"/>
                            <a:gd name="T50" fmla="*/ 769 w 1537"/>
                            <a:gd name="T51" fmla="*/ 1121 h 1768"/>
                            <a:gd name="T52" fmla="*/ 915 w 1537"/>
                            <a:gd name="T53" fmla="*/ 1264 h 1768"/>
                            <a:gd name="T54" fmla="*/ 915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1106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43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6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4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5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6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7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8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9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64" y="185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0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1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3" y="152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2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8" y="135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3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4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6" y="99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</p:grpSp>
                    <p:sp>
                      <p:nvSpPr>
                        <p:cNvPr id="1107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8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9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0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1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2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3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4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5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6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7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8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9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0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1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2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3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4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5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6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7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8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9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0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1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2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3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4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5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6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7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8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9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0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1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2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47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48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9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050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51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2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3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4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5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6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7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8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9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103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3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9 w 1435"/>
                  <a:gd name="T1" fmla="*/ 1150 h 1618"/>
                  <a:gd name="T2" fmla="*/ 747 w 1435"/>
                  <a:gd name="T3" fmla="*/ 1019 h 1618"/>
                  <a:gd name="T4" fmla="*/ 614 w 1435"/>
                  <a:gd name="T5" fmla="*/ 875 h 1618"/>
                  <a:gd name="T6" fmla="*/ 494 w 1435"/>
                  <a:gd name="T7" fmla="*/ 737 h 1618"/>
                  <a:gd name="T8" fmla="*/ 379 w 1435"/>
                  <a:gd name="T9" fmla="*/ 593 h 1618"/>
                  <a:gd name="T10" fmla="*/ 277 w 1435"/>
                  <a:gd name="T11" fmla="*/ 443 h 1618"/>
                  <a:gd name="T12" fmla="*/ 175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5 w 1435"/>
                  <a:gd name="T23" fmla="*/ 305 h 1618"/>
                  <a:gd name="T24" fmla="*/ 271 w 1435"/>
                  <a:gd name="T25" fmla="*/ 449 h 1618"/>
                  <a:gd name="T26" fmla="*/ 379 w 1435"/>
                  <a:gd name="T27" fmla="*/ 593 h 1618"/>
                  <a:gd name="T28" fmla="*/ 494 w 1435"/>
                  <a:gd name="T29" fmla="*/ 737 h 1618"/>
                  <a:gd name="T30" fmla="*/ 614 w 1435"/>
                  <a:gd name="T31" fmla="*/ 881 h 1618"/>
                  <a:gd name="T32" fmla="*/ 741 w 1435"/>
                  <a:gd name="T33" fmla="*/ 1019 h 1618"/>
                  <a:gd name="T34" fmla="*/ 879 w 1435"/>
                  <a:gd name="T35" fmla="*/ 1150 h 1618"/>
                  <a:gd name="T36" fmla="*/ 1018 w 1435"/>
                  <a:gd name="T37" fmla="*/ 1276 h 1618"/>
                  <a:gd name="T38" fmla="*/ 1156 w 1435"/>
                  <a:gd name="T39" fmla="*/ 1396 h 1618"/>
                  <a:gd name="T40" fmla="*/ 1294 w 1435"/>
                  <a:gd name="T41" fmla="*/ 1510 h 1618"/>
                  <a:gd name="T42" fmla="*/ 1439 w 1435"/>
                  <a:gd name="T43" fmla="*/ 1618 h 1618"/>
                  <a:gd name="T44" fmla="*/ 1445 w 1435"/>
                  <a:gd name="T45" fmla="*/ 1618 h 1618"/>
                  <a:gd name="T46" fmla="*/ 1302 w 1435"/>
                  <a:gd name="T47" fmla="*/ 1510 h 1618"/>
                  <a:gd name="T48" fmla="*/ 1162 w 1435"/>
                  <a:gd name="T49" fmla="*/ 1396 h 1618"/>
                  <a:gd name="T50" fmla="*/ 1018 w 1435"/>
                  <a:gd name="T51" fmla="*/ 1276 h 1618"/>
                  <a:gd name="T52" fmla="*/ 879 w 1435"/>
                  <a:gd name="T53" fmla="*/ 1150 h 1618"/>
                  <a:gd name="T54" fmla="*/ 879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3 w 1668"/>
                  <a:gd name="T1" fmla="*/ 1463 h 2014"/>
                  <a:gd name="T2" fmla="*/ 793 w 1668"/>
                  <a:gd name="T3" fmla="*/ 1289 h 2014"/>
                  <a:gd name="T4" fmla="*/ 638 w 1668"/>
                  <a:gd name="T5" fmla="*/ 1115 h 2014"/>
                  <a:gd name="T6" fmla="*/ 492 w 1668"/>
                  <a:gd name="T7" fmla="*/ 929 h 2014"/>
                  <a:gd name="T8" fmla="*/ 367 w 1668"/>
                  <a:gd name="T9" fmla="*/ 743 h 2014"/>
                  <a:gd name="T10" fmla="*/ 253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3 w 1668"/>
                  <a:gd name="T25" fmla="*/ 569 h 2014"/>
                  <a:gd name="T26" fmla="*/ 367 w 1668"/>
                  <a:gd name="T27" fmla="*/ 755 h 2014"/>
                  <a:gd name="T28" fmla="*/ 492 w 1668"/>
                  <a:gd name="T29" fmla="*/ 935 h 2014"/>
                  <a:gd name="T30" fmla="*/ 638 w 1668"/>
                  <a:gd name="T31" fmla="*/ 1115 h 2014"/>
                  <a:gd name="T32" fmla="*/ 793 w 1668"/>
                  <a:gd name="T33" fmla="*/ 1295 h 2014"/>
                  <a:gd name="T34" fmla="*/ 963 w 1668"/>
                  <a:gd name="T35" fmla="*/ 1463 h 2014"/>
                  <a:gd name="T36" fmla="*/ 1136 w 1668"/>
                  <a:gd name="T37" fmla="*/ 1618 h 2014"/>
                  <a:gd name="T38" fmla="*/ 1311 w 1668"/>
                  <a:gd name="T39" fmla="*/ 1762 h 2014"/>
                  <a:gd name="T40" fmla="*/ 1491 w 1668"/>
                  <a:gd name="T41" fmla="*/ 1894 h 2014"/>
                  <a:gd name="T42" fmla="*/ 1672 w 1668"/>
                  <a:gd name="T43" fmla="*/ 2014 h 2014"/>
                  <a:gd name="T44" fmla="*/ 1678 w 1668"/>
                  <a:gd name="T45" fmla="*/ 2014 h 2014"/>
                  <a:gd name="T46" fmla="*/ 1491 w 1668"/>
                  <a:gd name="T47" fmla="*/ 1894 h 2014"/>
                  <a:gd name="T48" fmla="*/ 1311 w 1668"/>
                  <a:gd name="T49" fmla="*/ 1762 h 2014"/>
                  <a:gd name="T50" fmla="*/ 1136 w 1668"/>
                  <a:gd name="T51" fmla="*/ 1618 h 2014"/>
                  <a:gd name="T52" fmla="*/ 963 w 1668"/>
                  <a:gd name="T53" fmla="*/ 1463 h 2014"/>
                  <a:gd name="T54" fmla="*/ 963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3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3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09" y="270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3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grpSp>
            <p:nvGrpSpPr>
              <p:cNvPr id="104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57465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6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7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8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9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57470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9C23A7A-3D87-4DC4-BA0C-37930A51A12A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57471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472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BF99D4A-5433-402C-A4E1-032CC8775C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7473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747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4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cs-CZ" dirty="0" smtClean="0"/>
              <a:t>Sociální </a:t>
            </a:r>
            <a:r>
              <a:rPr lang="cs-CZ" dirty="0" smtClean="0"/>
              <a:t>klima školy a školní třídy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480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4963"/>
          </a:xfrm>
        </p:spPr>
        <p:txBody>
          <a:bodyPr/>
          <a:lstStyle/>
          <a:p>
            <a:r>
              <a:rPr lang="cs-CZ" sz="4000" dirty="0" smtClean="0"/>
              <a:t>Vymezení pojmu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02125"/>
          </a:xfrm>
        </p:spPr>
        <p:txBody>
          <a:bodyPr/>
          <a:lstStyle/>
          <a:p>
            <a:r>
              <a:rPr lang="cs-CZ" sz="2400" dirty="0" smtClean="0"/>
              <a:t>Základní definice: </a:t>
            </a:r>
          </a:p>
          <a:p>
            <a:pPr lvl="1"/>
            <a:r>
              <a:rPr lang="cs-CZ" sz="2000" i="1" dirty="0">
                <a:effectLst/>
              </a:rPr>
              <a:t>sociálně </a:t>
            </a:r>
            <a:r>
              <a:rPr lang="cs-CZ" sz="2000" i="1" dirty="0" smtClean="0">
                <a:effectLst/>
              </a:rPr>
              <a:t>psychologická proměnná, </a:t>
            </a:r>
            <a:r>
              <a:rPr lang="cs-CZ" sz="2000" i="1" dirty="0">
                <a:effectLst/>
              </a:rPr>
              <a:t>vyjadřující kvalitu interpersonálních vztahů a sociálních procesů, které fungují v dané škole tak, jak ji vnímají, prožívají a hodnotí všichni její </a:t>
            </a:r>
            <a:r>
              <a:rPr lang="cs-CZ" sz="2000" i="1" dirty="0" smtClean="0">
                <a:effectLst/>
              </a:rPr>
              <a:t>aktéři (</a:t>
            </a:r>
            <a:r>
              <a:rPr lang="cs-CZ" sz="2000" dirty="0" smtClean="0">
                <a:effectLst/>
              </a:rPr>
              <a:t>Průcha</a:t>
            </a:r>
            <a:r>
              <a:rPr lang="cs-CZ" sz="2000" dirty="0">
                <a:effectLst/>
              </a:rPr>
              <a:t>, Walterová, Mareš, </a:t>
            </a:r>
            <a:r>
              <a:rPr lang="cs-CZ" sz="2000" dirty="0" smtClean="0">
                <a:effectLst/>
              </a:rPr>
              <a:t>2009, s. 124-125)</a:t>
            </a:r>
          </a:p>
          <a:p>
            <a:pPr lvl="1"/>
            <a:r>
              <a:rPr lang="cs-CZ" sz="2000" i="1" dirty="0" smtClean="0">
                <a:effectLst/>
              </a:rPr>
              <a:t>projev prostředí školy </a:t>
            </a:r>
            <a:r>
              <a:rPr lang="cs-CZ" sz="2000" i="1" dirty="0">
                <a:effectLst/>
              </a:rPr>
              <a:t>(s dimenzemi personální, sociální, kulturní a materiální) ve vnímání, prožívání a hodnocení účastníků (žáků, učitelů, rodičů atd.). O klimatu školy se hovoří jako o psychosociálním fenoménu subjektivní povahy, čímž se liší od objektivní reality prostředí školy. </a:t>
            </a:r>
            <a:r>
              <a:rPr lang="cs-CZ" sz="2000" i="1" dirty="0" smtClean="0">
                <a:effectLst/>
              </a:rPr>
              <a:t>(</a:t>
            </a:r>
            <a:r>
              <a:rPr lang="cs-CZ" sz="2000" dirty="0" err="1" smtClean="0">
                <a:effectLst/>
              </a:rPr>
              <a:t>Grecmanová</a:t>
            </a:r>
            <a:r>
              <a:rPr lang="cs-CZ" sz="2000" dirty="0">
                <a:effectLst/>
              </a:rPr>
              <a:t>, </a:t>
            </a:r>
            <a:r>
              <a:rPr lang="cs-CZ" sz="2000" dirty="0" smtClean="0">
                <a:effectLst/>
              </a:rPr>
              <a:t>2015, s. 8)</a:t>
            </a:r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39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Základní znaky klimatu školy</a:t>
            </a:r>
            <a:endParaRPr lang="cs-CZ" sz="3600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u="sng" dirty="0" smtClean="0"/>
          </a:p>
          <a:p>
            <a:r>
              <a:rPr lang="cs-CZ" sz="2400" dirty="0">
                <a:effectLst/>
              </a:rPr>
              <a:t>Klima školy je charakteristické:</a:t>
            </a:r>
          </a:p>
          <a:p>
            <a:pPr lvl="0"/>
            <a:r>
              <a:rPr lang="cs-CZ" sz="2400" i="1" dirty="0">
                <a:effectLst/>
              </a:rPr>
              <a:t>relativní stabilitou</a:t>
            </a:r>
            <a:r>
              <a:rPr lang="cs-CZ" sz="2400" dirty="0">
                <a:effectLst/>
              </a:rPr>
              <a:t> </a:t>
            </a:r>
            <a:r>
              <a:rPr lang="cs-CZ" sz="2400" dirty="0" smtClean="0">
                <a:effectLst/>
              </a:rPr>
              <a:t>(relativně ustálená, stabilní kvalita charakteristik; změny se odehrávají pozvolna),</a:t>
            </a:r>
          </a:p>
          <a:p>
            <a:pPr lvl="0"/>
            <a:r>
              <a:rPr lang="cs-CZ" sz="2400" i="1" dirty="0" smtClean="0">
                <a:effectLst/>
              </a:rPr>
              <a:t>subjektivním charakterem</a:t>
            </a:r>
            <a:r>
              <a:rPr lang="cs-CZ" sz="2400" dirty="0" smtClean="0">
                <a:effectLst/>
              </a:rPr>
              <a:t> (jde o subjektivně vnímané chování, vnímanou realitu, nejdůležitější je, jak klima vidí, prožívají a hodnotí samotní aktéři),</a:t>
            </a:r>
          </a:p>
          <a:p>
            <a:pPr lvl="0"/>
            <a:r>
              <a:rPr lang="cs-CZ" sz="2400" i="1" dirty="0" smtClean="0">
                <a:effectLst/>
              </a:rPr>
              <a:t>kolektivním </a:t>
            </a:r>
            <a:r>
              <a:rPr lang="cs-CZ" sz="2400" i="1" dirty="0">
                <a:effectLst/>
              </a:rPr>
              <a:t>vnímáním</a:t>
            </a:r>
            <a:r>
              <a:rPr lang="cs-CZ" sz="2400" dirty="0">
                <a:effectLst/>
              </a:rPr>
              <a:t> (sleduje se většinový, převažující názor),</a:t>
            </a:r>
          </a:p>
          <a:p>
            <a:r>
              <a:rPr lang="cs-CZ" sz="2400" i="1" dirty="0">
                <a:effectLst/>
              </a:rPr>
              <a:t>kontinuální povahou jevu</a:t>
            </a:r>
            <a:r>
              <a:rPr lang="cs-CZ" sz="2400" dirty="0">
                <a:effectLst/>
              </a:rPr>
              <a:t> (má ve svém vývoji souvislou povahu)</a:t>
            </a:r>
            <a:endParaRPr lang="cs-CZ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Typy klimatu školy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r>
              <a:rPr lang="cs-CZ" sz="2400" dirty="0" smtClean="0"/>
              <a:t>Podle převažujícího stylu výchovy</a:t>
            </a:r>
          </a:p>
          <a:p>
            <a:pPr lvl="1"/>
            <a:r>
              <a:rPr lang="cs-CZ" sz="2000" dirty="0" smtClean="0"/>
              <a:t>Autoritativní</a:t>
            </a:r>
          </a:p>
          <a:p>
            <a:pPr lvl="1"/>
            <a:r>
              <a:rPr lang="cs-CZ" sz="2000" dirty="0" smtClean="0"/>
              <a:t>Demokratické liberální</a:t>
            </a:r>
          </a:p>
          <a:p>
            <a:r>
              <a:rPr lang="cs-CZ" sz="2400" dirty="0" smtClean="0"/>
              <a:t>Podle uniformity a plurality</a:t>
            </a:r>
          </a:p>
          <a:p>
            <a:pPr lvl="1"/>
            <a:r>
              <a:rPr lang="cs-CZ" sz="2000" dirty="0" smtClean="0"/>
              <a:t>Uniformní</a:t>
            </a:r>
          </a:p>
          <a:p>
            <a:pPr lvl="1"/>
            <a:r>
              <a:rPr lang="cs-CZ" sz="2000" dirty="0" smtClean="0"/>
              <a:t>Pluralitní</a:t>
            </a:r>
          </a:p>
          <a:p>
            <a:r>
              <a:rPr lang="cs-CZ" sz="2400" dirty="0" smtClean="0"/>
              <a:t>Podle autentičnosti chování</a:t>
            </a:r>
          </a:p>
          <a:p>
            <a:pPr lvl="1"/>
            <a:r>
              <a:rPr lang="cs-CZ" sz="2000" dirty="0" smtClean="0"/>
              <a:t>Otevřené</a:t>
            </a:r>
          </a:p>
          <a:p>
            <a:pPr lvl="1"/>
            <a:r>
              <a:rPr lang="cs-CZ" sz="2000" dirty="0" smtClean="0"/>
              <a:t>Uzavřené</a:t>
            </a:r>
          </a:p>
          <a:p>
            <a:r>
              <a:rPr lang="cs-CZ" sz="2400" dirty="0" smtClean="0"/>
              <a:t>Podle spokojenosti učitelů </a:t>
            </a:r>
          </a:p>
          <a:p>
            <a:pPr lvl="1"/>
            <a:r>
              <a:rPr lang="cs-CZ" sz="2000" dirty="0" smtClean="0"/>
              <a:t>Pozitivní </a:t>
            </a:r>
          </a:p>
          <a:p>
            <a:pPr lvl="1"/>
            <a:r>
              <a:rPr lang="cs-CZ" sz="2000" dirty="0" smtClean="0"/>
              <a:t>Negativní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8522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/>
              <a:t>Pozitivní klima školy</a:t>
            </a:r>
            <a:endParaRPr lang="cs-CZ" sz="3200" b="1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Je možné charakterizovat z hlediska:</a:t>
            </a:r>
          </a:p>
          <a:p>
            <a:pPr lvl="1" eaLnBrk="1" hangingPunct="1">
              <a:defRPr/>
            </a:pPr>
            <a:r>
              <a:rPr lang="cs-CZ" sz="2000" dirty="0" smtClean="0"/>
              <a:t>Emocionálního</a:t>
            </a:r>
          </a:p>
          <a:p>
            <a:pPr lvl="1" eaLnBrk="1" hangingPunct="1">
              <a:defRPr/>
            </a:pPr>
            <a:r>
              <a:rPr lang="cs-CZ" sz="2000" dirty="0" smtClean="0"/>
              <a:t>Sociálního</a:t>
            </a:r>
          </a:p>
          <a:p>
            <a:pPr lvl="1" eaLnBrk="1" hangingPunct="1">
              <a:defRPr/>
            </a:pPr>
            <a:r>
              <a:rPr lang="cs-CZ" sz="2000" dirty="0" smtClean="0"/>
              <a:t>Pracovního</a:t>
            </a:r>
          </a:p>
          <a:p>
            <a:pPr lvl="1" eaLnBrk="1" hangingPunct="1"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400" dirty="0" smtClean="0"/>
              <a:t>Znaky pozitivního klimatu z pohledu:</a:t>
            </a:r>
          </a:p>
          <a:p>
            <a:pPr lvl="1" eaLnBrk="1" hangingPunct="1">
              <a:defRPr/>
            </a:pPr>
            <a:r>
              <a:rPr lang="cs-CZ" sz="2000" dirty="0" smtClean="0"/>
              <a:t>Žáků</a:t>
            </a:r>
          </a:p>
          <a:p>
            <a:pPr lvl="1" eaLnBrk="1" hangingPunct="1">
              <a:defRPr/>
            </a:pPr>
            <a:r>
              <a:rPr lang="cs-CZ" sz="2000" dirty="0" smtClean="0"/>
              <a:t>Učitelů </a:t>
            </a:r>
          </a:p>
          <a:p>
            <a:pPr lvl="1" eaLnBrk="1" hangingPunct="1">
              <a:defRPr/>
            </a:pPr>
            <a:r>
              <a:rPr lang="cs-CZ" sz="2000" dirty="0" smtClean="0"/>
              <a:t>Rodičů</a:t>
            </a:r>
          </a:p>
          <a:p>
            <a:pPr lvl="1" eaLnBrk="1" hangingPunct="1">
              <a:defRPr/>
            </a:pPr>
            <a:r>
              <a:rPr lang="cs-CZ" sz="2000" dirty="0" smtClean="0"/>
              <a:t>Veřejnosti </a:t>
            </a:r>
          </a:p>
          <a:p>
            <a:pPr eaLnBrk="1" hangingPunct="1"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dirty="0" smtClean="0"/>
              <a:t>Klima školní třídy</a:t>
            </a:r>
            <a:endParaRPr lang="cs-CZ" sz="3600" b="1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i="1" dirty="0" smtClean="0">
                <a:effectLst/>
              </a:rPr>
              <a:t>„...je sociálně-psychologická </a:t>
            </a:r>
            <a:r>
              <a:rPr lang="cs-CZ" sz="2000" i="1" dirty="0">
                <a:effectLst/>
              </a:rPr>
              <a:t>proměnná, kterou tvoří ustálené postupy vnímání, prožívání, hodnocení a reagování všech aktérů na to, co se ve třídě odehrálo, právě odehrává nebo se má v budoucnu odehrát</a:t>
            </a:r>
            <a:r>
              <a:rPr lang="cs-CZ" sz="2000" dirty="0" smtClean="0">
                <a:effectLst/>
              </a:rPr>
              <a:t>.“</a:t>
            </a:r>
            <a:r>
              <a:rPr lang="cs-CZ" sz="2000" dirty="0">
                <a:effectLst/>
              </a:rPr>
              <a:t>(Průcha, 2013, s. 125</a:t>
            </a:r>
            <a:r>
              <a:rPr lang="cs-CZ" sz="2000" dirty="0" smtClean="0">
                <a:effectLst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>
                <a:effectLst/>
              </a:rPr>
              <a:t>„...</a:t>
            </a:r>
            <a:r>
              <a:rPr lang="cs-CZ" sz="2000" dirty="0">
                <a:effectLst/>
              </a:rPr>
              <a:t> je </a:t>
            </a:r>
            <a:r>
              <a:rPr lang="cs-CZ" sz="2000" i="1" dirty="0" smtClean="0">
                <a:effectLst/>
              </a:rPr>
              <a:t>souhrn </a:t>
            </a:r>
            <a:r>
              <a:rPr lang="cs-CZ" sz="2000" i="1" dirty="0">
                <a:effectLst/>
              </a:rPr>
              <a:t>subjektivních hodnocení a sebehodnocení vnímání, prožitků, emocí a vzájemného působení všech účastníků, které v nich jako ve spolutvůrcích a konzumentech vyvolávají edukační a jiné činnosti v daném prostředí.</a:t>
            </a:r>
            <a:r>
              <a:rPr lang="cs-CZ" sz="2000" dirty="0">
                <a:effectLst/>
              </a:rPr>
              <a:t>“ (Čapek, 2010, s. 13)</a:t>
            </a:r>
            <a:endParaRPr lang="cs-CZ" sz="20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>
                <a:effectLst/>
              </a:rPr>
              <a:t>Na </a:t>
            </a:r>
            <a:r>
              <a:rPr lang="cs-CZ" sz="2000" dirty="0">
                <a:effectLst/>
              </a:rPr>
              <a:t>tvorbě klimatu třídy se podílí celá řada </a:t>
            </a:r>
            <a:r>
              <a:rPr lang="cs-CZ" sz="2000" dirty="0" smtClean="0">
                <a:effectLst/>
              </a:rPr>
              <a:t>činitelů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>
                <a:effectLst/>
              </a:rPr>
              <a:t>Klima třídy může být tzv. aktuální (reálně existující) nebo preferované</a:t>
            </a:r>
            <a:r>
              <a:rPr lang="cs-CZ" sz="2000" dirty="0" smtClean="0">
                <a:effectLst/>
              </a:rPr>
              <a:t>, ideální.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>
                <a:effectLst/>
              </a:rPr>
              <a:t>Znaky: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>
                <a:effectLst/>
              </a:rPr>
              <a:t>skupinová záležitost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>
                <a:effectLst/>
              </a:rPr>
              <a:t>sociálně konstruované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sociálně sdílené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dirty="0" smtClean="0"/>
              <a:t>Metody pro zjišťování klimatu školy a třídy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 smtClean="0"/>
              <a:t>Kvalitativní metody:</a:t>
            </a:r>
          </a:p>
          <a:p>
            <a:pPr lvl="1">
              <a:defRPr/>
            </a:pPr>
            <a:r>
              <a:rPr lang="cs-CZ" sz="2000" dirty="0">
                <a:effectLst/>
              </a:rPr>
              <a:t>rozhovor, řízené diskuse v ohniskové skupině, analýza žákovských deníků a žákovských výroků, projektivní metody, kresby a fotografie školního života</a:t>
            </a:r>
            <a:r>
              <a:rPr lang="cs-CZ" sz="2000" dirty="0" smtClean="0">
                <a:effectLst/>
              </a:rPr>
              <a:t>.</a:t>
            </a:r>
          </a:p>
          <a:p>
            <a:pPr>
              <a:defRPr/>
            </a:pPr>
            <a:r>
              <a:rPr lang="cs-CZ" sz="2400" dirty="0" smtClean="0">
                <a:effectLst/>
              </a:rPr>
              <a:t>Kvantitativní metody:</a:t>
            </a:r>
          </a:p>
          <a:p>
            <a:pPr lvl="1">
              <a:defRPr/>
            </a:pPr>
            <a:r>
              <a:rPr lang="cs-CZ" sz="2000" dirty="0" smtClean="0"/>
              <a:t>Dotazníky klimatu školy – například H. </a:t>
            </a:r>
            <a:r>
              <a:rPr lang="cs-CZ" sz="2000" dirty="0" err="1" smtClean="0">
                <a:effectLst/>
              </a:rPr>
              <a:t>Grecmanová</a:t>
            </a:r>
            <a:r>
              <a:rPr lang="cs-CZ" sz="2000" dirty="0" smtClean="0">
                <a:effectLst/>
              </a:rPr>
              <a:t> (2008) a Mareš (2013)</a:t>
            </a:r>
          </a:p>
          <a:p>
            <a:pPr lvl="1">
              <a:defRPr/>
            </a:pPr>
            <a:r>
              <a:rPr lang="cs-CZ" sz="2000" dirty="0" smtClean="0">
                <a:effectLst/>
              </a:rPr>
              <a:t>Dotazníky klimatu třídy – například </a:t>
            </a:r>
            <a:r>
              <a:rPr lang="cs-CZ" sz="2000" dirty="0">
                <a:effectLst/>
              </a:rPr>
              <a:t>CLASSROOM LIFE (autoři Fox, </a:t>
            </a:r>
            <a:r>
              <a:rPr lang="cs-CZ" sz="2000" dirty="0" err="1">
                <a:effectLst/>
              </a:rPr>
              <a:t>Luszki</a:t>
            </a:r>
            <a:r>
              <a:rPr lang="cs-CZ" sz="2000" dirty="0">
                <a:effectLst/>
              </a:rPr>
              <a:t>, </a:t>
            </a:r>
            <a:r>
              <a:rPr lang="cs-CZ" sz="2000" dirty="0" err="1">
                <a:effectLst/>
              </a:rPr>
              <a:t>Schmuck</a:t>
            </a:r>
            <a:r>
              <a:rPr lang="cs-CZ" sz="2000" dirty="0">
                <a:effectLst/>
              </a:rPr>
              <a:t>, </a:t>
            </a:r>
            <a:r>
              <a:rPr lang="cs-CZ" sz="2000" dirty="0" smtClean="0">
                <a:effectLst/>
              </a:rPr>
              <a:t>1966 in Čapek, 2010</a:t>
            </a:r>
            <a:r>
              <a:rPr lang="cs-CZ" sz="2000" dirty="0">
                <a:effectLst/>
              </a:rPr>
              <a:t>). </a:t>
            </a:r>
            <a:endParaRPr lang="cs-CZ" sz="2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Význam klimatu školy a klimatu školní třídy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effectLst/>
              </a:rPr>
              <a:t>důležitou součástí vzdělávacího procesu, </a:t>
            </a:r>
            <a:endParaRPr lang="cs-CZ" sz="2400" dirty="0" smtClean="0">
              <a:effectLst/>
            </a:endParaRPr>
          </a:p>
          <a:p>
            <a:r>
              <a:rPr lang="cs-CZ" sz="2400" dirty="0" smtClean="0">
                <a:effectLst/>
              </a:rPr>
              <a:t>čím </a:t>
            </a:r>
            <a:r>
              <a:rPr lang="cs-CZ" sz="2400" dirty="0">
                <a:effectLst/>
              </a:rPr>
              <a:t>je pozitivnější klima třídy, větší soudržnost </a:t>
            </a:r>
            <a:r>
              <a:rPr lang="cs-CZ" sz="2400" dirty="0" smtClean="0">
                <a:effectLst/>
              </a:rPr>
              <a:t>třídy a </a:t>
            </a:r>
            <a:r>
              <a:rPr lang="cs-CZ" sz="2400" dirty="0">
                <a:effectLst/>
              </a:rPr>
              <a:t>spokojenost ve třídě, tím lepší vzdělávací </a:t>
            </a:r>
            <a:r>
              <a:rPr lang="cs-CZ" sz="2400" dirty="0" smtClean="0">
                <a:effectLst/>
              </a:rPr>
              <a:t>výsledky</a:t>
            </a:r>
          </a:p>
          <a:p>
            <a:r>
              <a:rPr lang="cs-CZ" sz="2400" dirty="0">
                <a:effectLst/>
              </a:rPr>
              <a:t>Pozitivní klima umožňuje žákům rozvíjet se samostatněji, samostatné objevné </a:t>
            </a:r>
            <a:r>
              <a:rPr lang="cs-CZ" sz="2400" dirty="0" smtClean="0">
                <a:effectLst/>
              </a:rPr>
              <a:t>učení,</a:t>
            </a:r>
          </a:p>
          <a:p>
            <a:r>
              <a:rPr lang="cs-CZ" sz="2400" dirty="0" smtClean="0">
                <a:effectLst/>
              </a:rPr>
              <a:t>je modelem fungující komunity, </a:t>
            </a:r>
          </a:p>
          <a:p>
            <a:r>
              <a:rPr lang="cs-CZ" sz="2400" dirty="0" smtClean="0">
                <a:effectLst/>
              </a:rPr>
              <a:t>je </a:t>
            </a:r>
            <a:r>
              <a:rPr lang="cs-CZ" sz="2400" dirty="0">
                <a:effectLst/>
              </a:rPr>
              <a:t>významným podpůrným faktorem procesu primární prevence </a:t>
            </a:r>
            <a:r>
              <a:rPr lang="cs-CZ" sz="2400">
                <a:effectLst/>
              </a:rPr>
              <a:t>rizikového </a:t>
            </a:r>
            <a:r>
              <a:rPr lang="cs-CZ" sz="2400" smtClean="0">
                <a:effectLst/>
              </a:rPr>
              <a:t>chování.</a:t>
            </a:r>
            <a:endParaRPr lang="cs-CZ" sz="2400" dirty="0" smtClean="0"/>
          </a:p>
          <a:p>
            <a:r>
              <a:rPr lang="cs-CZ" sz="2400" smtClean="0"/>
              <a:t>Na </a:t>
            </a:r>
            <a:r>
              <a:rPr lang="cs-CZ" sz="2400" dirty="0" smtClean="0"/>
              <a:t>zlepšování klimatu je důležitá participace všech zúčastněných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5713838"/>
      </p:ext>
    </p:extLst>
  </p:cSld>
  <p:clrMapOvr>
    <a:masterClrMapping/>
  </p:clrMapOvr>
</p:sld>
</file>

<file path=ppt/theme/theme1.xml><?xml version="1.0" encoding="utf-8"?>
<a:theme xmlns:a="http://schemas.openxmlformats.org/drawingml/2006/main" name="Parabola">
  <a:themeElements>
    <a:clrScheme name="Parabola 7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336699"/>
      </a:accent1>
      <a:accent2>
        <a:srgbClr val="5F5F5F"/>
      </a:accent2>
      <a:accent3>
        <a:srgbClr val="AAAAAA"/>
      </a:accent3>
      <a:accent4>
        <a:srgbClr val="DADADA"/>
      </a:accent4>
      <a:accent5>
        <a:srgbClr val="ADB8CA"/>
      </a:accent5>
      <a:accent6>
        <a:srgbClr val="555555"/>
      </a:accent6>
      <a:hlink>
        <a:srgbClr val="BBE5FF"/>
      </a:hlink>
      <a:folHlink>
        <a:srgbClr val="B6B3E1"/>
      </a:folHlink>
    </a:clrScheme>
    <a:fontScheme name="Parabola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rabola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abola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2910</TotalTime>
  <Words>434</Words>
  <Application>Microsoft Office PowerPoint</Application>
  <PresentationFormat>Předvádění na obrazovce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Parabola</vt:lpstr>
      <vt:lpstr>Sociální klima školy a školní třídy</vt:lpstr>
      <vt:lpstr>Vymezení pojmu </vt:lpstr>
      <vt:lpstr>Základní znaky klimatu školy</vt:lpstr>
      <vt:lpstr>Typy klimatu školy</vt:lpstr>
      <vt:lpstr>Pozitivní klima školy</vt:lpstr>
      <vt:lpstr>Klima školní třídy</vt:lpstr>
      <vt:lpstr>Metody pro zjišťování klimatu školy a třídy</vt:lpstr>
      <vt:lpstr>Význam klimatu školy a klimatu školní třídy</vt:lpstr>
    </vt:vector>
  </TitlesOfParts>
  <Company>Sladovny Soufflet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Citlivost – náctiletých ke školní zátěži</dc:title>
  <dc:creator>Eva Urbanovská</dc:creator>
  <cp:lastModifiedBy>EVA</cp:lastModifiedBy>
  <cp:revision>128</cp:revision>
  <dcterms:created xsi:type="dcterms:W3CDTF">2006-08-21T07:46:46Z</dcterms:created>
  <dcterms:modified xsi:type="dcterms:W3CDTF">2019-06-27T14:00:26Z</dcterms:modified>
</cp:coreProperties>
</file>