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9" r:id="rId3"/>
    <p:sldId id="291" r:id="rId4"/>
    <p:sldId id="310" r:id="rId5"/>
    <p:sldId id="311" r:id="rId6"/>
    <p:sldId id="312" r:id="rId7"/>
    <p:sldId id="302" r:id="rId8"/>
    <p:sldId id="313" r:id="rId9"/>
    <p:sldId id="314" r:id="rId10"/>
    <p:sldId id="315" r:id="rId11"/>
    <p:sldId id="316" r:id="rId12"/>
    <p:sldId id="317" r:id="rId13"/>
    <p:sldId id="318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19" r:id="rId24"/>
    <p:sldId id="301" r:id="rId2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548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69"/>
    <p:restoredTop sz="94781"/>
  </p:normalViewPr>
  <p:slideViewPr>
    <p:cSldViewPr>
      <p:cViewPr varScale="1">
        <p:scale>
          <a:sx n="140" d="100"/>
          <a:sy n="140" d="100"/>
        </p:scale>
        <p:origin x="200" y="1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7440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508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1243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4377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2096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8524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4551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134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9814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258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64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443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322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597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5653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319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563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037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56376" y="226939"/>
            <a:ext cx="956040" cy="745711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 baseline="0">
                <a:solidFill>
                  <a:srgbClr val="655481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65548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65548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555526"/>
            <a:ext cx="1699500" cy="1325609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Organizácia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VYROSTKO, PhD.</a:t>
            </a:r>
          </a:p>
          <a:p>
            <a:pPr marL="0" indent="0" algn="r">
              <a:buNone/>
            </a:pPr>
            <a:r>
              <a:rPr lang="cs-CZ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cs-CZ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prednáška</a:t>
            </a:r>
            <a:endParaRPr lang="cs-CZ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Pôsobnosť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pic>
        <p:nvPicPr>
          <p:cNvPr id="3" name="Picture 2" descr="A picture containing diagram&#10;&#10;Description automatically generated">
            <a:extLst>
              <a:ext uri="{FF2B5EF4-FFF2-40B4-BE49-F238E27FC236}">
                <a16:creationId xmlns:a16="http://schemas.microsoft.com/office/drawing/2014/main" id="{15B634F9-860B-CF4C-9305-07E2A41247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" y="1466850"/>
            <a:ext cx="70485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71831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zverené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prostriedky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pomocou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jemu určených úloh.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Inak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povedané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oprávnenie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musí byť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zabezpečené po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stránke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materiálnej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personálnej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Právomoc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72366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oblasti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má jej orgán v rámci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zverené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prostriedky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naradenia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podzákonné akty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konkrétne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akty,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uzatvárať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verejnoprávne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rozhodnutia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exekúcia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dozor.</a:t>
            </a:r>
            <a:endParaRPr lang="cs-CZ" altLang="cs-CZ" sz="1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Právomoc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815773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Princípy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organizačnej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výstavby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</a:p>
        </p:txBody>
      </p:sp>
    </p:spTree>
    <p:extLst>
      <p:ext uri="{BB962C8B-B14F-4D97-AF65-F5344CB8AC3E}">
        <p14:creationId xmlns:p14="http://schemas.microsoft.com/office/powerpoint/2010/main" val="3850197137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Organizačné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možno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rozdeliť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niekoľko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skupín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účely výučby považujeme za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hovoriť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skupinách: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odvetvové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funkčné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kolegiálny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monokratický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volebný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vymenúvací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centralizácie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decentralizácie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dekoncentralizácie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koncentrácie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Organizačné </a:t>
            </a:r>
            <a:r>
              <a:rPr lang="cs-CZ" dirty="0" err="1"/>
              <a:t>princípy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993484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Územný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vybudovanie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hľadiska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znamená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určitej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časti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Cieľom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také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vzťahy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občanom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rešpektované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potreby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oprávnené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záujmy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obyvateľov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regiónu.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Typickým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príkladom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uplatňovania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tohto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uplatňovanie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Organizačné </a:t>
            </a:r>
            <a:r>
              <a:rPr lang="cs-CZ" dirty="0" err="1"/>
              <a:t>princípy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345465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Odvetvový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požaduje, aby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utvárali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v rámci ucelených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odvetví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sústavy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znamená, že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len určité záležitosti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rovnakej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povahy,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ministerstvo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školstva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ministerstvo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kultúry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ministerstvo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zdravotníctva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pod.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Organizačné </a:t>
            </a:r>
            <a:r>
              <a:rPr lang="cs-CZ" dirty="0" err="1"/>
              <a:t>princípy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09649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Funkčný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požiadavku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budovali 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preriezovo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znamená, aby realizovali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rôznorodé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zabezpečovali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väzby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rôznymi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odvetviami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ministerstvo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Organizačné </a:t>
            </a:r>
            <a:r>
              <a:rPr lang="cs-CZ" dirty="0" err="1"/>
              <a:t>princípy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97226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Kolegiálny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vyznačuje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kolektívnym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rozhodovaním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najvyššom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orgáne moci, t. j. vlády.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Organizačné </a:t>
            </a:r>
            <a:r>
              <a:rPr lang="cs-CZ" dirty="0" err="1"/>
              <a:t>princípy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463553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Monokratický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s jediným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vedúcim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odzrkadlením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ministerstva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plnoprávnym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zodpovedným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vedúcim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ministerstva. Do jeho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opatrení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k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dispozícii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zabezpečovanie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 ministerstva.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Organizačné </a:t>
            </a:r>
            <a:r>
              <a:rPr lang="cs-CZ" dirty="0" err="1"/>
              <a:t>princípy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42739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Subjekty 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vykonávatelia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</a:t>
            </a:r>
          </a:p>
        </p:txBody>
      </p:sp>
    </p:spTree>
    <p:extLst>
      <p:ext uri="{BB962C8B-B14F-4D97-AF65-F5344CB8AC3E}">
        <p14:creationId xmlns:p14="http://schemas.microsoft.com/office/powerpoint/2010/main" val="3334572944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Volebný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vymenúvací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predstavuje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spôsob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ustanovenia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osôb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funkcií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jednotlivých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Volebný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uplatňuje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najmä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samosprávnych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voľby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starostu,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voľby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predsedu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vyššieho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celku)a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vymenúvací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ústredných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miestnych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vymenúvanie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ministrov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prednostov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Organizačné </a:t>
            </a:r>
            <a:r>
              <a:rPr lang="cs-CZ" dirty="0" err="1"/>
              <a:t>princípy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303592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Centralizačný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zvýrazňuje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požiadavku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aby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sústave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budoval jeden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Opakom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decentralizačný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uplatňujú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požiadavky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vybudovania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jedného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centrálneho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orgánu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viacerých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nižších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stupňoch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správy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vzťahu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podriadenosti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nadriadenosti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Organizačné </a:t>
            </a:r>
            <a:r>
              <a:rPr lang="cs-CZ" dirty="0" err="1"/>
              <a:t>princípy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793115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Dekoncentralizačný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princíp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umožňuje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vecné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rozdelenie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úloh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najmä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pohľadu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činnosti) do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viacerých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nepodriadených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takomto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prípade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 o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horizontálnu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dekontralizáciu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rozdelenie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správnej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činnosti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nižšie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organizačné články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čiže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ide o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vertikálnu</a:t>
            </a:r>
            <a:r>
              <a:rPr lang="cs-CZ" altLang="cs-CZ" sz="1800" b="1" dirty="0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dekoncetralizáciu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ministerstvá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úrady</a:t>
            </a:r>
            <a:r>
              <a:rPr lang="cs-CZ" altLang="cs-CZ" sz="1800" b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</a:t>
            </a:r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Organizačné </a:t>
            </a:r>
            <a:r>
              <a:rPr lang="cs-CZ" dirty="0" err="1"/>
              <a:t>princípy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485385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Ďakujem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pozornosť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49556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PhDr. Matúš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Vyrostko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PhD. </a:t>
            </a: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matus.vyrostko@fvp.slu.cz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5351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vykonávatelia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vzťahoch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podriadenosti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nadriadenosti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správu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uskutočňujú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nariaďovaciu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výkonnú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všeobecné znaky, t. j. také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ako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špecifické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znaky, t. j. také,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typické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štátnej</a:t>
            </a:r>
            <a:r>
              <a:rPr lang="cs-CZ" dirty="0"/>
              <a:t> správy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1806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všeobecné znaky možno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zaradiť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mene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stojí za nimi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donucovacia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moc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vznik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kreovanie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určená ústavou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organizačná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štruktúra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regulovaná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štátnej</a:t>
            </a:r>
            <a:r>
              <a:rPr lang="cs-CZ" dirty="0"/>
              <a:t> správy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3951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8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špecifické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znaky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patria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napr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na základe zákona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môžu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vydávať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záväzné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predpisy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možno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upraviť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aj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vnútornými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prepismi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pokynmi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0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štátnej</a:t>
            </a:r>
            <a:r>
              <a:rPr lang="cs-CZ" dirty="0"/>
              <a:t> správy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26737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znaky: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správu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vykonávajú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základe zákona a v jeho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medziach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obce 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vyššie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celky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postavenie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právnických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osôb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samostatnej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pôsobnosti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a jej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orgánov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možno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zasahovať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iba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základe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medzinárodnej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zmluvy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na orgány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samosprávy možno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zákonom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preniesť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niektoré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úlohy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(tzv.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prenesený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výkon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štátnej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správy).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Plnenie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týchto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 kontroluje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štátne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orgány),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zabezpečovanie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uhrádza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alebo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úhrade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4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podieľa</a:t>
            </a:r>
            <a:r>
              <a:rPr lang="cs-CZ" altLang="cs-CZ" sz="14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Orgány </a:t>
            </a:r>
            <a:r>
              <a:rPr lang="cs-CZ" dirty="0" err="1"/>
              <a:t>územnej</a:t>
            </a:r>
            <a:r>
              <a:rPr lang="cs-CZ" dirty="0"/>
              <a:t> samosprávy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99454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8660516" cy="4608512"/>
          </a:xfrm>
          <a:prstGeom prst="rect">
            <a:avLst/>
          </a:prstGeom>
          <a:solidFill>
            <a:srgbClr val="6554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373" y="399939"/>
            <a:ext cx="956040" cy="688628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363942" y="1923678"/>
            <a:ext cx="6416116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Právomoc</a:t>
            </a: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25000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843558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okruh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vymedzených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úloh,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 orgán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verejnej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správy na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určitom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priestore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Pôsobnosť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inštitútom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hmotného práva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môžeme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deliť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niekoľkých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kritérií, z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ktorých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najvýznamnejšie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sú kritéria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vecnosti</a:t>
            </a:r>
            <a:r>
              <a:rPr lang="cs-CZ" altLang="cs-CZ" sz="1800" b="1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b="1" dirty="0" err="1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územia</a:t>
            </a:r>
            <a:endParaRPr lang="cs-CZ" altLang="cs-CZ" sz="1400" b="1" dirty="0">
              <a:solidFill>
                <a:srgbClr val="6554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Pôsobnosť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13348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err="1"/>
              <a:t>Pôsobnosť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6554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655481"/>
              </a:solidFill>
              <a:latin typeface="Enriqueta" panose="02000000000000000000" pitchFamily="2" charset="0"/>
            </a:endParaRPr>
          </a:p>
        </p:txBody>
      </p:sp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3B88A045-C274-8F4A-BF68-705AC32B9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750" y="1212850"/>
            <a:ext cx="67945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38047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LU">
  <a:themeElements>
    <a:clrScheme name="FVP">
      <a:dk1>
        <a:srgbClr val="6554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2562</TotalTime>
  <Words>989</Words>
  <Application>Microsoft Macintosh PowerPoint</Application>
  <PresentationFormat>On-screen Show (16:9)</PresentationFormat>
  <Paragraphs>136</Paragraphs>
  <Slides>24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Enriqueta</vt:lpstr>
      <vt:lpstr>Times New Roman</vt:lpstr>
      <vt:lpstr>SLU</vt:lpstr>
      <vt:lpstr>Organizácia VS</vt:lpstr>
      <vt:lpstr>PowerPoint Presentation</vt:lpstr>
      <vt:lpstr>Orgány štátnej správy</vt:lpstr>
      <vt:lpstr>Orgány štátnej správy</vt:lpstr>
      <vt:lpstr>Orgány štátnej správy</vt:lpstr>
      <vt:lpstr>Orgány územnej samosprávy</vt:lpstr>
      <vt:lpstr>PowerPoint Presentation</vt:lpstr>
      <vt:lpstr>Pôsobnosť</vt:lpstr>
      <vt:lpstr>Pôsobnosť</vt:lpstr>
      <vt:lpstr>Pôsobnosť</vt:lpstr>
      <vt:lpstr>Právomoc</vt:lpstr>
      <vt:lpstr>Právomoc</vt:lpstr>
      <vt:lpstr>PowerPoint Presentation</vt:lpstr>
      <vt:lpstr>Organizačné princípy</vt:lpstr>
      <vt:lpstr>Organizačné princípy</vt:lpstr>
      <vt:lpstr>Organizačné princípy</vt:lpstr>
      <vt:lpstr>Organizačné princípy</vt:lpstr>
      <vt:lpstr>Organizačné princípy</vt:lpstr>
      <vt:lpstr>Organizačné princípy</vt:lpstr>
      <vt:lpstr>Organizačné princípy</vt:lpstr>
      <vt:lpstr>Organizačné princípy</vt:lpstr>
      <vt:lpstr>Organizačné princípy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Matúš Vyrostko</cp:lastModifiedBy>
  <cp:revision>58</cp:revision>
  <dcterms:created xsi:type="dcterms:W3CDTF">2016-07-06T15:42:34Z</dcterms:created>
  <dcterms:modified xsi:type="dcterms:W3CDTF">2020-11-26T16:25:26Z</dcterms:modified>
</cp:coreProperties>
</file>