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9" r:id="rId3"/>
    <p:sldId id="291" r:id="rId4"/>
    <p:sldId id="323" r:id="rId5"/>
    <p:sldId id="325" r:id="rId6"/>
    <p:sldId id="320" r:id="rId7"/>
    <p:sldId id="321" r:id="rId8"/>
    <p:sldId id="324" r:id="rId9"/>
    <p:sldId id="326" r:id="rId10"/>
    <p:sldId id="327" r:id="rId11"/>
    <p:sldId id="328" r:id="rId12"/>
    <p:sldId id="329" r:id="rId13"/>
    <p:sldId id="330" r:id="rId14"/>
    <p:sldId id="331" r:id="rId15"/>
    <p:sldId id="319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32" r:id="rId27"/>
    <p:sldId id="301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775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82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899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93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848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50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84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160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82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552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04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517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34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407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712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57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620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64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0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3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a orgány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ČR a SR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čiastkovou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vecnou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(všeobecná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 čele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stojí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celého ministerstva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azodpovedá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jeho chod (monokratický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Ústredné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2380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celoštátnou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vládou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zaradiť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Český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štatistický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Český banský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ochranu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súťaže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ministerstiev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skutočnosťami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čele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vládou,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prezidentom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užšia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než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disponuje ministerstvo.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Ústredné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1620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celoštátnou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ministerstvu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zadažďujeme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inšpekciu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životného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ministerstvu životného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inšpekciu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priemyslu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obchodu).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Ústredné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6577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podskupiny.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zaraďujeme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krajské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obecné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rozšírenou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podskupinu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banská správa,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plavebná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správa).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vždy totožná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členením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Miestne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8495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stojace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mimo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rozhlasové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televízne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vysielanie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5248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podpredsedov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uznáša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nepriamo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rozhoduje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rozsah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vláda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 neurčuje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5949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bird, tree, flower&#10;&#10;Description automatically generated">
            <a:extLst>
              <a:ext uri="{FF2B5EF4-FFF2-40B4-BE49-F238E27FC236}">
                <a16:creationId xmlns:a16="http://schemas.microsoft.com/office/drawing/2014/main" id="{7D2C5B21-74BD-A443-B248-7DBF3D389E8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1019969"/>
            <a:ext cx="6489700" cy="274320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3129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tvorby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SR.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platí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Česku)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prax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zvíťazila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vparlamentných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Dezignovaným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zostavenú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 SR.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6581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do 30 dní vypracuje svoje programové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SR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(slovenský parlament je schopný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uznášať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SR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neschváli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do 6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mesiacov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prezident SR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rozpustiť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nasledovalo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765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kedykoľvek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1/5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vyslovená,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hlasuje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76.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uplatňovaný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Miernejšími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poslanci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voči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predsedovi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sú otázky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interpelácie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SR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6915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ČR</a:t>
            </a: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17347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ide 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čiastkovou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,, na čele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stojí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zodpovedajúci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na čele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stojí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menovaný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vládou,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Štatistický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obstarávanie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Protimonopolný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Ústredná</a:t>
            </a:r>
            <a:r>
              <a:rPr lang="cs-CZ" dirty="0"/>
              <a:t> </a:t>
            </a:r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3313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celorepublikovou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ochranu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dohľad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zdravotníckou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starostlivosťou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celorepublikovou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ministerstva)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pokladnica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ministerstvo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Slovákov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žijúcich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zahraničí – ministerstvo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Ústredná</a:t>
            </a:r>
            <a:r>
              <a:rPr lang="cs-CZ" dirty="0"/>
              <a:t> </a:t>
            </a:r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3032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čele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SR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(so samostatným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riadiacim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SR)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Daňové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daňové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Miestna</a:t>
            </a:r>
            <a:r>
              <a:rPr lang="cs-CZ" dirty="0"/>
              <a:t> </a:t>
            </a:r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77770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Špeciálnu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pozíciu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kontroly,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školská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8 školských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inšpekcií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08958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7720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je vrcholným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moci, čím je dané aj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systéme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republikou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skutočnosti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proces tvorby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závisí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volieb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podpredsedov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ďalších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aj osoba,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ministerstvo).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uznáša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ústavou určený).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určuje ústava,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najvšeobecnejšej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nezveruje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2037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29F948D-5C56-F746-9DD7-223B23B68C0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096169"/>
            <a:ext cx="6477000" cy="2590800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Vláda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3175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poverený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(urobí tak prezident republiky)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strany,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vyhrala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Dezignovaným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zostavenú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oficiálne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prezident ČR.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vypracuje svoje programové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Poslanecká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30 dní,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snemovňa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schopná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uznášať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aspoň 1/3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6438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na základe programového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možnosti: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prezident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nového (druhého)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 táto vláda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prezident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na návrh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vtedy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nezíska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prezident rozpustí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snemovňu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vyhlási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2228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Poslaneckej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kedykoľvek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vysloviť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nedôveru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(návrh musí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1⁄4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50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nedôvera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vyslovená,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ňu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hlasuje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nadpolovičná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väčšina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snemovne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 j.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101).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Kreácia</a:t>
            </a:r>
            <a:r>
              <a:rPr lang="cs-CZ" dirty="0"/>
              <a:t> vlády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0643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 v ČR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192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1344</Words>
  <Application>Microsoft Macintosh PowerPoint</Application>
  <PresentationFormat>On-screen Show (16:9)</PresentationFormat>
  <Paragraphs>164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SLU</vt:lpstr>
      <vt:lpstr>Vlády a orgány štátnej správy v ČR a SR</vt:lpstr>
      <vt:lpstr>PowerPoint Presentation</vt:lpstr>
      <vt:lpstr>Vláda ČR</vt:lpstr>
      <vt:lpstr>Vláda ČR</vt:lpstr>
      <vt:lpstr>Vláda ČR</vt:lpstr>
      <vt:lpstr>Kreácia vlády ČR</vt:lpstr>
      <vt:lpstr>Kreácia vlády ČR</vt:lpstr>
      <vt:lpstr>Kreácia vlády ČR</vt:lpstr>
      <vt:lpstr>Štátna správa v ČR</vt:lpstr>
      <vt:lpstr>Ústredné</vt:lpstr>
      <vt:lpstr>Ústredné</vt:lpstr>
      <vt:lpstr>Ústredné</vt:lpstr>
      <vt:lpstr>Miestne</vt:lpstr>
      <vt:lpstr>PowerPoint Presentation</vt:lpstr>
      <vt:lpstr>PowerPoint Presentation</vt:lpstr>
      <vt:lpstr>Vláda SR</vt:lpstr>
      <vt:lpstr>Vláda SR</vt:lpstr>
      <vt:lpstr>Kreácia vlády SR</vt:lpstr>
      <vt:lpstr>Kreácia vlády SR</vt:lpstr>
      <vt:lpstr>Kreácia vlády SR</vt:lpstr>
      <vt:lpstr>Štátna správa</vt:lpstr>
      <vt:lpstr>Ústredná štátna správa</vt:lpstr>
      <vt:lpstr>Ústredná štátna správa</vt:lpstr>
      <vt:lpstr>Miestna štátna správa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61</cp:revision>
  <dcterms:created xsi:type="dcterms:W3CDTF">2016-07-06T15:42:34Z</dcterms:created>
  <dcterms:modified xsi:type="dcterms:W3CDTF">2020-11-26T16:43:44Z</dcterms:modified>
</cp:coreProperties>
</file>