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9" r:id="rId3"/>
    <p:sldId id="291" r:id="rId4"/>
    <p:sldId id="334" r:id="rId5"/>
    <p:sldId id="335" r:id="rId6"/>
    <p:sldId id="333" r:id="rId7"/>
    <p:sldId id="336" r:id="rId8"/>
    <p:sldId id="337" r:id="rId9"/>
    <p:sldId id="338" r:id="rId10"/>
    <p:sldId id="339" r:id="rId11"/>
    <p:sldId id="340" r:id="rId12"/>
    <p:sldId id="341" r:id="rId13"/>
    <p:sldId id="342" r:id="rId14"/>
    <p:sldId id="343" r:id="rId15"/>
    <p:sldId id="344" r:id="rId16"/>
    <p:sldId id="345" r:id="rId17"/>
    <p:sldId id="346" r:id="rId18"/>
    <p:sldId id="347" r:id="rId19"/>
    <p:sldId id="348" r:id="rId20"/>
    <p:sldId id="349" r:id="rId21"/>
    <p:sldId id="332" r:id="rId22"/>
    <p:sldId id="301" r:id="rId2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548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69"/>
    <p:restoredTop sz="94781"/>
  </p:normalViewPr>
  <p:slideViewPr>
    <p:cSldViewPr>
      <p:cViewPr varScale="1">
        <p:scale>
          <a:sx n="140" d="100"/>
          <a:sy n="140" d="100"/>
        </p:scale>
        <p:origin x="200" y="1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26.11.2020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7440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6298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48894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0089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0569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88811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7579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42457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428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3832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69090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7612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6730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4078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85490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66944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5513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226939"/>
            <a:ext cx="956040" cy="745711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 baseline="0">
                <a:solidFill>
                  <a:srgbClr val="655481"/>
                </a:solidFill>
              </a:defRPr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65548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65548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65548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555526"/>
            <a:ext cx="1699500" cy="1325609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Vlády a orgány </a:t>
            </a:r>
            <a:r>
              <a:rPr lang="cs-CZ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v PL a HUN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PhDr. Matúš VYROSTKO, PhD.</a:t>
            </a:r>
          </a:p>
          <a:p>
            <a:pPr marL="0" indent="0" algn="r">
              <a:buNone/>
            </a:pP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cs-CZ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prednáška</a:t>
            </a:r>
            <a:endParaRPr lang="cs-CZ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vojvodstvá</a:t>
            </a: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 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najväčšiu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administratívno-samosprávnu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jednotku v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Poľsku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 rámci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orgány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i orgány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samosprávy (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pozri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ďalej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Tohto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času je v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Poľsku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celkom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vojvodstiev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v rámci vojvodstva je vojvoda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menovaný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vládou. Stojí na čele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vojvodstva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jeho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2"/>
            <a:r>
              <a:rPr lang="cs-CZ" altLang="cs-CZ" sz="1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altLang="cs-CZ" sz="1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predstaviteľom</a:t>
            </a:r>
            <a:r>
              <a:rPr lang="cs-CZ" altLang="cs-CZ" sz="1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štátu</a:t>
            </a:r>
            <a:r>
              <a:rPr lang="cs-CZ" altLang="cs-CZ" sz="1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altLang="cs-CZ" sz="1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vojvodstve</a:t>
            </a:r>
            <a:r>
              <a:rPr lang="cs-CZ" altLang="cs-CZ" sz="1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z </a:t>
            </a:r>
            <a:r>
              <a:rPr lang="cs-CZ" altLang="cs-CZ" sz="1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tejto</a:t>
            </a:r>
            <a:r>
              <a:rPr lang="cs-CZ" altLang="cs-CZ" sz="1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pozície</a:t>
            </a:r>
            <a:r>
              <a:rPr lang="cs-CZ" altLang="cs-CZ" sz="1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1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zodpovedný</a:t>
            </a:r>
            <a:r>
              <a:rPr lang="cs-CZ" altLang="cs-CZ" sz="1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výkon </a:t>
            </a:r>
            <a:r>
              <a:rPr lang="cs-CZ" altLang="cs-CZ" sz="1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vládnej</a:t>
            </a:r>
            <a:r>
              <a:rPr lang="cs-CZ" altLang="cs-CZ" sz="1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politiky na úrovni vojvodstva, </a:t>
            </a:r>
            <a:r>
              <a:rPr lang="cs-CZ" altLang="cs-CZ" sz="1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ato</a:t>
            </a:r>
            <a:r>
              <a:rPr lang="cs-CZ" altLang="cs-CZ" sz="1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základe zásad stanovených jednotlivými </a:t>
            </a:r>
            <a:r>
              <a:rPr lang="cs-CZ" altLang="cs-CZ" sz="1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zákonmi</a:t>
            </a:r>
            <a:r>
              <a:rPr lang="cs-CZ" altLang="cs-CZ" sz="1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2"/>
            <a:r>
              <a:rPr lang="cs-CZ" altLang="cs-CZ" sz="1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je vrcholným </a:t>
            </a:r>
            <a:r>
              <a:rPr lang="cs-CZ" altLang="cs-CZ" sz="1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predstaviteľom</a:t>
            </a:r>
            <a:r>
              <a:rPr lang="cs-CZ" altLang="cs-CZ" sz="1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</a:t>
            </a:r>
            <a:r>
              <a:rPr lang="cs-CZ" altLang="cs-CZ" sz="1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altLang="cs-CZ" sz="1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vojvodstve</a:t>
            </a:r>
            <a:r>
              <a:rPr lang="cs-CZ" altLang="cs-CZ" sz="1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ktorú</a:t>
            </a:r>
            <a:r>
              <a:rPr lang="cs-CZ" altLang="cs-CZ" sz="1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riadi</a:t>
            </a:r>
            <a:r>
              <a:rPr lang="cs-CZ" altLang="cs-CZ" sz="1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koordinuje a kontroluje jej </a:t>
            </a:r>
            <a:r>
              <a:rPr lang="cs-CZ" altLang="cs-CZ" sz="1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činnosť</a:t>
            </a:r>
            <a:r>
              <a:rPr lang="cs-CZ" altLang="cs-CZ" sz="1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za výsledky jej činnosti </a:t>
            </a:r>
            <a:r>
              <a:rPr lang="cs-CZ" altLang="cs-CZ" sz="1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nesie</a:t>
            </a:r>
            <a:r>
              <a:rPr lang="cs-CZ" altLang="cs-CZ" sz="1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zodpovednosť</a:t>
            </a:r>
            <a:r>
              <a:rPr lang="cs-CZ" altLang="cs-CZ" sz="1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altLang="cs-CZ" sz="1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vzťahu</a:t>
            </a:r>
            <a:r>
              <a:rPr lang="cs-CZ" altLang="cs-CZ" sz="1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 </a:t>
            </a:r>
            <a:r>
              <a:rPr lang="cs-CZ" altLang="cs-CZ" sz="1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vláde</a:t>
            </a:r>
            <a:r>
              <a:rPr lang="cs-CZ" altLang="cs-CZ" sz="1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2"/>
            <a:r>
              <a:rPr lang="cs-CZ" altLang="cs-CZ" sz="1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vojvodovi </a:t>
            </a:r>
            <a:r>
              <a:rPr lang="cs-CZ" altLang="cs-CZ" sz="1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patrí</a:t>
            </a:r>
            <a:r>
              <a:rPr lang="cs-CZ" altLang="cs-CZ" sz="1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status </a:t>
            </a:r>
            <a:r>
              <a:rPr lang="cs-CZ" altLang="cs-CZ" sz="1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správneho</a:t>
            </a:r>
            <a:r>
              <a:rPr lang="cs-CZ" altLang="cs-CZ" sz="1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orgánu, </a:t>
            </a:r>
            <a:r>
              <a:rPr lang="cs-CZ" altLang="cs-CZ" sz="1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</a:t>
            </a:r>
            <a:r>
              <a:rPr lang="cs-CZ" altLang="cs-CZ" sz="1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rozhoduje </a:t>
            </a:r>
            <a:r>
              <a:rPr lang="cs-CZ" altLang="cs-CZ" sz="1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oprávach</a:t>
            </a:r>
            <a:r>
              <a:rPr lang="cs-CZ" altLang="cs-CZ" sz="1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povinnostiach</a:t>
            </a:r>
            <a:r>
              <a:rPr lang="cs-CZ" altLang="cs-CZ" sz="1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spravovaných </a:t>
            </a:r>
            <a:r>
              <a:rPr lang="cs-CZ" altLang="cs-CZ" sz="1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subjektov</a:t>
            </a:r>
            <a:r>
              <a:rPr lang="cs-CZ" altLang="cs-CZ" sz="1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vrátane</a:t>
            </a:r>
            <a:r>
              <a:rPr lang="cs-CZ" altLang="cs-CZ" sz="1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prijímania</a:t>
            </a:r>
            <a:r>
              <a:rPr lang="cs-CZ" altLang="cs-CZ" sz="1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poriadkových</a:t>
            </a:r>
            <a:r>
              <a:rPr lang="cs-CZ" altLang="cs-CZ" sz="1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nariadení</a:t>
            </a:r>
            <a:r>
              <a:rPr lang="cs-CZ" altLang="cs-CZ" sz="1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1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záujme</a:t>
            </a:r>
            <a:r>
              <a:rPr lang="cs-CZ" altLang="cs-CZ" sz="1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dodržiavania</a:t>
            </a:r>
            <a:r>
              <a:rPr lang="cs-CZ" altLang="cs-CZ" sz="1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poriadku</a:t>
            </a:r>
            <a:r>
              <a:rPr lang="cs-CZ" altLang="cs-CZ" sz="1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bezpečnosti,</a:t>
            </a:r>
          </a:p>
          <a:p>
            <a:pPr lvl="2"/>
            <a:r>
              <a:rPr lang="cs-CZ" altLang="cs-CZ" sz="1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vojvoda je aj </a:t>
            </a:r>
            <a:r>
              <a:rPr lang="cs-CZ" altLang="cs-CZ" sz="1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kontrolným</a:t>
            </a:r>
            <a:r>
              <a:rPr lang="cs-CZ" altLang="cs-CZ" sz="1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orgánom</a:t>
            </a:r>
            <a:r>
              <a:rPr lang="cs-CZ" altLang="cs-CZ" sz="1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</a:t>
            </a:r>
            <a:r>
              <a:rPr lang="cs-CZ" altLang="cs-CZ" sz="1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altLang="cs-CZ" sz="1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vojvodstve</a:t>
            </a:r>
            <a:r>
              <a:rPr lang="cs-CZ" altLang="cs-CZ" sz="1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 tomto </a:t>
            </a:r>
            <a:r>
              <a:rPr lang="cs-CZ" altLang="cs-CZ" sz="1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zmysle</a:t>
            </a:r>
            <a:r>
              <a:rPr lang="cs-CZ" altLang="cs-CZ" sz="1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vojvoda </a:t>
            </a:r>
            <a:r>
              <a:rPr lang="cs-CZ" altLang="cs-CZ" sz="1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</a:t>
            </a:r>
            <a:r>
              <a:rPr lang="cs-CZ" altLang="cs-CZ" sz="1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kontrolu nad </a:t>
            </a:r>
            <a:r>
              <a:rPr lang="cs-CZ" altLang="cs-CZ" sz="1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všetkými</a:t>
            </a:r>
            <a:r>
              <a:rPr lang="cs-CZ" altLang="cs-CZ" sz="1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decentralizovanými </a:t>
            </a:r>
            <a:r>
              <a:rPr lang="cs-CZ" altLang="cs-CZ" sz="1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orgánmi</a:t>
            </a:r>
            <a:r>
              <a:rPr lang="cs-CZ" altLang="cs-CZ" sz="1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</a:t>
            </a:r>
            <a:r>
              <a:rPr lang="cs-CZ" altLang="cs-CZ" sz="1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altLang="cs-CZ" sz="1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vojvodstve</a:t>
            </a:r>
            <a:r>
              <a:rPr lang="cs-CZ" altLang="cs-CZ" sz="1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1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 nad </a:t>
            </a:r>
            <a:r>
              <a:rPr lang="cs-CZ" altLang="cs-CZ" sz="1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činnosťou</a:t>
            </a:r>
            <a:r>
              <a:rPr lang="cs-CZ" altLang="cs-CZ" sz="1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orgánov</a:t>
            </a:r>
            <a:r>
              <a:rPr lang="cs-CZ" altLang="cs-CZ" sz="1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územnej</a:t>
            </a:r>
            <a:r>
              <a:rPr lang="cs-CZ" altLang="cs-CZ" sz="1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samosprávy, </a:t>
            </a:r>
            <a:r>
              <a:rPr lang="cs-CZ" altLang="cs-CZ" sz="1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pokiaľ</a:t>
            </a:r>
            <a:r>
              <a:rPr lang="cs-CZ" altLang="cs-CZ" sz="1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plnia</a:t>
            </a:r>
            <a:r>
              <a:rPr lang="cs-CZ" altLang="cs-CZ" sz="1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úlohy </a:t>
            </a:r>
            <a:r>
              <a:rPr lang="cs-CZ" altLang="cs-CZ" sz="1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Štátna</a:t>
            </a:r>
            <a:r>
              <a:rPr lang="cs-CZ" dirty="0"/>
              <a:t> správa - </a:t>
            </a:r>
            <a:r>
              <a:rPr lang="cs-CZ" dirty="0" err="1"/>
              <a:t>miestna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226721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vojvodstvách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tiež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orgány dekoncentrovaného charakteru,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sú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podriadené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príslušnému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ministerstvu,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určitému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ústrednému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medzi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takéto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zaraďujeme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riaditeľov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colných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komôr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náčelníkov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colných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riaditeľov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daňových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komôr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náčelníkov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daňových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riaditeľov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okresných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vodného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hospodárstva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riaditeľov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štatistických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pohraničných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okresných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veterinárnych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lekárov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riaditeľov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morských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regionálnych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riaditeľov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ochranu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prírody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štátnych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pohraničných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sanitárnych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inšpektorov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pod.</a:t>
            </a:r>
          </a:p>
          <a:p>
            <a:endParaRPr lang="cs-CZ" altLang="cs-CZ" sz="1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Štátna</a:t>
            </a:r>
            <a:r>
              <a:rPr lang="cs-CZ" dirty="0"/>
              <a:t> správa - </a:t>
            </a:r>
            <a:r>
              <a:rPr lang="cs-CZ" dirty="0" err="1"/>
              <a:t>miestna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787201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úrovni okresu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poviatu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samostatný orgán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nepôsobí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Orgány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organizácie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pôsobiace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vrámci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okresu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koordinuje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vojvodstva.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úrovni obcí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prenesený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výkon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na základe a v jeho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medziach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obecné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Štátna</a:t>
            </a:r>
            <a:r>
              <a:rPr lang="cs-CZ" dirty="0"/>
              <a:t> správa - </a:t>
            </a:r>
            <a:r>
              <a:rPr lang="cs-CZ" dirty="0" err="1"/>
              <a:t>miestna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447810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</a:p>
        </p:txBody>
      </p:sp>
    </p:spTree>
    <p:extLst>
      <p:ext uri="{BB962C8B-B14F-4D97-AF65-F5344CB8AC3E}">
        <p14:creationId xmlns:p14="http://schemas.microsoft.com/office/powerpoint/2010/main" val="985299449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 v Maďarsku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zreteľný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vplyv racionalizovaného parlamentarizmu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prejavujúci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podobne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Poľsku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kreovaní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vlády, uplatňovaní 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zodpovednosti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Národnému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zhromaždeniu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(parlament),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postavení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predsedu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prekračuje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rámec klasického parlamentarizmu.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vymedzená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negatívne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t. j. do jej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patrí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všetko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ústava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ústavné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zákony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nezverujú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iným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moci.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Vláda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416697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Vláda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konštituuje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základe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výsledkov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volieb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parlamentu, avšak s výrazným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vplyvom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prezidenta.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Predseda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 volí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zhromaždenie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pričom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voľbou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rozhoduje zároveň aj o programe vlády.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Návrh kandidáta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predsedu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predkladá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prezident, avšak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rozdiel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nemeckého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vzoru, má maďarský prezident mocenský monopol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predkladanie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kandidátov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funkciu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premiéra, to znamená, že toto právo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zachováva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 po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prípadnej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(či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ďalších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neúspešnej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voľbe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(v SRN toto právo už po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neúspešnej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voľbe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prechádza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poslancov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Spolkového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snemu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pričom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parlament do 40 dní od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predloženia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prvého kandidáta nezvolí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predsedu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prezident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rozpustiť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zhromaždenie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zvolení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predsedu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 prezident na návrh premiéra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vymenúva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ostatných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sú povinní po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vymenovaní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zložiť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sľub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parlamentom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Kreovanie</a:t>
            </a:r>
            <a:r>
              <a:rPr lang="cs-CZ" dirty="0"/>
              <a:t> vlády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381575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Uplatnenie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zodpovednosti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 oči parlamentu je založené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inštitúte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konštruktívneho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vyslovenia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nedôvery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t. j.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zhromaždenie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musí s vyslovením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nedôvery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vláde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resp. premiérovi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zvoliť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nového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predsedu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Parlament rozhoduje o vyslovení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nedôvery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absolútnou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väčšinou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všetkých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svojich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Inštitút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vyslovenia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nedôvery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jednotlivým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ministrom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podobne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Poľsku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maďarská ústava nepozná.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Ministrov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odvoláva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návrh premiéra prezident.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opakom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deštruktívne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vyhlásenie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nedôvery</a:t>
            </a:r>
            <a:endParaRPr lang="cs-CZ" altLang="cs-CZ" sz="1800" b="1" dirty="0">
              <a:solidFill>
                <a:srgbClr val="655481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Kreovanie</a:t>
            </a:r>
            <a:r>
              <a:rPr lang="cs-CZ" dirty="0"/>
              <a:t> vlády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542152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ústredná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miestna</a:t>
            </a: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Štátna</a:t>
            </a:r>
            <a:r>
              <a:rPr lang="cs-CZ" dirty="0"/>
              <a:t> správa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045970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ministerstvá</a:t>
            </a: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základe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poverenia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vyplývajúceho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zákona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nariadenia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vlády, v rámci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pôsobnosti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vydávať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nariadenia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rendelet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však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nemôžu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odporovať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právnym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predpisom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vyššej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sily. 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Ministra zastupuje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štátny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tajomník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pričom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obidvaja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sú považovaní za politických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funkcionárov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Zaujímavosťou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je, že na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každom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ministerstve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pôsobiť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štátny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tajomník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verejnú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správu,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považovaný za odborného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funkcionára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tento post na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určitom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ministerstve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vytvorený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jeho agendu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riadny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štátny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tajomník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Štátna</a:t>
            </a:r>
            <a:r>
              <a:rPr lang="cs-CZ" dirty="0"/>
              <a:t> správa - </a:t>
            </a:r>
            <a:r>
              <a:rPr lang="cs-CZ" dirty="0" err="1"/>
              <a:t>ústredná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65292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ústredné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zriadené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Štatistický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Národný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daňový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colný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čele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týchto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vedúci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menovaný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predsedom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vlády, kontrolu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činnosti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ktorému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zverený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ústredné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zriadené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nariadením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 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vzdelávanie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autonomné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s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celoštátnou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pôsobnosťou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zriaďované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 nezávislé od vlády, ale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vykonávajú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úzkej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súčinnosti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ňou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Protimonopolný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Antidiskriminačný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nezávislé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regulačné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orgány,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úlohy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patriace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výkonnej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moci. 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Riadi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vedúci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ktorého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menuje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predseda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jeho návrh prezident (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Národný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média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spravodajstvo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Štátna</a:t>
            </a:r>
            <a:r>
              <a:rPr lang="cs-CZ" dirty="0"/>
              <a:t> správa - </a:t>
            </a:r>
            <a:r>
              <a:rPr lang="cs-CZ" dirty="0" err="1"/>
              <a:t>ústredná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74009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</a:p>
        </p:txBody>
      </p:sp>
    </p:spTree>
    <p:extLst>
      <p:ext uri="{BB962C8B-B14F-4D97-AF65-F5344CB8AC3E}">
        <p14:creationId xmlns:p14="http://schemas.microsoft.com/office/powerpoint/2010/main" val="3334572944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úrovni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vládne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správy). 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 nimi župné vládne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úrady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čele s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vládnym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splnomocnencom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ktorého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menuje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vláda, 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okresné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úrady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čele s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vedúcim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ktorého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menuje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vnútra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návrh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vládneho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splnomocnenca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Štátna</a:t>
            </a:r>
            <a:r>
              <a:rPr lang="cs-CZ" dirty="0"/>
              <a:t> správa - </a:t>
            </a:r>
            <a:r>
              <a:rPr lang="cs-CZ" dirty="0" err="1"/>
              <a:t>miestna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940796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Ďakujem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pozornosť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577207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PhDr. Matúš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Vyrostko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PhD. </a:t>
            </a: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matus.vyrostko@fvp.slu.cz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45351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Vláda (ústava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nazýva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Radou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ministrov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je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Poľsku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samostatným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výkonnej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moci,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uskutočňuje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spolu s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prezidentom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republiky.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Jej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špecifické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postavenie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vzťahu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problematike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nášho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výkladu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signalizujú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skutočnosti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vyplývajúce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priamo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ústavy. 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Prvou je fakt, že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vláde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venovaná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samostatná hlava pod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názvom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„Rada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ministrov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vládna správa“, 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druhou, výslovné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ústavné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ustanovenie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tom, že vláda má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riadiace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postavenie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sfére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(„vláda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výkon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správy“ – čl. 146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ods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3 ústavy).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Poľsko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parlamentnou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republikou, avšak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ústavné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zakotvenie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 z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hľadiska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jej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kreovania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ukončenia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plných mocí,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 z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hľadiska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postavenie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predsedu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zreteľne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dokazujú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že do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poľského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parlamentarizmu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boli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recipované 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prvky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kancelárskeho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princípu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Vláda PL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31806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Ústava nezvyklo posilňuje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pozíciu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predsedu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tomto základe možno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považovať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samostatný orgán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so širokými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kompetenciami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de facto rozhoduje 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zložení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koordinuje jej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nariadenia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zaisťuje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uskutočňovanie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vládnej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politiky,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dozor nad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miestnou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samosprávou,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služobne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nadriadený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všetkým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úradníkom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správy).</a:t>
            </a:r>
          </a:p>
          <a:p>
            <a:endParaRPr lang="cs-CZ" altLang="cs-CZ" sz="1800" b="1" dirty="0">
              <a:solidFill>
                <a:srgbClr val="655481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Vláda PL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51071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Ústava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vymedzuje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vlády-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podobne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Česku –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negatívnym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spôsobom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t. j. vláda rozhoduje 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všetkých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záležitostiach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politiky,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sú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vyhradené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iným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štátnym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samosprávy.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Zaujímavé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je, že vláda,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predseda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ministri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vydávať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všeobecne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záväzné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predpisy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nariadenia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za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účelom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ale len na základe zákonného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zmocnenia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v jeho rozsahu.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Vláda PL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639649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Ústava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predpokladá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procedúry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kreovania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vlády-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rezervné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procedúre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prezident designuje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predsedu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 a na jeho návrh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vymenuje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vládu,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ktorá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musí do 14 dní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požiadať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Sejm (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dolná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komora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poľského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parlamentu), aby jej na základe programového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vyhlásenia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vyslovil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dôveru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Sejm tak musí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urobiť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nadpolovičnou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väčšinou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všetkých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svojich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vládu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nepodarí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vytvoriť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týmto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spôsobom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nastupuje prvá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rezervná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procedúra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 rámci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predsedu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 zvolí Sejm a na jeho návrh zvolí aj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vlády. Prezident takto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vytvorenú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vládu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formálne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vymenuje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zlyhá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 táto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procedúra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nastupuje druhá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rezervná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keď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predsedu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 znovu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dezignuje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prezident, na jeho návrh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vymenuje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vládu, táto vypracuje svoje programové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vyhlásenie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pričom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stačí,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 Sejm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schváli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nadpolovičnou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väčšinou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prítomných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poslancov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400" b="1" dirty="0">
              <a:solidFill>
                <a:srgbClr val="655481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Kreovanie</a:t>
            </a:r>
            <a:r>
              <a:rPr lang="cs-CZ" dirty="0"/>
              <a:t> vlády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238880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Zodpovednosť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 Sejmu je založená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inštitúte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tzv.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konštruktívneho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vyslovenia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nedôvery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známeho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ústavného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modelu SRN.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Návrh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vyslovenie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nedôvery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vláde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najmenej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46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poslancov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Sejmu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460).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Súčasťou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návrhu musí byť aj kandidát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funkciu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predsedu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návrhu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vyslovenie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nedôvery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o kandidátovi na nového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predsedu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hlasuje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spoločne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návrh je schválený,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ním vysloví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súhlas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absolútna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väčšina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poslancov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Sejmu.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Prezident je povinný takto zvoleného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predsedu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 – a na jeho návrh aj jej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vymenovať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vláda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už nemusí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uchádzať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dôveru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Sejmu.</a:t>
            </a:r>
            <a:endParaRPr lang="cs-CZ" altLang="cs-CZ" sz="1400" b="1" dirty="0">
              <a:solidFill>
                <a:srgbClr val="655481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Kreovanie</a:t>
            </a:r>
            <a:r>
              <a:rPr lang="cs-CZ" dirty="0"/>
              <a:t> vlády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660066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tiež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ústredná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miestna</a:t>
            </a:r>
            <a:endParaRPr lang="cs-CZ" altLang="cs-CZ" sz="1400" b="1" dirty="0">
              <a:solidFill>
                <a:srgbClr val="655481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Štátna</a:t>
            </a:r>
            <a:r>
              <a:rPr lang="cs-CZ" dirty="0"/>
              <a:t> správa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645390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ministerstvá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monokratické orgány na čele s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ministrom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jednotlivých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úsekoch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správy. 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vydávať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predpisy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základe zákona a v jeho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medziach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prípadne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základe a v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medziach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nariadení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vlády. 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Zaujímavé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pozitívne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je, že v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Poľsku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existuje samostatné ministerstvo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správy.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ústredné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správy, na čele s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vedúcim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menuje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vláda.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s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celoštátnou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pôsobnosťou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príslušné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ministerstvo.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Štátna</a:t>
            </a:r>
            <a:r>
              <a:rPr lang="cs-CZ" dirty="0"/>
              <a:t> správa - </a:t>
            </a:r>
            <a:r>
              <a:rPr lang="cs-CZ" dirty="0" err="1"/>
              <a:t>ústredná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62326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SLU">
  <a:themeElements>
    <a:clrScheme name="FVP">
      <a:dk1>
        <a:srgbClr val="65548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2598</TotalTime>
  <Words>1651</Words>
  <Application>Microsoft Macintosh PowerPoint</Application>
  <PresentationFormat>On-screen Show (16:9)</PresentationFormat>
  <Paragraphs>151</Paragraphs>
  <Slides>22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Enriqueta</vt:lpstr>
      <vt:lpstr>Times New Roman</vt:lpstr>
      <vt:lpstr>SLU</vt:lpstr>
      <vt:lpstr>Vlády a orgány štátnej správy v PL a HUN</vt:lpstr>
      <vt:lpstr>PowerPoint Presentation</vt:lpstr>
      <vt:lpstr>Vláda PL</vt:lpstr>
      <vt:lpstr>Vláda PL</vt:lpstr>
      <vt:lpstr>Vláda PL</vt:lpstr>
      <vt:lpstr>Kreovanie vlády </vt:lpstr>
      <vt:lpstr>Kreovanie vlády </vt:lpstr>
      <vt:lpstr>Štátna správa</vt:lpstr>
      <vt:lpstr>Štátna správa - ústredná</vt:lpstr>
      <vt:lpstr>Štátna správa - miestna</vt:lpstr>
      <vt:lpstr>Štátna správa - miestna</vt:lpstr>
      <vt:lpstr>Štátna správa - miestna</vt:lpstr>
      <vt:lpstr>PowerPoint Presentation</vt:lpstr>
      <vt:lpstr>Vláda</vt:lpstr>
      <vt:lpstr>Kreovanie vlády</vt:lpstr>
      <vt:lpstr>Kreovanie vlády</vt:lpstr>
      <vt:lpstr>Štátna správa</vt:lpstr>
      <vt:lpstr>Štátna správa - ústredná</vt:lpstr>
      <vt:lpstr>Štátna správa - ústredná</vt:lpstr>
      <vt:lpstr>Štátna správa - miestna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Matúš Vyrostko</cp:lastModifiedBy>
  <cp:revision>63</cp:revision>
  <dcterms:created xsi:type="dcterms:W3CDTF">2016-07-06T15:42:34Z</dcterms:created>
  <dcterms:modified xsi:type="dcterms:W3CDTF">2020-11-26T17:00:41Z</dcterms:modified>
</cp:coreProperties>
</file>