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9" r:id="rId3"/>
    <p:sldId id="291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59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73" r:id="rId28"/>
    <p:sldId id="301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93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53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664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71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476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46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81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756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878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2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67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72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18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734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14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00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810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937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35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96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ČR a SR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volí ho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nezvolí starostu do 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uplatní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obci tzv. správcovský režim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výkon rozhodnutí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obecnému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 výkon rozhodnutí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kedykoľvek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 stať aj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Starosta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pracovnoprávnych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zastupovaní obce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0335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Obecný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starosta obce,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 a III.)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uloží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rada obce,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zúčastňuje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rady, kde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hlas.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obce so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krajského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5205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vyšší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rámci republiky 14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vrátane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zákone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(zák. č. 129/2000 Sb.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ale 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upravujúcich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úseky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kraje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Krajské </a:t>
            </a:r>
            <a:r>
              <a:rPr lang="cs-CZ" dirty="0" err="1"/>
              <a:t>zriadenie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1205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vrcholný orgán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to,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mimoriadne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prijímať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záväzná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vyhlášky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právo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navrhovať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zákony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Poslanecnej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snemovni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navrnúť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ústavnému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súdu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zrušenie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nezákonného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predpisu</a:t>
            </a:r>
            <a:endParaRPr lang="cs-CZ" altLang="cs-CZ" sz="18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poslanci obecných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reprezentatívneho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poslaneckého mandátu.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reprezentatívny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imperatívny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mandát !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pohybuje v závislosti od počtu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takto: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 600000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 600000 do 900000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nad 900000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38721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pohybuje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takto: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 600000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- 11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hranicu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rady. Rada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schôdzí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schôdze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neverejné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považuje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kľúčový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permanentne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široký okruh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0259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 o tom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výslovne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nehovorí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zastupuje kraj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fakticky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narastajú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dovnútra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Volí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(snahu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preferuje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zatiaľ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výsledku – laická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zahrňujem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organizuje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rady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sistačné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uzneseniam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pozastaviť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tým, že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nepodpíše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domnieva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odporuje zákonu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ministra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krajského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542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Krajský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výkonný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 chod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kontroluje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poskytuje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metodickú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druhoinštančný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úlohy uložené 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radou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zadelení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oddelení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sebe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5722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</a:p>
        </p:txBody>
      </p:sp>
    </p:spTree>
    <p:extLst>
      <p:ext uri="{BB962C8B-B14F-4D97-AF65-F5344CB8AC3E}">
        <p14:creationId xmlns:p14="http://schemas.microsoft.com/office/powerpoint/2010/main" val="34861990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obec.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 času je na Slovenku 2890 obcí,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je asi 1100 obcí,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 toho 400 obcí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malých obcí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jeden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závažných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totiž existuje -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 znamená, že mnohé malé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schopné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a služby,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procese reformy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prešli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o problém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pretrvávajúci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problém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demokracie a odbornosti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</a:t>
            </a:r>
            <a:r>
              <a:rPr lang="cs-CZ" dirty="0" err="1"/>
              <a:t>zriadenie</a:t>
            </a:r>
            <a:r>
              <a:rPr lang="cs-CZ" dirty="0"/>
              <a:t> v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0161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a zároveň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v rámci obce.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zákon určuje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rozpätí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3 – 41.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obecných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zastupiteľstiev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Bratislave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Košice.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4 roky.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cudzinci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obci trvalý pobyt.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reprezentatívneho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mandátu, t. j. nemožno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príkazy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125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prelína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samostatnou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o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vyhradenú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Prvá,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vyhradenej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preniesť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obce, resp. orgán obecného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jeho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3543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 pozná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musí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uskutočniť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30 dní 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obce,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raz 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mimoriadne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73632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volí dva svoje orgány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rada plní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dvojjedinú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iniciatívnym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akontrolným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obce.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najviac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malých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obecná rada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nevytvára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organizuje starosta obce.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2150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–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odvolaný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referenda,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petície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podpísať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aspoň 30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obce).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4 roky.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troch rovinách: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obce (platí zásada, že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obce,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štatút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nezveruje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uplatňuje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obecnému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uzneseniam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tzv.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sistačné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právo)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zastupuje obec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podpisuje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prenájme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majetku)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51715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existuje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Slovensku 8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sú: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krajské </a:t>
            </a:r>
            <a:r>
              <a:rPr lang="cs-CZ" dirty="0" err="1"/>
              <a:t>zriadenie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3649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volených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určuje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kľúča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jeden poslanec na 12000 až 15000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obvodmi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mimoriadne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normotvornej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je užší, než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akým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disponuje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 Česku.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slovenských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17711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referenda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určuje zákon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opakovane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porušuje povinnosti a tým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ujmu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kraja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3316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1102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je základnou jednotkou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v Česku, toho času je okolo 6250 obcí,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obcí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rozoznávať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obcí: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poňatí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II.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povereným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t.j. obecný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jednej obce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III.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rozšírenou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prešla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reformy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zrušených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roku 2002.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</a:t>
            </a:r>
            <a:r>
              <a:rPr lang="cs-CZ" dirty="0" err="1"/>
              <a:t>zriadenie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aspoň 3000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 stanoví Poslanecká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návrh vlády.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19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nimi aj Opava),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obvody, resp. časti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obci trvalý pobyt (t.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ale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cudzinci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ustanoví zákon).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</a:t>
            </a:r>
            <a:r>
              <a:rPr lang="cs-CZ" dirty="0" err="1"/>
              <a:t>zriadenie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381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parlament“.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4 roky. 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pohybuje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rozpätí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55, v závislosti od počtu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to určí zákon.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846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pozná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uskutoční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30 dní 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obcí,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raz 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mimoriadne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416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dobu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dlhšiu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aby bolo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uznášaniaschopné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(t. j. musí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vrámci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normotvornej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vyhlášky obce. Zároveň si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svoje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výbory.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neposlanci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9239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Rada obce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počte 5 -11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počtu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aj starosta a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nevytvára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jej právo moci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obce.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schôdzí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nazývané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zmocňovacieho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a v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rada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5753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volí ho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nezvolí starostu do 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ustanovujúceho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uplatní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obci tzv. správcovský režim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kedykoľvek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 stať aj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Starosta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pracovnoprávnych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zastupovaní obce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1448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2336</Words>
  <Application>Microsoft Macintosh PowerPoint</Application>
  <PresentationFormat>On-screen Show (16:9)</PresentationFormat>
  <Paragraphs>233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Územná samospráva v ČR a SR</vt:lpstr>
      <vt:lpstr>PowerPoint Presentation</vt:lpstr>
      <vt:lpstr>Obecné zriadenie</vt:lpstr>
      <vt:lpstr>Obecné zriadenie</vt:lpstr>
      <vt:lpstr>Orgány obce</vt:lpstr>
      <vt:lpstr>Orgány obce</vt:lpstr>
      <vt:lpstr>Orgány obce</vt:lpstr>
      <vt:lpstr>Orgány obce</vt:lpstr>
      <vt:lpstr>Orgány obce</vt:lpstr>
      <vt:lpstr>Orgány obce</vt:lpstr>
      <vt:lpstr>Orgány obce</vt:lpstr>
      <vt:lpstr>Krajské zriadenie</vt:lpstr>
      <vt:lpstr>Orgány kraja</vt:lpstr>
      <vt:lpstr>Orgány kraja</vt:lpstr>
      <vt:lpstr>Orgány kraja</vt:lpstr>
      <vt:lpstr>Orgány kraja</vt:lpstr>
      <vt:lpstr>PowerPoint Presentation</vt:lpstr>
      <vt:lpstr>obecné zriadenie v SR</vt:lpstr>
      <vt:lpstr>Orgány obce</vt:lpstr>
      <vt:lpstr>Orgány obce</vt:lpstr>
      <vt:lpstr>Orgány obce</vt:lpstr>
      <vt:lpstr>Orgány obce</vt:lpstr>
      <vt:lpstr>Orgány obce</vt:lpstr>
      <vt:lpstr>krajské zriadenie</vt:lpstr>
      <vt:lpstr>orgány kraja</vt:lpstr>
      <vt:lpstr>orgány kraja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69</cp:revision>
  <dcterms:created xsi:type="dcterms:W3CDTF">2016-07-06T15:42:34Z</dcterms:created>
  <dcterms:modified xsi:type="dcterms:W3CDTF">2020-11-26T17:53:22Z</dcterms:modified>
</cp:coreProperties>
</file>