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351" r:id="rId6"/>
    <p:sldId id="352" r:id="rId7"/>
    <p:sldId id="353" r:id="rId8"/>
    <p:sldId id="337" r:id="rId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615" autoAdjust="0"/>
    <p:restoredTop sz="86447" autoAdjust="0"/>
  </p:normalViewPr>
  <p:slideViewPr>
    <p:cSldViewPr>
      <p:cViewPr varScale="1">
        <p:scale>
          <a:sx n="116" d="100"/>
          <a:sy n="116" d="100"/>
        </p:scale>
        <p:origin x="1831" y="79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73752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dita Ondřejová" userId="99072d20-5cbd-4150-9310-6c4cecc9938d" providerId="ADAL" clId="{98BAD499-6144-49F7-900B-FE873687715D}"/>
    <pc:docChg chg="modSld">
      <pc:chgData name="Edita Ondřejová" userId="99072d20-5cbd-4150-9310-6c4cecc9938d" providerId="ADAL" clId="{98BAD499-6144-49F7-900B-FE873687715D}" dt="2023-11-27T11:06:31.976" v="2" actId="12"/>
      <pc:docMkLst>
        <pc:docMk/>
      </pc:docMkLst>
      <pc:sldChg chg="modSp">
        <pc:chgData name="Edita Ondřejová" userId="99072d20-5cbd-4150-9310-6c4cecc9938d" providerId="ADAL" clId="{98BAD499-6144-49F7-900B-FE873687715D}" dt="2023-11-27T11:06:25.902" v="1" actId="6549"/>
        <pc:sldMkLst>
          <pc:docMk/>
          <pc:sldMk cId="3781974497" sldId="256"/>
        </pc:sldMkLst>
        <pc:spChg chg="mod">
          <ac:chgData name="Edita Ondřejová" userId="99072d20-5cbd-4150-9310-6c4cecc9938d" providerId="ADAL" clId="{98BAD499-6144-49F7-900B-FE873687715D}" dt="2023-11-27T11:06:25.902" v="1" actId="6549"/>
          <ac:spMkLst>
            <pc:docMk/>
            <pc:sldMk cId="3781974497" sldId="256"/>
            <ac:spMk id="3" creationId="{00000000-0000-0000-0000-000000000000}"/>
          </ac:spMkLst>
        </pc:spChg>
      </pc:sldChg>
      <pc:sldChg chg="modSp">
        <pc:chgData name="Edita Ondřejová" userId="99072d20-5cbd-4150-9310-6c4cecc9938d" providerId="ADAL" clId="{98BAD499-6144-49F7-900B-FE873687715D}" dt="2023-11-27T11:06:31.976" v="2" actId="12"/>
        <pc:sldMkLst>
          <pc:docMk/>
          <pc:sldMk cId="426658812" sldId="351"/>
        </pc:sldMkLst>
        <pc:spChg chg="mod">
          <ac:chgData name="Edita Ondřejová" userId="99072d20-5cbd-4150-9310-6c4cecc9938d" providerId="ADAL" clId="{98BAD499-6144-49F7-900B-FE873687715D}" dt="2023-11-27T11:06:31.976" v="2" actId="12"/>
          <ac:spMkLst>
            <pc:docMk/>
            <pc:sldMk cId="426658812" sldId="351"/>
            <ac:spMk id="3" creationId="{5F22A82C-979D-4D71-85C9-CFB8C062F56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97FD73-7459-4D6C-880E-0697E03EB080}" type="datetimeFigureOut">
              <a:rPr lang="cs-CZ" smtClean="0"/>
              <a:t>27.11.2023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BC226-B854-4393-AEFE-EBDBA94DF12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678654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97FD73-7459-4D6C-880E-0697E03EB080}" type="datetimeFigureOut">
              <a:rPr lang="cs-CZ" smtClean="0"/>
              <a:t>27.11.2023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BC226-B854-4393-AEFE-EBDBA94DF12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007420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97FD73-7459-4D6C-880E-0697E03EB080}" type="datetimeFigureOut">
              <a:rPr lang="cs-CZ" smtClean="0"/>
              <a:t>27.11.2023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BC226-B854-4393-AEFE-EBDBA94DF12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465134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97FD73-7459-4D6C-880E-0697E03EB080}" type="datetimeFigureOut">
              <a:rPr lang="cs-CZ" smtClean="0"/>
              <a:t>27.11.2023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BC226-B854-4393-AEFE-EBDBA94DF12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298827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97FD73-7459-4D6C-880E-0697E03EB080}" type="datetimeFigureOut">
              <a:rPr lang="cs-CZ" smtClean="0"/>
              <a:t>27.11.2023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BC226-B854-4393-AEFE-EBDBA94DF12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800000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97FD73-7459-4D6C-880E-0697E03EB080}" type="datetimeFigureOut">
              <a:rPr lang="cs-CZ" smtClean="0"/>
              <a:t>27.11.2023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BC226-B854-4393-AEFE-EBDBA94DF12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472299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97FD73-7459-4D6C-880E-0697E03EB080}" type="datetimeFigureOut">
              <a:rPr lang="cs-CZ" smtClean="0"/>
              <a:t>27.11.2023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BC226-B854-4393-AEFE-EBDBA94DF12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10518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97FD73-7459-4D6C-880E-0697E03EB080}" type="datetimeFigureOut">
              <a:rPr lang="cs-CZ" smtClean="0"/>
              <a:t>27.11.2023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BC226-B854-4393-AEFE-EBDBA94DF12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774085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97FD73-7459-4D6C-880E-0697E03EB080}" type="datetimeFigureOut">
              <a:rPr lang="cs-CZ" smtClean="0"/>
              <a:t>27.11.2023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BC226-B854-4393-AEFE-EBDBA94DF12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977914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97FD73-7459-4D6C-880E-0697E03EB080}" type="datetimeFigureOut">
              <a:rPr lang="cs-CZ" smtClean="0"/>
              <a:t>27.11.2023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BC226-B854-4393-AEFE-EBDBA94DF12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567809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97FD73-7459-4D6C-880E-0697E03EB080}" type="datetimeFigureOut">
              <a:rPr lang="cs-CZ" smtClean="0"/>
              <a:t>27.11.2023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BC226-B854-4393-AEFE-EBDBA94DF12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561318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97FD73-7459-4D6C-880E-0697E03EB080}" type="datetimeFigureOut">
              <a:rPr lang="cs-CZ" smtClean="0"/>
              <a:t>27.11.2023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1BC226-B854-4393-AEFE-EBDBA94DF12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299180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solidFill>
            <a:srgbClr val="92D050"/>
          </a:solidFill>
        </p:spPr>
        <p:txBody>
          <a:bodyPr/>
          <a:lstStyle/>
          <a:p>
            <a:r>
              <a:rPr lang="cs-CZ" b="1" dirty="0"/>
              <a:t>Rodina</a:t>
            </a:r>
            <a:br>
              <a:rPr lang="cs-CZ" b="1" dirty="0"/>
            </a:br>
            <a:r>
              <a:rPr lang="cs-CZ" b="1" dirty="0"/>
              <a:t>Základní pojmy 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IK036 Pedagogika rodiny </a:t>
            </a:r>
          </a:p>
        </p:txBody>
      </p:sp>
    </p:spTree>
    <p:extLst>
      <p:ext uri="{BB962C8B-B14F-4D97-AF65-F5344CB8AC3E}">
        <p14:creationId xmlns:p14="http://schemas.microsoft.com/office/powerpoint/2010/main" val="37819744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566A619-EA09-49D7-8D7F-21DF5639A5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F22A82C-979D-4D71-85C9-CFB8C062F5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Adaptabilita</a:t>
            </a:r>
          </a:p>
          <a:p>
            <a:r>
              <a:rPr lang="cs-CZ" dirty="0"/>
              <a:t>Autonomie</a:t>
            </a:r>
          </a:p>
          <a:p>
            <a:r>
              <a:rPr lang="cs-CZ" dirty="0"/>
              <a:t>Diferenciace </a:t>
            </a:r>
          </a:p>
          <a:p>
            <a:r>
              <a:rPr lang="cs-CZ" dirty="0"/>
              <a:t>Dysfunkce</a:t>
            </a:r>
          </a:p>
          <a:p>
            <a:r>
              <a:rPr lang="cs-CZ" dirty="0"/>
              <a:t>Hranice</a:t>
            </a:r>
          </a:p>
          <a:p>
            <a:r>
              <a:rPr lang="cs-CZ" dirty="0"/>
              <a:t>Koalice  </a:t>
            </a:r>
          </a:p>
          <a:p>
            <a:r>
              <a:rPr lang="cs-CZ" dirty="0"/>
              <a:t>Koheze</a:t>
            </a:r>
          </a:p>
          <a:p>
            <a:r>
              <a:rPr lang="cs-CZ" dirty="0"/>
              <a:t>Komplementarita</a:t>
            </a:r>
          </a:p>
        </p:txBody>
      </p:sp>
    </p:spTree>
    <p:extLst>
      <p:ext uri="{BB962C8B-B14F-4D97-AF65-F5344CB8AC3E}">
        <p14:creationId xmlns:p14="http://schemas.microsoft.com/office/powerpoint/2010/main" val="4266588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856B0E5-F408-44B5-9F25-B718E0B448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6BD0900-0F3F-48D6-B592-0F6CF70070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Konstelace rodiny</a:t>
            </a:r>
          </a:p>
          <a:p>
            <a:r>
              <a:rPr lang="cs-CZ" dirty="0"/>
              <a:t>Kontext</a:t>
            </a:r>
          </a:p>
          <a:p>
            <a:r>
              <a:rPr lang="cs-CZ" dirty="0"/>
              <a:t>Normalita rodiny</a:t>
            </a:r>
          </a:p>
          <a:p>
            <a:r>
              <a:rPr lang="cs-CZ" dirty="0" err="1"/>
              <a:t>Pseudovzájemnost</a:t>
            </a:r>
            <a:endParaRPr lang="cs-CZ" dirty="0"/>
          </a:p>
          <a:p>
            <a:r>
              <a:rPr lang="cs-CZ" dirty="0"/>
              <a:t>Rodinná diagnóza </a:t>
            </a:r>
          </a:p>
          <a:p>
            <a:r>
              <a:rPr lang="cs-CZ" dirty="0"/>
              <a:t>Rodinné fungování</a:t>
            </a:r>
          </a:p>
          <a:p>
            <a:r>
              <a:rPr lang="cs-CZ" dirty="0"/>
              <a:t>Rodinná identita</a:t>
            </a:r>
          </a:p>
          <a:p>
            <a:r>
              <a:rPr lang="cs-CZ" dirty="0"/>
              <a:t>Rodinné interakce</a:t>
            </a:r>
          </a:p>
        </p:txBody>
      </p:sp>
    </p:spTree>
    <p:extLst>
      <p:ext uri="{BB962C8B-B14F-4D97-AF65-F5344CB8AC3E}">
        <p14:creationId xmlns:p14="http://schemas.microsoft.com/office/powerpoint/2010/main" val="33775010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AF60BEB-75D4-4B30-A7DD-81840817A7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E1EF964-4E7E-4450-88D8-2B12F47844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Rodinné mýty</a:t>
            </a:r>
          </a:p>
          <a:p>
            <a:r>
              <a:rPr lang="cs-CZ" dirty="0"/>
              <a:t>Rodinný proces</a:t>
            </a:r>
          </a:p>
          <a:p>
            <a:r>
              <a:rPr lang="cs-CZ" dirty="0"/>
              <a:t>Rodinná dynamika</a:t>
            </a:r>
          </a:p>
          <a:p>
            <a:r>
              <a:rPr lang="cs-CZ" dirty="0"/>
              <a:t>Rodinné rituály</a:t>
            </a:r>
          </a:p>
          <a:p>
            <a:r>
              <a:rPr lang="cs-CZ" dirty="0"/>
              <a:t>Rodinný životní cyklus</a:t>
            </a:r>
          </a:p>
          <a:p>
            <a:r>
              <a:rPr lang="cs-CZ" dirty="0"/>
              <a:t>Typy rodin</a:t>
            </a:r>
          </a:p>
        </p:txBody>
      </p:sp>
    </p:spTree>
    <p:extLst>
      <p:ext uri="{BB962C8B-B14F-4D97-AF65-F5344CB8AC3E}">
        <p14:creationId xmlns:p14="http://schemas.microsoft.com/office/powerpoint/2010/main" val="26059587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Literatura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u="sng" dirty="0">
                <a:solidFill>
                  <a:srgbClr val="FF0000"/>
                </a:solidFill>
              </a:rPr>
              <a:t>SOBOTKOVÁ, I. </a:t>
            </a:r>
            <a:r>
              <a:rPr lang="cs-CZ" i="1" u="sng" dirty="0">
                <a:solidFill>
                  <a:srgbClr val="FF0000"/>
                </a:solidFill>
              </a:rPr>
              <a:t>Psychologie rodiny. 3. vyd. </a:t>
            </a:r>
            <a:r>
              <a:rPr lang="cs-CZ" u="sng" dirty="0">
                <a:solidFill>
                  <a:srgbClr val="FF0000"/>
                </a:solidFill>
              </a:rPr>
              <a:t> Praha: Portál, 2012, s. 33–53. ISBN 978-80-262-0217-2.</a:t>
            </a:r>
          </a:p>
          <a:p>
            <a:pPr lvl="0" algn="just"/>
            <a:endParaRPr lang="cs-CZ" u="sng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9929167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3E5B533DD738F34DA245AA46F1C41974" ma:contentTypeVersion="15" ma:contentTypeDescription="Vytvoří nový dokument" ma:contentTypeScope="" ma:versionID="d8c0c2bcf9fa52c012509d47ad690660">
  <xsd:schema xmlns:xsd="http://www.w3.org/2001/XMLSchema" xmlns:xs="http://www.w3.org/2001/XMLSchema" xmlns:p="http://schemas.microsoft.com/office/2006/metadata/properties" xmlns:ns3="2c988c2a-a8f8-4487-af99-68b3c3c316ba" xmlns:ns4="20612f19-36fa-4e7a-996b-fa1f76b9e087" targetNamespace="http://schemas.microsoft.com/office/2006/metadata/properties" ma:root="true" ma:fieldsID="7e71bb1577c99654d53b59581b47e055" ns3:_="" ns4:_="">
    <xsd:import namespace="2c988c2a-a8f8-4487-af99-68b3c3c316ba"/>
    <xsd:import namespace="20612f19-36fa-4e7a-996b-fa1f76b9e087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  <xsd:element ref="ns3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c988c2a-a8f8-4487-af99-68b3c3c316b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22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0612f19-36fa-4e7a-996b-fa1f76b9e087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dílí se 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dílené s podrobnostmi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Hodnota hash upozornění na sdílení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F82F7461-9CB3-4F71-B9B4-8AB86D0B2F0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c988c2a-a8f8-4487-af99-68b3c3c316ba"/>
    <ds:schemaRef ds:uri="20612f19-36fa-4e7a-996b-fa1f76b9e08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73D1CDAD-7AA7-49BC-BA2B-855674EC201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1EC05C8-372E-4463-8221-4A9F0F202A91}">
  <ds:schemaRefs>
    <ds:schemaRef ds:uri="http://www.w3.org/XML/1998/namespace"/>
    <ds:schemaRef ds:uri="http://purl.org/dc/elements/1.1/"/>
    <ds:schemaRef ds:uri="http://purl.org/dc/dcmitype/"/>
    <ds:schemaRef ds:uri="http://purl.org/dc/terms/"/>
    <ds:schemaRef ds:uri="http://schemas.microsoft.com/office/2006/documentManagement/types"/>
    <ds:schemaRef ds:uri="http://schemas.openxmlformats.org/package/2006/metadata/core-properties"/>
    <ds:schemaRef ds:uri="20612f19-36fa-4e7a-996b-fa1f76b9e087"/>
    <ds:schemaRef ds:uri="http://schemas.microsoft.com/office/infopath/2007/PartnerControls"/>
    <ds:schemaRef ds:uri="2c988c2a-a8f8-4487-af99-68b3c3c316ba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920</TotalTime>
  <Words>67</Words>
  <Application>Microsoft Office PowerPoint</Application>
  <PresentationFormat>Předvádění na obrazovce (4:3)</PresentationFormat>
  <Paragraphs>26</Paragraphs>
  <Slides>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8" baseType="lpstr">
      <vt:lpstr>Arial</vt:lpstr>
      <vt:lpstr>Calibri</vt:lpstr>
      <vt:lpstr>Motiv systému Office</vt:lpstr>
      <vt:lpstr>Rodina Základní pojmy </vt:lpstr>
      <vt:lpstr>Prezentace aplikace PowerPoint</vt:lpstr>
      <vt:lpstr>Prezentace aplikace PowerPoint</vt:lpstr>
      <vt:lpstr>Prezentace aplikace PowerPoint</vt:lpstr>
      <vt:lpstr>Literatura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Základní pojmy</dc:title>
  <dc:creator>Ondrejova</dc:creator>
  <cp:lastModifiedBy>Edita Ondřejová</cp:lastModifiedBy>
  <cp:revision>169</cp:revision>
  <dcterms:created xsi:type="dcterms:W3CDTF">2014-06-09T07:31:11Z</dcterms:created>
  <dcterms:modified xsi:type="dcterms:W3CDTF">2023-11-27T11:06:40Z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0x0101003E5B533DD738F34DA245AA46F1C41974</vt:lpwstr>
  </property>
</Properties>
</file>