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565E8-C2C1-40FB-A8D9-BFD442141E0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CB487A-5C45-41E6-9995-A11C2ABB0262}">
      <dgm:prSet phldrT="[Text]" custT="1"/>
      <dgm:spPr/>
      <dgm:t>
        <a:bodyPr/>
        <a:lstStyle/>
        <a:p>
          <a:r>
            <a:rPr lang="cs-CZ" sz="1800">
              <a:latin typeface="Times New Roman" pitchFamily="18" charset="0"/>
              <a:cs typeface="Times New Roman" pitchFamily="18" charset="0"/>
            </a:rPr>
            <a:t>Sluchadla- hledisko konstrukce</a:t>
          </a:r>
        </a:p>
      </dgm:t>
    </dgm:pt>
    <dgm:pt modelId="{B8BA6162-5996-4D61-8A53-4AF08A653D54}" type="parTrans" cxnId="{CE4C8500-AEA6-46E4-92A2-6EF7EB51DEE2}">
      <dgm:prSet/>
      <dgm:spPr/>
      <dgm:t>
        <a:bodyPr/>
        <a:lstStyle/>
        <a:p>
          <a:endParaRPr lang="cs-CZ"/>
        </a:p>
      </dgm:t>
    </dgm:pt>
    <dgm:pt modelId="{C9902A0E-20B8-4DF5-A1A3-4CFD8B3D1BB2}" type="sibTrans" cxnId="{CE4C8500-AEA6-46E4-92A2-6EF7EB51DEE2}">
      <dgm:prSet/>
      <dgm:spPr/>
      <dgm:t>
        <a:bodyPr/>
        <a:lstStyle/>
        <a:p>
          <a:endParaRPr lang="cs-CZ"/>
        </a:p>
      </dgm:t>
    </dgm:pt>
    <dgm:pt modelId="{B6F8D582-921F-44F0-899C-855948433B38}">
      <dgm:prSet phldrT="[Text]" custT="1"/>
      <dgm:spPr/>
      <dgm:t>
        <a:bodyPr/>
        <a:lstStyle/>
        <a:p>
          <a:r>
            <a:rPr lang="cs-CZ" sz="1100">
              <a:latin typeface="Times New Roman" pitchFamily="18" charset="0"/>
              <a:cs typeface="Times New Roman" pitchFamily="18" charset="0"/>
            </a:rPr>
            <a:t>kanálová </a:t>
          </a:r>
        </a:p>
        <a:p>
          <a:r>
            <a:rPr lang="cs-CZ" sz="1100">
              <a:latin typeface="Times New Roman" pitchFamily="18" charset="0"/>
              <a:cs typeface="Times New Roman" pitchFamily="18" charset="0"/>
            </a:rPr>
            <a:t>zvukovodová</a:t>
          </a:r>
        </a:p>
        <a:p>
          <a:r>
            <a:rPr lang="cs-CZ" sz="1100">
              <a:latin typeface="Times New Roman" pitchFamily="18" charset="0"/>
              <a:cs typeface="Times New Roman" pitchFamily="18" charset="0"/>
            </a:rPr>
            <a:t>boltcová</a:t>
          </a:r>
        </a:p>
        <a:p>
          <a:endParaRPr lang="cs-CZ" sz="1000">
            <a:latin typeface="Times New Roman" pitchFamily="18" charset="0"/>
            <a:cs typeface="Times New Roman" pitchFamily="18" charset="0"/>
          </a:endParaRPr>
        </a:p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881EA094-E92A-473C-88BC-37D1742C95D1}" type="parTrans" cxnId="{B897AF1C-9948-4C64-A63C-085F9C99B2F9}">
      <dgm:prSet/>
      <dgm:spPr/>
      <dgm:t>
        <a:bodyPr/>
        <a:lstStyle/>
        <a:p>
          <a:endParaRPr lang="cs-CZ"/>
        </a:p>
      </dgm:t>
    </dgm:pt>
    <dgm:pt modelId="{6A32292F-E303-447B-9383-20860909D928}" type="sibTrans" cxnId="{B897AF1C-9948-4C64-A63C-085F9C99B2F9}">
      <dgm:prSet/>
      <dgm:spPr/>
      <dgm:t>
        <a:bodyPr/>
        <a:lstStyle/>
        <a:p>
          <a:endParaRPr lang="cs-CZ"/>
        </a:p>
      </dgm:t>
    </dgm:pt>
    <dgm:pt modelId="{B8292D36-B8C1-480E-B232-CB00FB0EAC9A}">
      <dgm:prSet phldrT="[Text]" custT="1"/>
      <dgm:spPr/>
      <dgm:t>
        <a:bodyPr/>
        <a:lstStyle/>
        <a:p>
          <a:r>
            <a:rPr lang="cs-CZ" sz="1100">
              <a:latin typeface="Times New Roman" pitchFamily="18" charset="0"/>
              <a:cs typeface="Times New Roman" pitchFamily="18" charset="0"/>
            </a:rPr>
            <a:t>kapesní</a:t>
          </a:r>
        </a:p>
        <a:p>
          <a:r>
            <a:rPr lang="cs-CZ" sz="1100">
              <a:latin typeface="Times New Roman" pitchFamily="18" charset="0"/>
              <a:cs typeface="Times New Roman" pitchFamily="18" charset="0"/>
            </a:rPr>
            <a:t>závěsná </a:t>
          </a:r>
        </a:p>
        <a:p>
          <a:r>
            <a:rPr lang="cs-CZ" sz="1100">
              <a:latin typeface="Times New Roman" pitchFamily="18" charset="0"/>
              <a:cs typeface="Times New Roman" pitchFamily="18" charset="0"/>
            </a:rPr>
            <a:t>brýlová</a:t>
          </a:r>
        </a:p>
      </dgm:t>
    </dgm:pt>
    <dgm:pt modelId="{3F465A6A-ADA4-4A8E-93D8-72F4798EC0EB}" type="parTrans" cxnId="{3D39F625-9BAE-47C1-AAD9-9799FC2EBB18}">
      <dgm:prSet/>
      <dgm:spPr/>
      <dgm:t>
        <a:bodyPr/>
        <a:lstStyle/>
        <a:p>
          <a:endParaRPr lang="cs-CZ"/>
        </a:p>
      </dgm:t>
    </dgm:pt>
    <dgm:pt modelId="{9D6FEA0D-2A9A-477A-BCA3-818059F02E32}" type="sibTrans" cxnId="{3D39F625-9BAE-47C1-AAD9-9799FC2EBB18}">
      <dgm:prSet/>
      <dgm:spPr/>
      <dgm:t>
        <a:bodyPr/>
        <a:lstStyle/>
        <a:p>
          <a:endParaRPr lang="cs-CZ"/>
        </a:p>
      </dgm:t>
    </dgm:pt>
    <dgm:pt modelId="{538FC566-A3B6-4103-BF85-E189C39265CB}">
      <dgm:prSet phldrT="[Text]" custT="1"/>
      <dgm:spPr/>
      <dgm:t>
        <a:bodyPr/>
        <a:lstStyle/>
        <a:p>
          <a:r>
            <a:rPr lang="cs-CZ" sz="1800">
              <a:latin typeface="Times New Roman" pitchFamily="18" charset="0"/>
              <a:cs typeface="Times New Roman" pitchFamily="18" charset="0"/>
            </a:rPr>
            <a:t>Sluchadla - hledisko zpracování signálu</a:t>
          </a:r>
        </a:p>
      </dgm:t>
    </dgm:pt>
    <dgm:pt modelId="{0BE9290A-30D1-4381-B546-197A57089F99}" type="parTrans" cxnId="{6CB047D6-3661-4476-9FD3-0C890D28C107}">
      <dgm:prSet/>
      <dgm:spPr/>
      <dgm:t>
        <a:bodyPr/>
        <a:lstStyle/>
        <a:p>
          <a:endParaRPr lang="cs-CZ"/>
        </a:p>
      </dgm:t>
    </dgm:pt>
    <dgm:pt modelId="{4A95C40F-F0F0-4F60-9ACE-750AEACB9760}" type="sibTrans" cxnId="{6CB047D6-3661-4476-9FD3-0C890D28C107}">
      <dgm:prSet/>
      <dgm:spPr/>
      <dgm:t>
        <a:bodyPr/>
        <a:lstStyle/>
        <a:p>
          <a:endParaRPr lang="cs-CZ"/>
        </a:p>
      </dgm:t>
    </dgm:pt>
    <dgm:pt modelId="{55744AD1-7616-4CA8-B410-88C7909F6611}">
      <dgm:prSet phldrT="[Text]" custT="1"/>
      <dgm:spPr/>
      <dgm:t>
        <a:bodyPr/>
        <a:lstStyle/>
        <a:p>
          <a:r>
            <a:rPr lang="cs-CZ" sz="1100">
              <a:latin typeface="Times New Roman" pitchFamily="18" charset="0"/>
              <a:cs typeface="Times New Roman" pitchFamily="18" charset="0"/>
            </a:rPr>
            <a:t>analogové sluchadla</a:t>
          </a:r>
        </a:p>
      </dgm:t>
    </dgm:pt>
    <dgm:pt modelId="{1CD5A337-BBF0-48ED-864F-EC0283160D6C}" type="parTrans" cxnId="{EDA940C6-1CB5-43C0-86F0-C078EFD52C24}">
      <dgm:prSet/>
      <dgm:spPr/>
      <dgm:t>
        <a:bodyPr/>
        <a:lstStyle/>
        <a:p>
          <a:endParaRPr lang="cs-CZ"/>
        </a:p>
      </dgm:t>
    </dgm:pt>
    <dgm:pt modelId="{D5C2044D-86B1-4E39-8B4B-A8FD37EABE70}" type="sibTrans" cxnId="{EDA940C6-1CB5-43C0-86F0-C078EFD52C24}">
      <dgm:prSet/>
      <dgm:spPr/>
      <dgm:t>
        <a:bodyPr/>
        <a:lstStyle/>
        <a:p>
          <a:endParaRPr lang="cs-CZ"/>
        </a:p>
      </dgm:t>
    </dgm:pt>
    <dgm:pt modelId="{47D25466-D3DE-4244-BAB9-75250047F03A}">
      <dgm:prSet phldrT="[Text]" custT="1"/>
      <dgm:spPr/>
      <dgm:t>
        <a:bodyPr/>
        <a:lstStyle/>
        <a:p>
          <a:r>
            <a:rPr lang="cs-CZ" sz="1100">
              <a:latin typeface="Times New Roman" pitchFamily="18" charset="0"/>
              <a:cs typeface="Times New Roman" pitchFamily="18" charset="0"/>
            </a:rPr>
            <a:t>digitální sluchadla</a:t>
          </a:r>
        </a:p>
      </dgm:t>
    </dgm:pt>
    <dgm:pt modelId="{E76F2DE9-5423-4E84-A7BB-9E0CA6E1095F}" type="parTrans" cxnId="{45457FDA-55F8-4F38-9D12-AFAA9867EA80}">
      <dgm:prSet/>
      <dgm:spPr/>
      <dgm:t>
        <a:bodyPr/>
        <a:lstStyle/>
        <a:p>
          <a:endParaRPr lang="cs-CZ"/>
        </a:p>
      </dgm:t>
    </dgm:pt>
    <dgm:pt modelId="{AA4638FB-619E-4A81-8F75-C002D1713D4F}" type="sibTrans" cxnId="{45457FDA-55F8-4F38-9D12-AFAA9867EA80}">
      <dgm:prSet/>
      <dgm:spPr/>
      <dgm:t>
        <a:bodyPr/>
        <a:lstStyle/>
        <a:p>
          <a:endParaRPr lang="cs-CZ"/>
        </a:p>
      </dgm:t>
    </dgm:pt>
    <dgm:pt modelId="{1D674E13-33CB-4E43-9139-F25D6BCB8771}" type="pres">
      <dgm:prSet presAssocID="{19C565E8-C2C1-40FB-A8D9-BFD442141E0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1A4582-B870-450A-898F-16225B14F1C9}" type="pres">
      <dgm:prSet presAssocID="{A2CB487A-5C45-41E6-9995-A11C2ABB0262}" presName="compNode" presStyleCnt="0"/>
      <dgm:spPr/>
    </dgm:pt>
    <dgm:pt modelId="{26912526-C09F-4ABE-9CEA-67E07372E043}" type="pres">
      <dgm:prSet presAssocID="{A2CB487A-5C45-41E6-9995-A11C2ABB0262}" presName="aNode" presStyleLbl="bgShp" presStyleIdx="0" presStyleCnt="2"/>
      <dgm:spPr/>
      <dgm:t>
        <a:bodyPr/>
        <a:lstStyle/>
        <a:p>
          <a:endParaRPr lang="cs-CZ"/>
        </a:p>
      </dgm:t>
    </dgm:pt>
    <dgm:pt modelId="{6C55A6D2-CB7B-4086-9AC4-19B6148F5F02}" type="pres">
      <dgm:prSet presAssocID="{A2CB487A-5C45-41E6-9995-A11C2ABB0262}" presName="textNode" presStyleLbl="bgShp" presStyleIdx="0" presStyleCnt="2"/>
      <dgm:spPr/>
      <dgm:t>
        <a:bodyPr/>
        <a:lstStyle/>
        <a:p>
          <a:endParaRPr lang="cs-CZ"/>
        </a:p>
      </dgm:t>
    </dgm:pt>
    <dgm:pt modelId="{0EE6FF49-6E3A-45CF-A4BA-F4109E14AC22}" type="pres">
      <dgm:prSet presAssocID="{A2CB487A-5C45-41E6-9995-A11C2ABB0262}" presName="compChildNode" presStyleCnt="0"/>
      <dgm:spPr/>
    </dgm:pt>
    <dgm:pt modelId="{2F712123-A27D-46A6-89B1-8EA52CBE2971}" type="pres">
      <dgm:prSet presAssocID="{A2CB487A-5C45-41E6-9995-A11C2ABB0262}" presName="theInnerList" presStyleCnt="0"/>
      <dgm:spPr/>
    </dgm:pt>
    <dgm:pt modelId="{B9D9954A-9107-45F6-9B36-A2D2667DCB4A}" type="pres">
      <dgm:prSet presAssocID="{B6F8D582-921F-44F0-899C-855948433B3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62CDB2-8FDE-4021-A074-851258EE9923}" type="pres">
      <dgm:prSet presAssocID="{B6F8D582-921F-44F0-899C-855948433B38}" presName="aSpace2" presStyleCnt="0"/>
      <dgm:spPr/>
    </dgm:pt>
    <dgm:pt modelId="{65281660-CE4D-4B05-9126-A20BE5F9454C}" type="pres">
      <dgm:prSet presAssocID="{B8292D36-B8C1-480E-B232-CB00FB0EAC9A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133AA7-FB72-458F-BFCD-B99C0BDCD3ED}" type="pres">
      <dgm:prSet presAssocID="{A2CB487A-5C45-41E6-9995-A11C2ABB0262}" presName="aSpace" presStyleCnt="0"/>
      <dgm:spPr/>
    </dgm:pt>
    <dgm:pt modelId="{17E3D3B7-FE9D-4BB0-A935-93099F228807}" type="pres">
      <dgm:prSet presAssocID="{538FC566-A3B6-4103-BF85-E189C39265CB}" presName="compNode" presStyleCnt="0"/>
      <dgm:spPr/>
    </dgm:pt>
    <dgm:pt modelId="{88C61494-187F-4290-B56F-46A5F235509A}" type="pres">
      <dgm:prSet presAssocID="{538FC566-A3B6-4103-BF85-E189C39265CB}" presName="aNode" presStyleLbl="bgShp" presStyleIdx="1" presStyleCnt="2"/>
      <dgm:spPr/>
      <dgm:t>
        <a:bodyPr/>
        <a:lstStyle/>
        <a:p>
          <a:endParaRPr lang="cs-CZ"/>
        </a:p>
      </dgm:t>
    </dgm:pt>
    <dgm:pt modelId="{1A0F84AE-EE00-4E28-801D-91B35F9AFC77}" type="pres">
      <dgm:prSet presAssocID="{538FC566-A3B6-4103-BF85-E189C39265CB}" presName="textNode" presStyleLbl="bgShp" presStyleIdx="1" presStyleCnt="2"/>
      <dgm:spPr/>
      <dgm:t>
        <a:bodyPr/>
        <a:lstStyle/>
        <a:p>
          <a:endParaRPr lang="cs-CZ"/>
        </a:p>
      </dgm:t>
    </dgm:pt>
    <dgm:pt modelId="{F81938D2-0DBB-44D8-86F3-AEE99B71D010}" type="pres">
      <dgm:prSet presAssocID="{538FC566-A3B6-4103-BF85-E189C39265CB}" presName="compChildNode" presStyleCnt="0"/>
      <dgm:spPr/>
    </dgm:pt>
    <dgm:pt modelId="{B41243EA-4C5A-4D05-87C3-A37510B8148F}" type="pres">
      <dgm:prSet presAssocID="{538FC566-A3B6-4103-BF85-E189C39265CB}" presName="theInnerList" presStyleCnt="0"/>
      <dgm:spPr/>
    </dgm:pt>
    <dgm:pt modelId="{86B26000-5452-4273-AEA1-E9DDD2F23E14}" type="pres">
      <dgm:prSet presAssocID="{55744AD1-7616-4CA8-B410-88C7909F661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17B08B-4334-47A6-B353-00076CD004C0}" type="pres">
      <dgm:prSet presAssocID="{55744AD1-7616-4CA8-B410-88C7909F6611}" presName="aSpace2" presStyleCnt="0"/>
      <dgm:spPr/>
    </dgm:pt>
    <dgm:pt modelId="{6F05B5A8-E782-495F-9FD9-969FE361747B}" type="pres">
      <dgm:prSet presAssocID="{47D25466-D3DE-4244-BAB9-75250047F03A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6E9CD6E-464D-48FA-A5F2-A3174FE63E43}" type="presOf" srcId="{55744AD1-7616-4CA8-B410-88C7909F6611}" destId="{86B26000-5452-4273-AEA1-E9DDD2F23E14}" srcOrd="0" destOrd="0" presId="urn:microsoft.com/office/officeart/2005/8/layout/lProcess2"/>
    <dgm:cxn modelId="{E9374E2A-600C-4E9A-802B-397A5A47FED8}" type="presOf" srcId="{19C565E8-C2C1-40FB-A8D9-BFD442141E07}" destId="{1D674E13-33CB-4E43-9139-F25D6BCB8771}" srcOrd="0" destOrd="0" presId="urn:microsoft.com/office/officeart/2005/8/layout/lProcess2"/>
    <dgm:cxn modelId="{EDA940C6-1CB5-43C0-86F0-C078EFD52C24}" srcId="{538FC566-A3B6-4103-BF85-E189C39265CB}" destId="{55744AD1-7616-4CA8-B410-88C7909F6611}" srcOrd="0" destOrd="0" parTransId="{1CD5A337-BBF0-48ED-864F-EC0283160D6C}" sibTransId="{D5C2044D-86B1-4E39-8B4B-A8FD37EABE70}"/>
    <dgm:cxn modelId="{23BD7A1F-3129-44A4-9EBB-094824C2055B}" type="presOf" srcId="{538FC566-A3B6-4103-BF85-E189C39265CB}" destId="{88C61494-187F-4290-B56F-46A5F235509A}" srcOrd="0" destOrd="0" presId="urn:microsoft.com/office/officeart/2005/8/layout/lProcess2"/>
    <dgm:cxn modelId="{CE4C8500-AEA6-46E4-92A2-6EF7EB51DEE2}" srcId="{19C565E8-C2C1-40FB-A8D9-BFD442141E07}" destId="{A2CB487A-5C45-41E6-9995-A11C2ABB0262}" srcOrd="0" destOrd="0" parTransId="{B8BA6162-5996-4D61-8A53-4AF08A653D54}" sibTransId="{C9902A0E-20B8-4DF5-A1A3-4CFD8B3D1BB2}"/>
    <dgm:cxn modelId="{DC075FFC-3B7D-4418-98F6-2375109274A9}" type="presOf" srcId="{B8292D36-B8C1-480E-B232-CB00FB0EAC9A}" destId="{65281660-CE4D-4B05-9126-A20BE5F9454C}" srcOrd="0" destOrd="0" presId="urn:microsoft.com/office/officeart/2005/8/layout/lProcess2"/>
    <dgm:cxn modelId="{F2BD04CB-FAC1-4323-AE53-EA9ADCB4750A}" type="presOf" srcId="{538FC566-A3B6-4103-BF85-E189C39265CB}" destId="{1A0F84AE-EE00-4E28-801D-91B35F9AFC77}" srcOrd="1" destOrd="0" presId="urn:microsoft.com/office/officeart/2005/8/layout/lProcess2"/>
    <dgm:cxn modelId="{36E50CC8-DFA9-47D3-9455-DDCF6B40B497}" type="presOf" srcId="{B6F8D582-921F-44F0-899C-855948433B38}" destId="{B9D9954A-9107-45F6-9B36-A2D2667DCB4A}" srcOrd="0" destOrd="0" presId="urn:microsoft.com/office/officeart/2005/8/layout/lProcess2"/>
    <dgm:cxn modelId="{6877FBDD-937F-488F-8B9B-D168C36CE3AF}" type="presOf" srcId="{A2CB487A-5C45-41E6-9995-A11C2ABB0262}" destId="{6C55A6D2-CB7B-4086-9AC4-19B6148F5F02}" srcOrd="1" destOrd="0" presId="urn:microsoft.com/office/officeart/2005/8/layout/lProcess2"/>
    <dgm:cxn modelId="{B897AF1C-9948-4C64-A63C-085F9C99B2F9}" srcId="{A2CB487A-5C45-41E6-9995-A11C2ABB0262}" destId="{B6F8D582-921F-44F0-899C-855948433B38}" srcOrd="0" destOrd="0" parTransId="{881EA094-E92A-473C-88BC-37D1742C95D1}" sibTransId="{6A32292F-E303-447B-9383-20860909D928}"/>
    <dgm:cxn modelId="{45457FDA-55F8-4F38-9D12-AFAA9867EA80}" srcId="{538FC566-A3B6-4103-BF85-E189C39265CB}" destId="{47D25466-D3DE-4244-BAB9-75250047F03A}" srcOrd="1" destOrd="0" parTransId="{E76F2DE9-5423-4E84-A7BB-9E0CA6E1095F}" sibTransId="{AA4638FB-619E-4A81-8F75-C002D1713D4F}"/>
    <dgm:cxn modelId="{3D39F625-9BAE-47C1-AAD9-9799FC2EBB18}" srcId="{A2CB487A-5C45-41E6-9995-A11C2ABB0262}" destId="{B8292D36-B8C1-480E-B232-CB00FB0EAC9A}" srcOrd="1" destOrd="0" parTransId="{3F465A6A-ADA4-4A8E-93D8-72F4798EC0EB}" sibTransId="{9D6FEA0D-2A9A-477A-BCA3-818059F02E32}"/>
    <dgm:cxn modelId="{F619D710-FC58-46F7-9566-4EA9891C879C}" type="presOf" srcId="{47D25466-D3DE-4244-BAB9-75250047F03A}" destId="{6F05B5A8-E782-495F-9FD9-969FE361747B}" srcOrd="0" destOrd="0" presId="urn:microsoft.com/office/officeart/2005/8/layout/lProcess2"/>
    <dgm:cxn modelId="{C3A7D0C1-0D9D-42ED-B8E0-690EAE9F5BB7}" type="presOf" srcId="{A2CB487A-5C45-41E6-9995-A11C2ABB0262}" destId="{26912526-C09F-4ABE-9CEA-67E07372E043}" srcOrd="0" destOrd="0" presId="urn:microsoft.com/office/officeart/2005/8/layout/lProcess2"/>
    <dgm:cxn modelId="{6CB047D6-3661-4476-9FD3-0C890D28C107}" srcId="{19C565E8-C2C1-40FB-A8D9-BFD442141E07}" destId="{538FC566-A3B6-4103-BF85-E189C39265CB}" srcOrd="1" destOrd="0" parTransId="{0BE9290A-30D1-4381-B546-197A57089F99}" sibTransId="{4A95C40F-F0F0-4F60-9ACE-750AEACB9760}"/>
    <dgm:cxn modelId="{D16457BF-FE07-4B64-B079-1719E8FD0149}" type="presParOf" srcId="{1D674E13-33CB-4E43-9139-F25D6BCB8771}" destId="{961A4582-B870-450A-898F-16225B14F1C9}" srcOrd="0" destOrd="0" presId="urn:microsoft.com/office/officeart/2005/8/layout/lProcess2"/>
    <dgm:cxn modelId="{C5A0484D-42F0-4D69-BDB2-8F78DDC32CC9}" type="presParOf" srcId="{961A4582-B870-450A-898F-16225B14F1C9}" destId="{26912526-C09F-4ABE-9CEA-67E07372E043}" srcOrd="0" destOrd="0" presId="urn:microsoft.com/office/officeart/2005/8/layout/lProcess2"/>
    <dgm:cxn modelId="{D1B6249A-E5A6-4458-B3B9-BF01DE6C2C94}" type="presParOf" srcId="{961A4582-B870-450A-898F-16225B14F1C9}" destId="{6C55A6D2-CB7B-4086-9AC4-19B6148F5F02}" srcOrd="1" destOrd="0" presId="urn:microsoft.com/office/officeart/2005/8/layout/lProcess2"/>
    <dgm:cxn modelId="{DC00F924-B38C-42BB-BBA7-CE10118F3319}" type="presParOf" srcId="{961A4582-B870-450A-898F-16225B14F1C9}" destId="{0EE6FF49-6E3A-45CF-A4BA-F4109E14AC22}" srcOrd="2" destOrd="0" presId="urn:microsoft.com/office/officeart/2005/8/layout/lProcess2"/>
    <dgm:cxn modelId="{03A3BE16-0B4C-4CE3-88F5-E563F1B022E7}" type="presParOf" srcId="{0EE6FF49-6E3A-45CF-A4BA-F4109E14AC22}" destId="{2F712123-A27D-46A6-89B1-8EA52CBE2971}" srcOrd="0" destOrd="0" presId="urn:microsoft.com/office/officeart/2005/8/layout/lProcess2"/>
    <dgm:cxn modelId="{C9CBC5F5-B4E0-432F-A3BB-355C12C719DD}" type="presParOf" srcId="{2F712123-A27D-46A6-89B1-8EA52CBE2971}" destId="{B9D9954A-9107-45F6-9B36-A2D2667DCB4A}" srcOrd="0" destOrd="0" presId="urn:microsoft.com/office/officeart/2005/8/layout/lProcess2"/>
    <dgm:cxn modelId="{0B55198A-CBF1-4785-89DD-86C50D1A72AA}" type="presParOf" srcId="{2F712123-A27D-46A6-89B1-8EA52CBE2971}" destId="{8462CDB2-8FDE-4021-A074-851258EE9923}" srcOrd="1" destOrd="0" presId="urn:microsoft.com/office/officeart/2005/8/layout/lProcess2"/>
    <dgm:cxn modelId="{052289B8-7DFD-4792-8177-32D8271A74EE}" type="presParOf" srcId="{2F712123-A27D-46A6-89B1-8EA52CBE2971}" destId="{65281660-CE4D-4B05-9126-A20BE5F9454C}" srcOrd="2" destOrd="0" presId="urn:microsoft.com/office/officeart/2005/8/layout/lProcess2"/>
    <dgm:cxn modelId="{2C35D839-F2C3-4CBC-A375-771B87309FD2}" type="presParOf" srcId="{1D674E13-33CB-4E43-9139-F25D6BCB8771}" destId="{A3133AA7-FB72-458F-BFCD-B99C0BDCD3ED}" srcOrd="1" destOrd="0" presId="urn:microsoft.com/office/officeart/2005/8/layout/lProcess2"/>
    <dgm:cxn modelId="{A1BC2851-0240-45BF-90B5-1CAF1E2095A5}" type="presParOf" srcId="{1D674E13-33CB-4E43-9139-F25D6BCB8771}" destId="{17E3D3B7-FE9D-4BB0-A935-93099F228807}" srcOrd="2" destOrd="0" presId="urn:microsoft.com/office/officeart/2005/8/layout/lProcess2"/>
    <dgm:cxn modelId="{8D99C9AD-0827-4CDE-BD6F-D9C3C169CF97}" type="presParOf" srcId="{17E3D3B7-FE9D-4BB0-A935-93099F228807}" destId="{88C61494-187F-4290-B56F-46A5F235509A}" srcOrd="0" destOrd="0" presId="urn:microsoft.com/office/officeart/2005/8/layout/lProcess2"/>
    <dgm:cxn modelId="{1D7BB4E9-B5D0-4F0A-8128-1426096C3898}" type="presParOf" srcId="{17E3D3B7-FE9D-4BB0-A935-93099F228807}" destId="{1A0F84AE-EE00-4E28-801D-91B35F9AFC77}" srcOrd="1" destOrd="0" presId="urn:microsoft.com/office/officeart/2005/8/layout/lProcess2"/>
    <dgm:cxn modelId="{50731170-71C7-4E7D-8860-9448D44DD54B}" type="presParOf" srcId="{17E3D3B7-FE9D-4BB0-A935-93099F228807}" destId="{F81938D2-0DBB-44D8-86F3-AEE99B71D010}" srcOrd="2" destOrd="0" presId="urn:microsoft.com/office/officeart/2005/8/layout/lProcess2"/>
    <dgm:cxn modelId="{F13F3342-FABD-4C52-AD39-1384FC809371}" type="presParOf" srcId="{F81938D2-0DBB-44D8-86F3-AEE99B71D010}" destId="{B41243EA-4C5A-4D05-87C3-A37510B8148F}" srcOrd="0" destOrd="0" presId="urn:microsoft.com/office/officeart/2005/8/layout/lProcess2"/>
    <dgm:cxn modelId="{8BC5E7E5-EFB5-4D42-8EFA-54AEB1D514F3}" type="presParOf" srcId="{B41243EA-4C5A-4D05-87C3-A37510B8148F}" destId="{86B26000-5452-4273-AEA1-E9DDD2F23E14}" srcOrd="0" destOrd="0" presId="urn:microsoft.com/office/officeart/2005/8/layout/lProcess2"/>
    <dgm:cxn modelId="{CF3BB4E5-59C8-4D22-B060-5EA244E75CB5}" type="presParOf" srcId="{B41243EA-4C5A-4D05-87C3-A37510B8148F}" destId="{CC17B08B-4334-47A6-B353-00076CD004C0}" srcOrd="1" destOrd="0" presId="urn:microsoft.com/office/officeart/2005/8/layout/lProcess2"/>
    <dgm:cxn modelId="{9057EC33-F8EC-46EA-883C-FE4319AFE365}" type="presParOf" srcId="{B41243EA-4C5A-4D05-87C3-A37510B8148F}" destId="{6F05B5A8-E782-495F-9FD9-969FE361747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884E54-2F6A-431F-AA65-34D29BD21C6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3D9A0F1-649B-4EC3-809F-342BED7FF40A}">
      <dgm:prSet phldrT="[Text]"/>
      <dgm:spPr/>
      <dgm:t>
        <a:bodyPr/>
        <a:lstStyle/>
        <a:p>
          <a:pPr algn="ctr"/>
          <a:r>
            <a:rPr lang="cs-CZ">
              <a:latin typeface="Times New Roman" pitchFamily="18" charset="0"/>
              <a:cs typeface="Times New Roman" pitchFamily="18" charset="0"/>
            </a:rPr>
            <a:t>Pomůcky pro vnímání mluvené řeči </a:t>
          </a:r>
        </a:p>
      </dgm:t>
    </dgm:pt>
    <dgm:pt modelId="{B5C17C49-E41B-4910-BCBE-60EE40F484E4}" type="parTrans" cxnId="{8F9860D9-3ADD-4FCA-9A27-1B4ABE83FBA6}">
      <dgm:prSet/>
      <dgm:spPr/>
      <dgm:t>
        <a:bodyPr/>
        <a:lstStyle/>
        <a:p>
          <a:endParaRPr lang="cs-CZ"/>
        </a:p>
      </dgm:t>
    </dgm:pt>
    <dgm:pt modelId="{C6891634-7EB0-48CD-AF58-FBF74B73FC36}" type="sibTrans" cxnId="{8F9860D9-3ADD-4FCA-9A27-1B4ABE83FBA6}">
      <dgm:prSet/>
      <dgm:spPr/>
      <dgm:t>
        <a:bodyPr/>
        <a:lstStyle/>
        <a:p>
          <a:endParaRPr lang="cs-CZ"/>
        </a:p>
      </dgm:t>
    </dgm:pt>
    <dgm:pt modelId="{56337A0D-A23A-49E7-8AAF-1F10D89735B7}">
      <dgm:prSet phldrT="[Text]"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sluchadla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kochlearní implantát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indukční smyčky</a:t>
          </a:r>
        </a:p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DA2D082A-E7FA-484A-9D42-AB4D987DD35A}" type="parTrans" cxnId="{621903AA-63CF-4EF7-9ED4-11D67D2D532E}">
      <dgm:prSet/>
      <dgm:spPr/>
      <dgm:t>
        <a:bodyPr/>
        <a:lstStyle/>
        <a:p>
          <a:endParaRPr lang="cs-CZ"/>
        </a:p>
      </dgm:t>
    </dgm:pt>
    <dgm:pt modelId="{FF07618C-8411-41F5-9C4A-D933EA699CA3}" type="sibTrans" cxnId="{621903AA-63CF-4EF7-9ED4-11D67D2D532E}">
      <dgm:prSet/>
      <dgm:spPr/>
      <dgm:t>
        <a:bodyPr/>
        <a:lstStyle/>
        <a:p>
          <a:endParaRPr lang="cs-CZ"/>
        </a:p>
      </dgm:t>
    </dgm:pt>
    <dgm:pt modelId="{C9E6B98B-A150-46AD-B13F-F8DC196DF850}">
      <dgm:prSet phldrT="[Text]" custT="1"/>
      <dgm:spPr/>
      <dgm:t>
        <a:bodyPr/>
        <a:lstStyle/>
        <a:p>
          <a:r>
            <a:rPr lang="cs-CZ" sz="1000">
              <a:latin typeface="Times New Roman" pitchFamily="18" charset="0"/>
              <a:cs typeface="Times New Roman" pitchFamily="18" charset="0"/>
            </a:rPr>
            <a:t>pomůcky k zesílení zvuku TV, rádia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FM systémy</a:t>
          </a:r>
        </a:p>
      </dgm:t>
    </dgm:pt>
    <dgm:pt modelId="{9E5512C6-4B0B-49DF-9ECC-2A6851006AC7}" type="parTrans" cxnId="{DFA165EB-C70B-487D-9C06-1B04E747FB94}">
      <dgm:prSet/>
      <dgm:spPr/>
      <dgm:t>
        <a:bodyPr/>
        <a:lstStyle/>
        <a:p>
          <a:endParaRPr lang="cs-CZ"/>
        </a:p>
      </dgm:t>
    </dgm:pt>
    <dgm:pt modelId="{3638808C-CEF1-4638-8985-C37C76113FD2}" type="sibTrans" cxnId="{DFA165EB-C70B-487D-9C06-1B04E747FB94}">
      <dgm:prSet/>
      <dgm:spPr/>
      <dgm:t>
        <a:bodyPr/>
        <a:lstStyle/>
        <a:p>
          <a:endParaRPr lang="cs-CZ"/>
        </a:p>
      </dgm:t>
    </dgm:pt>
    <dgm:pt modelId="{40D2F08B-5700-4617-AF09-9CA8EAA2A75A}">
      <dgm:prSet phldrT="[Text]"/>
      <dgm:spPr/>
      <dgm:t>
        <a:bodyPr/>
        <a:lstStyle/>
        <a:p>
          <a:pPr algn="ctr"/>
          <a:r>
            <a:rPr lang="cs-CZ">
              <a:latin typeface="Times New Roman" pitchFamily="18" charset="0"/>
              <a:cs typeface="Times New Roman" pitchFamily="18" charset="0"/>
            </a:rPr>
            <a:t>Pomůcky  ke čtení</a:t>
          </a:r>
        </a:p>
      </dgm:t>
    </dgm:pt>
    <dgm:pt modelId="{35A93151-434D-4EB3-9356-C641438BDC17}" type="parTrans" cxnId="{2F5D853D-0CE4-4337-B266-05BF2D53398B}">
      <dgm:prSet/>
      <dgm:spPr/>
      <dgm:t>
        <a:bodyPr/>
        <a:lstStyle/>
        <a:p>
          <a:endParaRPr lang="cs-CZ"/>
        </a:p>
      </dgm:t>
    </dgm:pt>
    <dgm:pt modelId="{232F1E27-4A0E-45A4-A474-F5F9CD8FBF61}" type="sibTrans" cxnId="{2F5D853D-0CE4-4337-B266-05BF2D53398B}">
      <dgm:prSet/>
      <dgm:spPr/>
      <dgm:t>
        <a:bodyPr/>
        <a:lstStyle/>
        <a:p>
          <a:endParaRPr lang="cs-CZ"/>
        </a:p>
      </dgm:t>
    </dgm:pt>
    <dgm:pt modelId="{A272F790-72C5-4D96-B8D4-DBF3B902FB87}">
      <dgm:prSet phldrT="[Text]" custT="1"/>
      <dgm:spPr/>
      <dgm:t>
        <a:bodyPr/>
        <a:lstStyle/>
        <a:p>
          <a:r>
            <a:rPr lang="cs-CZ" sz="1000">
              <a:latin typeface="Times New Roman" pitchFamily="18" charset="0"/>
              <a:cs typeface="Times New Roman" pitchFamily="18" charset="0"/>
            </a:rPr>
            <a:t>teletext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skryté titulky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textová komunikace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 (mobilní aplikace)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psací telefony</a:t>
          </a:r>
        </a:p>
        <a:p>
          <a:r>
            <a:rPr lang="cs-CZ" sz="1000">
              <a:latin typeface="Times New Roman" pitchFamily="18" charset="0"/>
              <a:cs typeface="Times New Roman" pitchFamily="18" charset="0"/>
            </a:rPr>
            <a:t>faxy</a:t>
          </a:r>
        </a:p>
      </dgm:t>
    </dgm:pt>
    <dgm:pt modelId="{66A2EB1C-7619-4A8A-A371-9635A07F955A}" type="parTrans" cxnId="{9976EB39-0A1D-4E33-BF9C-DD89FC4A0C5B}">
      <dgm:prSet/>
      <dgm:spPr/>
      <dgm:t>
        <a:bodyPr/>
        <a:lstStyle/>
        <a:p>
          <a:endParaRPr lang="cs-CZ"/>
        </a:p>
      </dgm:t>
    </dgm:pt>
    <dgm:pt modelId="{6183F58B-4DA1-4856-9837-44E8B1733971}" type="sibTrans" cxnId="{9976EB39-0A1D-4E33-BF9C-DD89FC4A0C5B}">
      <dgm:prSet/>
      <dgm:spPr/>
      <dgm:t>
        <a:bodyPr/>
        <a:lstStyle/>
        <a:p>
          <a:endParaRPr lang="cs-CZ"/>
        </a:p>
      </dgm:t>
    </dgm:pt>
    <dgm:pt modelId="{DA7F53D1-2837-4F3F-868F-58C22C14D4C0}">
      <dgm:prSet phldrT="[Text]" phldr="1"/>
      <dgm:spPr/>
      <dgm:t>
        <a:bodyPr/>
        <a:lstStyle/>
        <a:p>
          <a:endParaRPr lang="cs-CZ"/>
        </a:p>
      </dgm:t>
    </dgm:pt>
    <dgm:pt modelId="{A93DE1D8-0097-42B0-9877-EBD81F79AB64}" type="parTrans" cxnId="{50BACAA5-F5C1-4E20-A4E3-13DAB0A52DEF}">
      <dgm:prSet/>
      <dgm:spPr/>
      <dgm:t>
        <a:bodyPr/>
        <a:lstStyle/>
        <a:p>
          <a:endParaRPr lang="cs-CZ"/>
        </a:p>
      </dgm:t>
    </dgm:pt>
    <dgm:pt modelId="{ECD7CA7C-90ED-4554-B4BC-7CF4909D81DA}" type="sibTrans" cxnId="{50BACAA5-F5C1-4E20-A4E3-13DAB0A52DEF}">
      <dgm:prSet/>
      <dgm:spPr/>
      <dgm:t>
        <a:bodyPr/>
        <a:lstStyle/>
        <a:p>
          <a:endParaRPr lang="cs-CZ"/>
        </a:p>
      </dgm:t>
    </dgm:pt>
    <dgm:pt modelId="{DC5FC0DB-2B9B-481A-8E9C-38534592DA0E}">
      <dgm:prSet phldrT="[Text]"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Pomůcky logopedické, edukační</a:t>
          </a:r>
        </a:p>
      </dgm:t>
    </dgm:pt>
    <dgm:pt modelId="{1B749F30-E271-4374-A58D-C59E152E72DE}" type="parTrans" cxnId="{E09FCC67-4BAA-4E0A-B077-5DF4569F3777}">
      <dgm:prSet/>
      <dgm:spPr/>
      <dgm:t>
        <a:bodyPr/>
        <a:lstStyle/>
        <a:p>
          <a:endParaRPr lang="cs-CZ"/>
        </a:p>
      </dgm:t>
    </dgm:pt>
    <dgm:pt modelId="{E5E123EB-75FA-4003-8EB0-644B5800D48F}" type="sibTrans" cxnId="{E09FCC67-4BAA-4E0A-B077-5DF4569F3777}">
      <dgm:prSet/>
      <dgm:spPr/>
      <dgm:t>
        <a:bodyPr/>
        <a:lstStyle/>
        <a:p>
          <a:endParaRPr lang="cs-CZ"/>
        </a:p>
      </dgm:t>
    </dgm:pt>
    <dgm:pt modelId="{8787F4D8-F08C-442F-A644-4C560F9AA337}">
      <dgm:prSet phldrT="[Text]"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pomůcky usnadňující tvorbu hlasu, řeči </a:t>
          </a:r>
        </a:p>
      </dgm:t>
    </dgm:pt>
    <dgm:pt modelId="{477C75CC-AB4C-4F44-9C4D-F3B7E55F2286}" type="parTrans" cxnId="{2889FDB1-7E2E-4344-A438-79FD49437E75}">
      <dgm:prSet/>
      <dgm:spPr/>
      <dgm:t>
        <a:bodyPr/>
        <a:lstStyle/>
        <a:p>
          <a:endParaRPr lang="cs-CZ"/>
        </a:p>
      </dgm:t>
    </dgm:pt>
    <dgm:pt modelId="{8D21F201-8F8A-470A-ABBA-FEFBAA17B022}" type="sibTrans" cxnId="{2889FDB1-7E2E-4344-A438-79FD49437E75}">
      <dgm:prSet/>
      <dgm:spPr/>
      <dgm:t>
        <a:bodyPr/>
        <a:lstStyle/>
        <a:p>
          <a:endParaRPr lang="cs-CZ"/>
        </a:p>
      </dgm:t>
    </dgm:pt>
    <dgm:pt modelId="{1F52F919-F842-4D42-BE6B-F996194CE4A7}">
      <dgm:prSet phldrT="[Text]"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didaktické pomůcky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multimediální programy</a:t>
          </a:r>
        </a:p>
      </dgm:t>
    </dgm:pt>
    <dgm:pt modelId="{2AF4B88A-588D-4D35-BC7B-1908078A5CA7}" type="parTrans" cxnId="{968C0809-B792-4CD9-A8D8-9F5DC05B14A2}">
      <dgm:prSet/>
      <dgm:spPr/>
      <dgm:t>
        <a:bodyPr/>
        <a:lstStyle/>
        <a:p>
          <a:endParaRPr lang="cs-CZ"/>
        </a:p>
      </dgm:t>
    </dgm:pt>
    <dgm:pt modelId="{B02C8897-66BA-4F06-A3D3-1D599DBCCBFB}" type="sibTrans" cxnId="{968C0809-B792-4CD9-A8D8-9F5DC05B14A2}">
      <dgm:prSet/>
      <dgm:spPr/>
      <dgm:t>
        <a:bodyPr/>
        <a:lstStyle/>
        <a:p>
          <a:endParaRPr lang="cs-CZ"/>
        </a:p>
      </dgm:t>
    </dgm:pt>
    <dgm:pt modelId="{7743BB44-CCA5-4A5A-8C66-CE178A8C8B04}">
      <dgm:prSet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Pomůcky k získávání informa</a:t>
          </a:r>
          <a:r>
            <a:rPr lang="cs-CZ"/>
            <a:t>cí</a:t>
          </a:r>
        </a:p>
      </dgm:t>
    </dgm:pt>
    <dgm:pt modelId="{910E4757-89CF-4D26-90E5-6D73388AC538}" type="parTrans" cxnId="{E144C278-CE96-42CD-A291-79D1C03FE806}">
      <dgm:prSet/>
      <dgm:spPr/>
      <dgm:t>
        <a:bodyPr/>
        <a:lstStyle/>
        <a:p>
          <a:endParaRPr lang="cs-CZ"/>
        </a:p>
      </dgm:t>
    </dgm:pt>
    <dgm:pt modelId="{96535F3D-2241-4ADC-B0CD-3E39BCC68922}" type="sibTrans" cxnId="{E144C278-CE96-42CD-A291-79D1C03FE806}">
      <dgm:prSet/>
      <dgm:spPr/>
      <dgm:t>
        <a:bodyPr/>
        <a:lstStyle/>
        <a:p>
          <a:endParaRPr lang="cs-CZ"/>
        </a:p>
      </dgm:t>
    </dgm:pt>
    <dgm:pt modelId="{2207E391-4266-44E0-8571-D70114C432E7}">
      <dgm:prSet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Pomůcky v běžném životě</a:t>
          </a:r>
          <a:endParaRPr lang="cs-CZ"/>
        </a:p>
      </dgm:t>
    </dgm:pt>
    <dgm:pt modelId="{78E63AE3-F9D1-4CCF-8128-84433BD42086}" type="parTrans" cxnId="{55C6D61C-C00B-458A-AFD4-BF7AA712DC76}">
      <dgm:prSet/>
      <dgm:spPr/>
      <dgm:t>
        <a:bodyPr/>
        <a:lstStyle/>
        <a:p>
          <a:endParaRPr lang="cs-CZ"/>
        </a:p>
      </dgm:t>
    </dgm:pt>
    <dgm:pt modelId="{07C7AFEC-A2D1-4F09-8570-DD2D3B47BC40}" type="sibTrans" cxnId="{55C6D61C-C00B-458A-AFD4-BF7AA712DC76}">
      <dgm:prSet/>
      <dgm:spPr/>
      <dgm:t>
        <a:bodyPr/>
        <a:lstStyle/>
        <a:p>
          <a:endParaRPr lang="cs-CZ"/>
        </a:p>
      </dgm:t>
    </dgm:pt>
    <dgm:pt modelId="{F45EAE4E-D779-4E13-9E0C-B0103C721AC8}">
      <dgm:prSet/>
      <dgm:spPr/>
      <dgm:t>
        <a:bodyPr/>
        <a:lstStyle/>
        <a:p>
          <a:r>
            <a:rPr lang="cs-CZ">
              <a:latin typeface="Times New Roman" pitchFamily="18" charset="0"/>
              <a:cs typeface="Times New Roman" pitchFamily="18" charset="0"/>
            </a:rPr>
            <a:t>internet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televizní technika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počítače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tablety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mobilní telefony</a:t>
          </a:r>
        </a:p>
        <a:p>
          <a:r>
            <a:rPr lang="cs-CZ">
              <a:latin typeface="Times New Roman" pitchFamily="18" charset="0"/>
              <a:cs typeface="Times New Roman" pitchFamily="18" charset="0"/>
            </a:rPr>
            <a:t>multimediální programy</a:t>
          </a:r>
        </a:p>
      </dgm:t>
    </dgm:pt>
    <dgm:pt modelId="{D494B865-5423-40A5-808E-9F8A5E33551C}" type="parTrans" cxnId="{3B933B32-D5F8-4ACA-86EB-653339D338E4}">
      <dgm:prSet/>
      <dgm:spPr/>
      <dgm:t>
        <a:bodyPr/>
        <a:lstStyle/>
        <a:p>
          <a:endParaRPr lang="cs-CZ"/>
        </a:p>
      </dgm:t>
    </dgm:pt>
    <dgm:pt modelId="{055BD56C-95BB-42B4-84EE-0D84CD88D968}" type="sibTrans" cxnId="{3B933B32-D5F8-4ACA-86EB-653339D338E4}">
      <dgm:prSet/>
      <dgm:spPr/>
      <dgm:t>
        <a:bodyPr/>
        <a:lstStyle/>
        <a:p>
          <a:endParaRPr lang="cs-CZ"/>
        </a:p>
      </dgm:t>
    </dgm:pt>
    <dgm:pt modelId="{A91FC1C1-87AC-4CB3-8EB7-615DD15C5AC8}">
      <dgm:prSet/>
      <dgm:spPr/>
      <dgm:t>
        <a:bodyPr/>
        <a:lstStyle/>
        <a:p>
          <a:pPr algn="ctr"/>
          <a:r>
            <a:rPr lang="cs-CZ">
              <a:latin typeface="Times New Roman" pitchFamily="18" charset="0"/>
              <a:cs typeface="Times New Roman" pitchFamily="18" charset="0"/>
            </a:rPr>
            <a:t>signalizační pomůcky</a:t>
          </a:r>
        </a:p>
        <a:p>
          <a:pPr algn="ctr"/>
          <a:r>
            <a:rPr lang="cs-CZ">
              <a:latin typeface="Times New Roman" pitchFamily="18" charset="0"/>
              <a:cs typeface="Times New Roman" pitchFamily="18" charset="0"/>
            </a:rPr>
            <a:t>vibrační a světelné budíky</a:t>
          </a:r>
        </a:p>
        <a:p>
          <a:pPr algn="ctr"/>
          <a:r>
            <a:rPr lang="cs-CZ">
              <a:latin typeface="Times New Roman" pitchFamily="18" charset="0"/>
              <a:cs typeface="Times New Roman" pitchFamily="18" charset="0"/>
            </a:rPr>
            <a:t>signalizátory domovních zvonků</a:t>
          </a:r>
        </a:p>
        <a:p>
          <a:pPr algn="ctr"/>
          <a:endParaRPr lang="cs-CZ"/>
        </a:p>
        <a:p>
          <a:pPr algn="ctr"/>
          <a:endParaRPr lang="cs-CZ"/>
        </a:p>
        <a:p>
          <a:pPr algn="ctr"/>
          <a:endParaRPr lang="cs-CZ"/>
        </a:p>
        <a:p>
          <a:pPr algn="ctr"/>
          <a:endParaRPr lang="cs-CZ"/>
        </a:p>
      </dgm:t>
    </dgm:pt>
    <dgm:pt modelId="{DB4B52A3-4A4B-4FEB-8391-306D93B2223A}" type="parTrans" cxnId="{AA88A791-9F1D-4B51-81C4-03A39260A6DB}">
      <dgm:prSet/>
      <dgm:spPr/>
      <dgm:t>
        <a:bodyPr/>
        <a:lstStyle/>
        <a:p>
          <a:endParaRPr lang="cs-CZ"/>
        </a:p>
      </dgm:t>
    </dgm:pt>
    <dgm:pt modelId="{92227945-8C3B-4E2F-8DB4-D7C90D5BF90D}" type="sibTrans" cxnId="{AA88A791-9F1D-4B51-81C4-03A39260A6DB}">
      <dgm:prSet/>
      <dgm:spPr/>
      <dgm:t>
        <a:bodyPr/>
        <a:lstStyle/>
        <a:p>
          <a:endParaRPr lang="cs-CZ"/>
        </a:p>
      </dgm:t>
    </dgm:pt>
    <dgm:pt modelId="{6D9FFD2D-0D11-497A-AB73-66E5B1A081F1}" type="pres">
      <dgm:prSet presAssocID="{0F884E54-2F6A-431F-AA65-34D29BD21C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0593F63-250A-488F-B2BC-A18F08F9C545}" type="pres">
      <dgm:prSet presAssocID="{13D9A0F1-649B-4EC3-809F-342BED7FF40A}" presName="compNode" presStyleCnt="0"/>
      <dgm:spPr/>
    </dgm:pt>
    <dgm:pt modelId="{B84A21BB-FA84-431C-BBE6-7DDBD59F9998}" type="pres">
      <dgm:prSet presAssocID="{13D9A0F1-649B-4EC3-809F-342BED7FF40A}" presName="aNode" presStyleLbl="bgShp" presStyleIdx="0" presStyleCnt="5"/>
      <dgm:spPr/>
      <dgm:t>
        <a:bodyPr/>
        <a:lstStyle/>
        <a:p>
          <a:endParaRPr lang="cs-CZ"/>
        </a:p>
      </dgm:t>
    </dgm:pt>
    <dgm:pt modelId="{32B9BD93-ABD1-4E93-95F3-57E4B73A91DC}" type="pres">
      <dgm:prSet presAssocID="{13D9A0F1-649B-4EC3-809F-342BED7FF40A}" presName="textNode" presStyleLbl="bgShp" presStyleIdx="0" presStyleCnt="5"/>
      <dgm:spPr/>
      <dgm:t>
        <a:bodyPr/>
        <a:lstStyle/>
        <a:p>
          <a:endParaRPr lang="cs-CZ"/>
        </a:p>
      </dgm:t>
    </dgm:pt>
    <dgm:pt modelId="{AB0A4AE3-4216-40AF-AAF2-3A4277528CD4}" type="pres">
      <dgm:prSet presAssocID="{13D9A0F1-649B-4EC3-809F-342BED7FF40A}" presName="compChildNode" presStyleCnt="0"/>
      <dgm:spPr/>
    </dgm:pt>
    <dgm:pt modelId="{440C696A-A0E9-4F5E-8091-5F259EA568AF}" type="pres">
      <dgm:prSet presAssocID="{13D9A0F1-649B-4EC3-809F-342BED7FF40A}" presName="theInnerList" presStyleCnt="0"/>
      <dgm:spPr/>
    </dgm:pt>
    <dgm:pt modelId="{0A885A2D-15D9-4A62-BB69-7EF6DB5BA101}" type="pres">
      <dgm:prSet presAssocID="{56337A0D-A23A-49E7-8AAF-1F10D89735B7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D03763-581F-4419-88DA-B870FC925C5A}" type="pres">
      <dgm:prSet presAssocID="{56337A0D-A23A-49E7-8AAF-1F10D89735B7}" presName="aSpace2" presStyleCnt="0"/>
      <dgm:spPr/>
    </dgm:pt>
    <dgm:pt modelId="{4216E594-4BE9-4818-A2B0-477F3C9E5451}" type="pres">
      <dgm:prSet presAssocID="{C9E6B98B-A150-46AD-B13F-F8DC196DF850}" presName="childNode" presStyleLbl="node1" presStyleIdx="1" presStyleCnt="8" custLinFactNeighborX="-14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8B95D-3EFD-45C7-B5AA-B9C10DAC3A68}" type="pres">
      <dgm:prSet presAssocID="{13D9A0F1-649B-4EC3-809F-342BED7FF40A}" presName="aSpace" presStyleCnt="0"/>
      <dgm:spPr/>
    </dgm:pt>
    <dgm:pt modelId="{24B19706-3E5E-46E8-803A-7BADB9D4CDA3}" type="pres">
      <dgm:prSet presAssocID="{40D2F08B-5700-4617-AF09-9CA8EAA2A75A}" presName="compNode" presStyleCnt="0"/>
      <dgm:spPr/>
    </dgm:pt>
    <dgm:pt modelId="{4BEA87CD-8EB4-4E58-B9C1-0B68D6380646}" type="pres">
      <dgm:prSet presAssocID="{40D2F08B-5700-4617-AF09-9CA8EAA2A75A}" presName="aNode" presStyleLbl="bgShp" presStyleIdx="1" presStyleCnt="5"/>
      <dgm:spPr/>
      <dgm:t>
        <a:bodyPr/>
        <a:lstStyle/>
        <a:p>
          <a:endParaRPr lang="cs-CZ"/>
        </a:p>
      </dgm:t>
    </dgm:pt>
    <dgm:pt modelId="{459FC8BF-C314-42FF-8B86-A36C3984ED8B}" type="pres">
      <dgm:prSet presAssocID="{40D2F08B-5700-4617-AF09-9CA8EAA2A75A}" presName="textNode" presStyleLbl="bgShp" presStyleIdx="1" presStyleCnt="5"/>
      <dgm:spPr/>
      <dgm:t>
        <a:bodyPr/>
        <a:lstStyle/>
        <a:p>
          <a:endParaRPr lang="cs-CZ"/>
        </a:p>
      </dgm:t>
    </dgm:pt>
    <dgm:pt modelId="{FBB5A9C4-C7E0-4308-BF46-CED375C7EA71}" type="pres">
      <dgm:prSet presAssocID="{40D2F08B-5700-4617-AF09-9CA8EAA2A75A}" presName="compChildNode" presStyleCnt="0"/>
      <dgm:spPr/>
    </dgm:pt>
    <dgm:pt modelId="{7B3FBA52-962D-46E9-A06D-FD893998EE4A}" type="pres">
      <dgm:prSet presAssocID="{40D2F08B-5700-4617-AF09-9CA8EAA2A75A}" presName="theInnerList" presStyleCnt="0"/>
      <dgm:spPr/>
    </dgm:pt>
    <dgm:pt modelId="{F70CFE44-662B-49D3-A252-E2B9B835DE77}" type="pres">
      <dgm:prSet presAssocID="{A272F790-72C5-4D96-B8D4-DBF3B902FB87}" presName="childNode" presStyleLbl="node1" presStyleIdx="2" presStyleCnt="8" custScaleY="288518" custLinFactNeighborY="-26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05AA8D-C713-4A4D-B2AB-499A401BEE4E}" type="pres">
      <dgm:prSet presAssocID="{A272F790-72C5-4D96-B8D4-DBF3B902FB87}" presName="aSpace2" presStyleCnt="0"/>
      <dgm:spPr/>
    </dgm:pt>
    <dgm:pt modelId="{0BAB2602-58AB-42B9-BA84-6781F8C5C637}" type="pres">
      <dgm:prSet presAssocID="{DA7F53D1-2837-4F3F-868F-58C22C14D4C0}" presName="childNode" presStyleLbl="node1" presStyleIdx="3" presStyleCnt="8" custLinFactX="36375" custLinFactY="-91682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5FF664-987B-4553-95E2-DF9B47B6D279}" type="pres">
      <dgm:prSet presAssocID="{40D2F08B-5700-4617-AF09-9CA8EAA2A75A}" presName="aSpace" presStyleCnt="0"/>
      <dgm:spPr/>
    </dgm:pt>
    <dgm:pt modelId="{6F25C9F8-B47A-4318-9FD2-F1AD3ED6F3E0}" type="pres">
      <dgm:prSet presAssocID="{7743BB44-CCA5-4A5A-8C66-CE178A8C8B04}" presName="compNode" presStyleCnt="0"/>
      <dgm:spPr/>
    </dgm:pt>
    <dgm:pt modelId="{4AC4C8EF-5F81-4624-91E0-4A07219ADEB3}" type="pres">
      <dgm:prSet presAssocID="{7743BB44-CCA5-4A5A-8C66-CE178A8C8B04}" presName="aNode" presStyleLbl="bgShp" presStyleIdx="2" presStyleCnt="5"/>
      <dgm:spPr/>
      <dgm:t>
        <a:bodyPr/>
        <a:lstStyle/>
        <a:p>
          <a:endParaRPr lang="cs-CZ"/>
        </a:p>
      </dgm:t>
    </dgm:pt>
    <dgm:pt modelId="{BB5395B7-D0E3-4C87-B314-6A7B40112CB5}" type="pres">
      <dgm:prSet presAssocID="{7743BB44-CCA5-4A5A-8C66-CE178A8C8B04}" presName="textNode" presStyleLbl="bgShp" presStyleIdx="2" presStyleCnt="5"/>
      <dgm:spPr/>
      <dgm:t>
        <a:bodyPr/>
        <a:lstStyle/>
        <a:p>
          <a:endParaRPr lang="cs-CZ"/>
        </a:p>
      </dgm:t>
    </dgm:pt>
    <dgm:pt modelId="{641625E3-E76D-495A-81F3-2E02AA77381B}" type="pres">
      <dgm:prSet presAssocID="{7743BB44-CCA5-4A5A-8C66-CE178A8C8B04}" presName="compChildNode" presStyleCnt="0"/>
      <dgm:spPr/>
    </dgm:pt>
    <dgm:pt modelId="{721D7FE2-D800-4FD6-ACB6-FD9A6453EBF0}" type="pres">
      <dgm:prSet presAssocID="{7743BB44-CCA5-4A5A-8C66-CE178A8C8B04}" presName="theInnerList" presStyleCnt="0"/>
      <dgm:spPr/>
    </dgm:pt>
    <dgm:pt modelId="{DFCF0364-7645-4DBE-9B6D-1C735D3A76C8}" type="pres">
      <dgm:prSet presAssocID="{F45EAE4E-D779-4E13-9E0C-B0103C721AC8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5A6CF4-440C-46FB-8032-B6791C656162}" type="pres">
      <dgm:prSet presAssocID="{7743BB44-CCA5-4A5A-8C66-CE178A8C8B04}" presName="aSpace" presStyleCnt="0"/>
      <dgm:spPr/>
    </dgm:pt>
    <dgm:pt modelId="{975D4EC1-9F3D-4489-BC69-6D785D123EBC}" type="pres">
      <dgm:prSet presAssocID="{2207E391-4266-44E0-8571-D70114C432E7}" presName="compNode" presStyleCnt="0"/>
      <dgm:spPr/>
    </dgm:pt>
    <dgm:pt modelId="{6273A54B-95A3-4A93-98A7-0D1C1989C37B}" type="pres">
      <dgm:prSet presAssocID="{2207E391-4266-44E0-8571-D70114C432E7}" presName="aNode" presStyleLbl="bgShp" presStyleIdx="3" presStyleCnt="5"/>
      <dgm:spPr/>
      <dgm:t>
        <a:bodyPr/>
        <a:lstStyle/>
        <a:p>
          <a:endParaRPr lang="cs-CZ"/>
        </a:p>
      </dgm:t>
    </dgm:pt>
    <dgm:pt modelId="{E5B11D39-B9D0-436C-A786-2019963A285A}" type="pres">
      <dgm:prSet presAssocID="{2207E391-4266-44E0-8571-D70114C432E7}" presName="textNode" presStyleLbl="bgShp" presStyleIdx="3" presStyleCnt="5"/>
      <dgm:spPr/>
      <dgm:t>
        <a:bodyPr/>
        <a:lstStyle/>
        <a:p>
          <a:endParaRPr lang="cs-CZ"/>
        </a:p>
      </dgm:t>
    </dgm:pt>
    <dgm:pt modelId="{B0FD2B7F-C13D-499C-AB83-B7519F82863E}" type="pres">
      <dgm:prSet presAssocID="{2207E391-4266-44E0-8571-D70114C432E7}" presName="compChildNode" presStyleCnt="0"/>
      <dgm:spPr/>
    </dgm:pt>
    <dgm:pt modelId="{1DD69915-31D3-4560-A495-61CCDAE4EECE}" type="pres">
      <dgm:prSet presAssocID="{2207E391-4266-44E0-8571-D70114C432E7}" presName="theInnerList" presStyleCnt="0"/>
      <dgm:spPr/>
    </dgm:pt>
    <dgm:pt modelId="{58D88ECB-C435-42AC-83EF-3A5E5413287B}" type="pres">
      <dgm:prSet presAssocID="{A91FC1C1-87AC-4CB3-8EB7-615DD15C5AC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D13CD1-2F58-4F11-854B-4F52C4B8389A}" type="pres">
      <dgm:prSet presAssocID="{2207E391-4266-44E0-8571-D70114C432E7}" presName="aSpace" presStyleCnt="0"/>
      <dgm:spPr/>
    </dgm:pt>
    <dgm:pt modelId="{147FFC07-79FF-4B9D-B6CC-9362602FC5CA}" type="pres">
      <dgm:prSet presAssocID="{DC5FC0DB-2B9B-481A-8E9C-38534592DA0E}" presName="compNode" presStyleCnt="0"/>
      <dgm:spPr/>
    </dgm:pt>
    <dgm:pt modelId="{EB74BC92-8A78-4241-BB0D-FDA40F070889}" type="pres">
      <dgm:prSet presAssocID="{DC5FC0DB-2B9B-481A-8E9C-38534592DA0E}" presName="aNode" presStyleLbl="bgShp" presStyleIdx="4" presStyleCnt="5"/>
      <dgm:spPr/>
      <dgm:t>
        <a:bodyPr/>
        <a:lstStyle/>
        <a:p>
          <a:endParaRPr lang="cs-CZ"/>
        </a:p>
      </dgm:t>
    </dgm:pt>
    <dgm:pt modelId="{68E95B6E-3695-42D3-8390-6FC7A5C85298}" type="pres">
      <dgm:prSet presAssocID="{DC5FC0DB-2B9B-481A-8E9C-38534592DA0E}" presName="textNode" presStyleLbl="bgShp" presStyleIdx="4" presStyleCnt="5"/>
      <dgm:spPr/>
      <dgm:t>
        <a:bodyPr/>
        <a:lstStyle/>
        <a:p>
          <a:endParaRPr lang="cs-CZ"/>
        </a:p>
      </dgm:t>
    </dgm:pt>
    <dgm:pt modelId="{C0867684-65AA-43D8-9E28-4AE07638F299}" type="pres">
      <dgm:prSet presAssocID="{DC5FC0DB-2B9B-481A-8E9C-38534592DA0E}" presName="compChildNode" presStyleCnt="0"/>
      <dgm:spPr/>
    </dgm:pt>
    <dgm:pt modelId="{A4D40D10-000F-410D-905E-082D90C05F95}" type="pres">
      <dgm:prSet presAssocID="{DC5FC0DB-2B9B-481A-8E9C-38534592DA0E}" presName="theInnerList" presStyleCnt="0"/>
      <dgm:spPr/>
    </dgm:pt>
    <dgm:pt modelId="{036FE886-D366-4692-AFCB-A413A3870D35}" type="pres">
      <dgm:prSet presAssocID="{8787F4D8-F08C-442F-A644-4C560F9AA337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7F41DE-CA86-4408-96F9-E96D7B80324C}" type="pres">
      <dgm:prSet presAssocID="{8787F4D8-F08C-442F-A644-4C560F9AA337}" presName="aSpace2" presStyleCnt="0"/>
      <dgm:spPr/>
    </dgm:pt>
    <dgm:pt modelId="{641B0097-4015-49D3-9C7E-CF4B0BB38E3E}" type="pres">
      <dgm:prSet presAssocID="{1F52F919-F842-4D42-BE6B-F996194CE4A7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E82A25-8EB4-468D-8F63-5602150D1A73}" type="presOf" srcId="{DC5FC0DB-2B9B-481A-8E9C-38534592DA0E}" destId="{EB74BC92-8A78-4241-BB0D-FDA40F070889}" srcOrd="0" destOrd="0" presId="urn:microsoft.com/office/officeart/2005/8/layout/lProcess2"/>
    <dgm:cxn modelId="{E144C278-CE96-42CD-A291-79D1C03FE806}" srcId="{0F884E54-2F6A-431F-AA65-34D29BD21C64}" destId="{7743BB44-CCA5-4A5A-8C66-CE178A8C8B04}" srcOrd="2" destOrd="0" parTransId="{910E4757-89CF-4D26-90E5-6D73388AC538}" sibTransId="{96535F3D-2241-4ADC-B0CD-3E39BCC68922}"/>
    <dgm:cxn modelId="{2889FDB1-7E2E-4344-A438-79FD49437E75}" srcId="{DC5FC0DB-2B9B-481A-8E9C-38534592DA0E}" destId="{8787F4D8-F08C-442F-A644-4C560F9AA337}" srcOrd="0" destOrd="0" parTransId="{477C75CC-AB4C-4F44-9C4D-F3B7E55F2286}" sibTransId="{8D21F201-8F8A-470A-ABBA-FEFBAA17B022}"/>
    <dgm:cxn modelId="{8F9860D9-3ADD-4FCA-9A27-1B4ABE83FBA6}" srcId="{0F884E54-2F6A-431F-AA65-34D29BD21C64}" destId="{13D9A0F1-649B-4EC3-809F-342BED7FF40A}" srcOrd="0" destOrd="0" parTransId="{B5C17C49-E41B-4910-BCBE-60EE40F484E4}" sibTransId="{C6891634-7EB0-48CD-AF58-FBF74B73FC36}"/>
    <dgm:cxn modelId="{3B933B32-D5F8-4ACA-86EB-653339D338E4}" srcId="{7743BB44-CCA5-4A5A-8C66-CE178A8C8B04}" destId="{F45EAE4E-D779-4E13-9E0C-B0103C721AC8}" srcOrd="0" destOrd="0" parTransId="{D494B865-5423-40A5-808E-9F8A5E33551C}" sibTransId="{055BD56C-95BB-42B4-84EE-0D84CD88D968}"/>
    <dgm:cxn modelId="{968C0809-B792-4CD9-A8D8-9F5DC05B14A2}" srcId="{DC5FC0DB-2B9B-481A-8E9C-38534592DA0E}" destId="{1F52F919-F842-4D42-BE6B-F996194CE4A7}" srcOrd="1" destOrd="0" parTransId="{2AF4B88A-588D-4D35-BC7B-1908078A5CA7}" sibTransId="{B02C8897-66BA-4F06-A3D3-1D599DBCCBFB}"/>
    <dgm:cxn modelId="{373AFE43-B360-4269-88F1-3C9FE8F47F76}" type="presOf" srcId="{A272F790-72C5-4D96-B8D4-DBF3B902FB87}" destId="{F70CFE44-662B-49D3-A252-E2B9B835DE77}" srcOrd="0" destOrd="0" presId="urn:microsoft.com/office/officeart/2005/8/layout/lProcess2"/>
    <dgm:cxn modelId="{E09FCC67-4BAA-4E0A-B077-5DF4569F3777}" srcId="{0F884E54-2F6A-431F-AA65-34D29BD21C64}" destId="{DC5FC0DB-2B9B-481A-8E9C-38534592DA0E}" srcOrd="4" destOrd="0" parTransId="{1B749F30-E271-4374-A58D-C59E152E72DE}" sibTransId="{E5E123EB-75FA-4003-8EB0-644B5800D48F}"/>
    <dgm:cxn modelId="{EBE13E40-8DE6-4CD1-AF5D-31B636C6E6A8}" type="presOf" srcId="{F45EAE4E-D779-4E13-9E0C-B0103C721AC8}" destId="{DFCF0364-7645-4DBE-9B6D-1C735D3A76C8}" srcOrd="0" destOrd="0" presId="urn:microsoft.com/office/officeart/2005/8/layout/lProcess2"/>
    <dgm:cxn modelId="{7715ED6E-916C-4801-9E47-886B2431DB38}" type="presOf" srcId="{40D2F08B-5700-4617-AF09-9CA8EAA2A75A}" destId="{4BEA87CD-8EB4-4E58-B9C1-0B68D6380646}" srcOrd="0" destOrd="0" presId="urn:microsoft.com/office/officeart/2005/8/layout/lProcess2"/>
    <dgm:cxn modelId="{720C6EAF-3B77-4EB6-A4DD-85BA80D233ED}" type="presOf" srcId="{2207E391-4266-44E0-8571-D70114C432E7}" destId="{6273A54B-95A3-4A93-98A7-0D1C1989C37B}" srcOrd="0" destOrd="0" presId="urn:microsoft.com/office/officeart/2005/8/layout/lProcess2"/>
    <dgm:cxn modelId="{9976EB39-0A1D-4E33-BF9C-DD89FC4A0C5B}" srcId="{40D2F08B-5700-4617-AF09-9CA8EAA2A75A}" destId="{A272F790-72C5-4D96-B8D4-DBF3B902FB87}" srcOrd="0" destOrd="0" parTransId="{66A2EB1C-7619-4A8A-A371-9635A07F955A}" sibTransId="{6183F58B-4DA1-4856-9837-44E8B1733971}"/>
    <dgm:cxn modelId="{AA88A791-9F1D-4B51-81C4-03A39260A6DB}" srcId="{2207E391-4266-44E0-8571-D70114C432E7}" destId="{A91FC1C1-87AC-4CB3-8EB7-615DD15C5AC8}" srcOrd="0" destOrd="0" parTransId="{DB4B52A3-4A4B-4FEB-8391-306D93B2223A}" sibTransId="{92227945-8C3B-4E2F-8DB4-D7C90D5BF90D}"/>
    <dgm:cxn modelId="{BB775967-249B-4A1B-A756-70690FEF3156}" type="presOf" srcId="{8787F4D8-F08C-442F-A644-4C560F9AA337}" destId="{036FE886-D366-4692-AFCB-A413A3870D35}" srcOrd="0" destOrd="0" presId="urn:microsoft.com/office/officeart/2005/8/layout/lProcess2"/>
    <dgm:cxn modelId="{955EB3FB-3CC7-48B3-887C-93691609432B}" type="presOf" srcId="{DC5FC0DB-2B9B-481A-8E9C-38534592DA0E}" destId="{68E95B6E-3695-42D3-8390-6FC7A5C85298}" srcOrd="1" destOrd="0" presId="urn:microsoft.com/office/officeart/2005/8/layout/lProcess2"/>
    <dgm:cxn modelId="{DCA3537A-27FA-497C-9516-8F147F328A25}" type="presOf" srcId="{A91FC1C1-87AC-4CB3-8EB7-615DD15C5AC8}" destId="{58D88ECB-C435-42AC-83EF-3A5E5413287B}" srcOrd="0" destOrd="0" presId="urn:microsoft.com/office/officeart/2005/8/layout/lProcess2"/>
    <dgm:cxn modelId="{3CBA88BB-F2DF-433A-A2D3-D7A00D88BD41}" type="presOf" srcId="{C9E6B98B-A150-46AD-B13F-F8DC196DF850}" destId="{4216E594-4BE9-4818-A2B0-477F3C9E5451}" srcOrd="0" destOrd="0" presId="urn:microsoft.com/office/officeart/2005/8/layout/lProcess2"/>
    <dgm:cxn modelId="{F68C86A0-7647-43C4-9B61-CBF25B048AB1}" type="presOf" srcId="{7743BB44-CCA5-4A5A-8C66-CE178A8C8B04}" destId="{BB5395B7-D0E3-4C87-B314-6A7B40112CB5}" srcOrd="1" destOrd="0" presId="urn:microsoft.com/office/officeart/2005/8/layout/lProcess2"/>
    <dgm:cxn modelId="{2F5D853D-0CE4-4337-B266-05BF2D53398B}" srcId="{0F884E54-2F6A-431F-AA65-34D29BD21C64}" destId="{40D2F08B-5700-4617-AF09-9CA8EAA2A75A}" srcOrd="1" destOrd="0" parTransId="{35A93151-434D-4EB3-9356-C641438BDC17}" sibTransId="{232F1E27-4A0E-45A4-A474-F5F9CD8FBF61}"/>
    <dgm:cxn modelId="{D51E9160-15A4-41B0-99B0-4860CACAFBD6}" type="presOf" srcId="{40D2F08B-5700-4617-AF09-9CA8EAA2A75A}" destId="{459FC8BF-C314-42FF-8B86-A36C3984ED8B}" srcOrd="1" destOrd="0" presId="urn:microsoft.com/office/officeart/2005/8/layout/lProcess2"/>
    <dgm:cxn modelId="{50BACAA5-F5C1-4E20-A4E3-13DAB0A52DEF}" srcId="{40D2F08B-5700-4617-AF09-9CA8EAA2A75A}" destId="{DA7F53D1-2837-4F3F-868F-58C22C14D4C0}" srcOrd="1" destOrd="0" parTransId="{A93DE1D8-0097-42B0-9877-EBD81F79AB64}" sibTransId="{ECD7CA7C-90ED-4554-B4BC-7CF4909D81DA}"/>
    <dgm:cxn modelId="{DFA165EB-C70B-487D-9C06-1B04E747FB94}" srcId="{13D9A0F1-649B-4EC3-809F-342BED7FF40A}" destId="{C9E6B98B-A150-46AD-B13F-F8DC196DF850}" srcOrd="1" destOrd="0" parTransId="{9E5512C6-4B0B-49DF-9ECC-2A6851006AC7}" sibTransId="{3638808C-CEF1-4638-8985-C37C76113FD2}"/>
    <dgm:cxn modelId="{C328EA50-8BDF-48E8-8EE9-0F1BC6639AE0}" type="presOf" srcId="{13D9A0F1-649B-4EC3-809F-342BED7FF40A}" destId="{B84A21BB-FA84-431C-BBE6-7DDBD59F9998}" srcOrd="0" destOrd="0" presId="urn:microsoft.com/office/officeart/2005/8/layout/lProcess2"/>
    <dgm:cxn modelId="{55C6D61C-C00B-458A-AFD4-BF7AA712DC76}" srcId="{0F884E54-2F6A-431F-AA65-34D29BD21C64}" destId="{2207E391-4266-44E0-8571-D70114C432E7}" srcOrd="3" destOrd="0" parTransId="{78E63AE3-F9D1-4CCF-8128-84433BD42086}" sibTransId="{07C7AFEC-A2D1-4F09-8570-DD2D3B47BC40}"/>
    <dgm:cxn modelId="{32210CDB-9CFB-4BD6-AC73-62C941423199}" type="presOf" srcId="{56337A0D-A23A-49E7-8AAF-1F10D89735B7}" destId="{0A885A2D-15D9-4A62-BB69-7EF6DB5BA101}" srcOrd="0" destOrd="0" presId="urn:microsoft.com/office/officeart/2005/8/layout/lProcess2"/>
    <dgm:cxn modelId="{621903AA-63CF-4EF7-9ED4-11D67D2D532E}" srcId="{13D9A0F1-649B-4EC3-809F-342BED7FF40A}" destId="{56337A0D-A23A-49E7-8AAF-1F10D89735B7}" srcOrd="0" destOrd="0" parTransId="{DA2D082A-E7FA-484A-9D42-AB4D987DD35A}" sibTransId="{FF07618C-8411-41F5-9C4A-D933EA699CA3}"/>
    <dgm:cxn modelId="{4CF7E036-3122-4AE4-906A-1D2F8E4E65EA}" type="presOf" srcId="{2207E391-4266-44E0-8571-D70114C432E7}" destId="{E5B11D39-B9D0-436C-A786-2019963A285A}" srcOrd="1" destOrd="0" presId="urn:microsoft.com/office/officeart/2005/8/layout/lProcess2"/>
    <dgm:cxn modelId="{1CAF0CFD-2FEF-4919-996F-5D91B6FAD9BE}" type="presOf" srcId="{7743BB44-CCA5-4A5A-8C66-CE178A8C8B04}" destId="{4AC4C8EF-5F81-4624-91E0-4A07219ADEB3}" srcOrd="0" destOrd="0" presId="urn:microsoft.com/office/officeart/2005/8/layout/lProcess2"/>
    <dgm:cxn modelId="{1C62136E-0B31-4AB9-8458-4A907703F483}" type="presOf" srcId="{0F884E54-2F6A-431F-AA65-34D29BD21C64}" destId="{6D9FFD2D-0D11-497A-AB73-66E5B1A081F1}" srcOrd="0" destOrd="0" presId="urn:microsoft.com/office/officeart/2005/8/layout/lProcess2"/>
    <dgm:cxn modelId="{37902623-ED90-44BE-84CB-FD3E98E851EA}" type="presOf" srcId="{13D9A0F1-649B-4EC3-809F-342BED7FF40A}" destId="{32B9BD93-ABD1-4E93-95F3-57E4B73A91DC}" srcOrd="1" destOrd="0" presId="urn:microsoft.com/office/officeart/2005/8/layout/lProcess2"/>
    <dgm:cxn modelId="{207119F9-8D0B-4266-84AD-F4AFE844F17A}" type="presOf" srcId="{1F52F919-F842-4D42-BE6B-F996194CE4A7}" destId="{641B0097-4015-49D3-9C7E-CF4B0BB38E3E}" srcOrd="0" destOrd="0" presId="urn:microsoft.com/office/officeart/2005/8/layout/lProcess2"/>
    <dgm:cxn modelId="{DA1EB549-1F0C-4202-A989-DE5F09F5FB0E}" type="presOf" srcId="{DA7F53D1-2837-4F3F-868F-58C22C14D4C0}" destId="{0BAB2602-58AB-42B9-BA84-6781F8C5C637}" srcOrd="0" destOrd="0" presId="urn:microsoft.com/office/officeart/2005/8/layout/lProcess2"/>
    <dgm:cxn modelId="{8C8AB460-A3F7-45D2-8155-4D4FB66A96B3}" type="presParOf" srcId="{6D9FFD2D-0D11-497A-AB73-66E5B1A081F1}" destId="{F0593F63-250A-488F-B2BC-A18F08F9C545}" srcOrd="0" destOrd="0" presId="urn:microsoft.com/office/officeart/2005/8/layout/lProcess2"/>
    <dgm:cxn modelId="{75ECDCDC-A4CD-4163-BD0C-46D48AEE3C7D}" type="presParOf" srcId="{F0593F63-250A-488F-B2BC-A18F08F9C545}" destId="{B84A21BB-FA84-431C-BBE6-7DDBD59F9998}" srcOrd="0" destOrd="0" presId="urn:microsoft.com/office/officeart/2005/8/layout/lProcess2"/>
    <dgm:cxn modelId="{D8850BC0-4B35-4F14-A6B2-CC2442688BC8}" type="presParOf" srcId="{F0593F63-250A-488F-B2BC-A18F08F9C545}" destId="{32B9BD93-ABD1-4E93-95F3-57E4B73A91DC}" srcOrd="1" destOrd="0" presId="urn:microsoft.com/office/officeart/2005/8/layout/lProcess2"/>
    <dgm:cxn modelId="{ABD035E3-3976-4AB0-B32D-6304B51AABFF}" type="presParOf" srcId="{F0593F63-250A-488F-B2BC-A18F08F9C545}" destId="{AB0A4AE3-4216-40AF-AAF2-3A4277528CD4}" srcOrd="2" destOrd="0" presId="urn:microsoft.com/office/officeart/2005/8/layout/lProcess2"/>
    <dgm:cxn modelId="{B93F4543-ABA5-44B9-AFF9-9FF1320D5E34}" type="presParOf" srcId="{AB0A4AE3-4216-40AF-AAF2-3A4277528CD4}" destId="{440C696A-A0E9-4F5E-8091-5F259EA568AF}" srcOrd="0" destOrd="0" presId="urn:microsoft.com/office/officeart/2005/8/layout/lProcess2"/>
    <dgm:cxn modelId="{4B4B01FF-0439-4E4A-9D90-B99CA1E71EAF}" type="presParOf" srcId="{440C696A-A0E9-4F5E-8091-5F259EA568AF}" destId="{0A885A2D-15D9-4A62-BB69-7EF6DB5BA101}" srcOrd="0" destOrd="0" presId="urn:microsoft.com/office/officeart/2005/8/layout/lProcess2"/>
    <dgm:cxn modelId="{C23EABC1-67E7-42BF-A333-3612D003305B}" type="presParOf" srcId="{440C696A-A0E9-4F5E-8091-5F259EA568AF}" destId="{7DD03763-581F-4419-88DA-B870FC925C5A}" srcOrd="1" destOrd="0" presId="urn:microsoft.com/office/officeart/2005/8/layout/lProcess2"/>
    <dgm:cxn modelId="{3D6E1A49-CE34-43B9-825D-297EB61821A3}" type="presParOf" srcId="{440C696A-A0E9-4F5E-8091-5F259EA568AF}" destId="{4216E594-4BE9-4818-A2B0-477F3C9E5451}" srcOrd="2" destOrd="0" presId="urn:microsoft.com/office/officeart/2005/8/layout/lProcess2"/>
    <dgm:cxn modelId="{A7B99663-F5EC-432B-BE87-803A64CD6897}" type="presParOf" srcId="{6D9FFD2D-0D11-497A-AB73-66E5B1A081F1}" destId="{6E28B95D-3EFD-45C7-B5AA-B9C10DAC3A68}" srcOrd="1" destOrd="0" presId="urn:microsoft.com/office/officeart/2005/8/layout/lProcess2"/>
    <dgm:cxn modelId="{82FC3712-2975-46CF-AFBF-E5483E1ABEAD}" type="presParOf" srcId="{6D9FFD2D-0D11-497A-AB73-66E5B1A081F1}" destId="{24B19706-3E5E-46E8-803A-7BADB9D4CDA3}" srcOrd="2" destOrd="0" presId="urn:microsoft.com/office/officeart/2005/8/layout/lProcess2"/>
    <dgm:cxn modelId="{8298040B-6D9A-473B-9314-FBEB7CC18015}" type="presParOf" srcId="{24B19706-3E5E-46E8-803A-7BADB9D4CDA3}" destId="{4BEA87CD-8EB4-4E58-B9C1-0B68D6380646}" srcOrd="0" destOrd="0" presId="urn:microsoft.com/office/officeart/2005/8/layout/lProcess2"/>
    <dgm:cxn modelId="{F3F57ABC-F441-4315-A7CF-F33CB8BCB6A9}" type="presParOf" srcId="{24B19706-3E5E-46E8-803A-7BADB9D4CDA3}" destId="{459FC8BF-C314-42FF-8B86-A36C3984ED8B}" srcOrd="1" destOrd="0" presId="urn:microsoft.com/office/officeart/2005/8/layout/lProcess2"/>
    <dgm:cxn modelId="{44C640B9-AF20-45B6-A4EE-454D89ED7556}" type="presParOf" srcId="{24B19706-3E5E-46E8-803A-7BADB9D4CDA3}" destId="{FBB5A9C4-C7E0-4308-BF46-CED375C7EA71}" srcOrd="2" destOrd="0" presId="urn:microsoft.com/office/officeart/2005/8/layout/lProcess2"/>
    <dgm:cxn modelId="{6C828B10-CB95-4399-9AC3-C54B68E839EF}" type="presParOf" srcId="{FBB5A9C4-C7E0-4308-BF46-CED375C7EA71}" destId="{7B3FBA52-962D-46E9-A06D-FD893998EE4A}" srcOrd="0" destOrd="0" presId="urn:microsoft.com/office/officeart/2005/8/layout/lProcess2"/>
    <dgm:cxn modelId="{6C631C60-2149-4C11-B2BA-496C23995985}" type="presParOf" srcId="{7B3FBA52-962D-46E9-A06D-FD893998EE4A}" destId="{F70CFE44-662B-49D3-A252-E2B9B835DE77}" srcOrd="0" destOrd="0" presId="urn:microsoft.com/office/officeart/2005/8/layout/lProcess2"/>
    <dgm:cxn modelId="{C123BD5A-2588-44F8-9575-C75BC7A8E02F}" type="presParOf" srcId="{7B3FBA52-962D-46E9-A06D-FD893998EE4A}" destId="{6805AA8D-C713-4A4D-B2AB-499A401BEE4E}" srcOrd="1" destOrd="0" presId="urn:microsoft.com/office/officeart/2005/8/layout/lProcess2"/>
    <dgm:cxn modelId="{A46BA9A1-7713-4A37-8601-14A7F2D4209B}" type="presParOf" srcId="{7B3FBA52-962D-46E9-A06D-FD893998EE4A}" destId="{0BAB2602-58AB-42B9-BA84-6781F8C5C637}" srcOrd="2" destOrd="0" presId="urn:microsoft.com/office/officeart/2005/8/layout/lProcess2"/>
    <dgm:cxn modelId="{D236ABE6-138C-4D61-B7E0-D71B9B599E5A}" type="presParOf" srcId="{6D9FFD2D-0D11-497A-AB73-66E5B1A081F1}" destId="{025FF664-987B-4553-95E2-DF9B47B6D279}" srcOrd="3" destOrd="0" presId="urn:microsoft.com/office/officeart/2005/8/layout/lProcess2"/>
    <dgm:cxn modelId="{6ED616F8-AC1F-47C0-92BF-BBA3F51CC642}" type="presParOf" srcId="{6D9FFD2D-0D11-497A-AB73-66E5B1A081F1}" destId="{6F25C9F8-B47A-4318-9FD2-F1AD3ED6F3E0}" srcOrd="4" destOrd="0" presId="urn:microsoft.com/office/officeart/2005/8/layout/lProcess2"/>
    <dgm:cxn modelId="{1EA8C39F-49C8-4470-96F6-BFA8FC1EF766}" type="presParOf" srcId="{6F25C9F8-B47A-4318-9FD2-F1AD3ED6F3E0}" destId="{4AC4C8EF-5F81-4624-91E0-4A07219ADEB3}" srcOrd="0" destOrd="0" presId="urn:microsoft.com/office/officeart/2005/8/layout/lProcess2"/>
    <dgm:cxn modelId="{BF2F571E-E72F-4F45-82D6-4C867ACCE673}" type="presParOf" srcId="{6F25C9F8-B47A-4318-9FD2-F1AD3ED6F3E0}" destId="{BB5395B7-D0E3-4C87-B314-6A7B40112CB5}" srcOrd="1" destOrd="0" presId="urn:microsoft.com/office/officeart/2005/8/layout/lProcess2"/>
    <dgm:cxn modelId="{A1C60D04-1689-4D64-8F32-6706C358BE63}" type="presParOf" srcId="{6F25C9F8-B47A-4318-9FD2-F1AD3ED6F3E0}" destId="{641625E3-E76D-495A-81F3-2E02AA77381B}" srcOrd="2" destOrd="0" presId="urn:microsoft.com/office/officeart/2005/8/layout/lProcess2"/>
    <dgm:cxn modelId="{F0EB718E-D12C-4AAD-B296-A6141BFA5DF4}" type="presParOf" srcId="{641625E3-E76D-495A-81F3-2E02AA77381B}" destId="{721D7FE2-D800-4FD6-ACB6-FD9A6453EBF0}" srcOrd="0" destOrd="0" presId="urn:microsoft.com/office/officeart/2005/8/layout/lProcess2"/>
    <dgm:cxn modelId="{910D8290-414B-4954-AEA0-6AD1BAA09D97}" type="presParOf" srcId="{721D7FE2-D800-4FD6-ACB6-FD9A6453EBF0}" destId="{DFCF0364-7645-4DBE-9B6D-1C735D3A76C8}" srcOrd="0" destOrd="0" presId="urn:microsoft.com/office/officeart/2005/8/layout/lProcess2"/>
    <dgm:cxn modelId="{E49B63A4-02A5-43DC-A37C-94E3748E7A0B}" type="presParOf" srcId="{6D9FFD2D-0D11-497A-AB73-66E5B1A081F1}" destId="{165A6CF4-440C-46FB-8032-B6791C656162}" srcOrd="5" destOrd="0" presId="urn:microsoft.com/office/officeart/2005/8/layout/lProcess2"/>
    <dgm:cxn modelId="{EC6B207C-A9DA-4019-93E4-E0F1351A3E90}" type="presParOf" srcId="{6D9FFD2D-0D11-497A-AB73-66E5B1A081F1}" destId="{975D4EC1-9F3D-4489-BC69-6D785D123EBC}" srcOrd="6" destOrd="0" presId="urn:microsoft.com/office/officeart/2005/8/layout/lProcess2"/>
    <dgm:cxn modelId="{3F9FEC69-044E-47A0-9297-7C3B38C9C152}" type="presParOf" srcId="{975D4EC1-9F3D-4489-BC69-6D785D123EBC}" destId="{6273A54B-95A3-4A93-98A7-0D1C1989C37B}" srcOrd="0" destOrd="0" presId="urn:microsoft.com/office/officeart/2005/8/layout/lProcess2"/>
    <dgm:cxn modelId="{A3126AF4-0BBF-44B1-A9FE-5B713F005C2E}" type="presParOf" srcId="{975D4EC1-9F3D-4489-BC69-6D785D123EBC}" destId="{E5B11D39-B9D0-436C-A786-2019963A285A}" srcOrd="1" destOrd="0" presId="urn:microsoft.com/office/officeart/2005/8/layout/lProcess2"/>
    <dgm:cxn modelId="{138B96AF-20CB-42F9-AD29-C3469C0D3A9F}" type="presParOf" srcId="{975D4EC1-9F3D-4489-BC69-6D785D123EBC}" destId="{B0FD2B7F-C13D-499C-AB83-B7519F82863E}" srcOrd="2" destOrd="0" presId="urn:microsoft.com/office/officeart/2005/8/layout/lProcess2"/>
    <dgm:cxn modelId="{F4350970-3C19-4D67-9F9E-8511EBBCE56C}" type="presParOf" srcId="{B0FD2B7F-C13D-499C-AB83-B7519F82863E}" destId="{1DD69915-31D3-4560-A495-61CCDAE4EECE}" srcOrd="0" destOrd="0" presId="urn:microsoft.com/office/officeart/2005/8/layout/lProcess2"/>
    <dgm:cxn modelId="{C1CF9221-D297-47F4-A4B9-5DFA0E53FBD6}" type="presParOf" srcId="{1DD69915-31D3-4560-A495-61CCDAE4EECE}" destId="{58D88ECB-C435-42AC-83EF-3A5E5413287B}" srcOrd="0" destOrd="0" presId="urn:microsoft.com/office/officeart/2005/8/layout/lProcess2"/>
    <dgm:cxn modelId="{EF838924-7DB8-4450-9078-6124DEE74C82}" type="presParOf" srcId="{6D9FFD2D-0D11-497A-AB73-66E5B1A081F1}" destId="{F1D13CD1-2F58-4F11-854B-4F52C4B8389A}" srcOrd="7" destOrd="0" presId="urn:microsoft.com/office/officeart/2005/8/layout/lProcess2"/>
    <dgm:cxn modelId="{2657540A-F265-4D43-AA59-CE66F69A1EC8}" type="presParOf" srcId="{6D9FFD2D-0D11-497A-AB73-66E5B1A081F1}" destId="{147FFC07-79FF-4B9D-B6CC-9362602FC5CA}" srcOrd="8" destOrd="0" presId="urn:microsoft.com/office/officeart/2005/8/layout/lProcess2"/>
    <dgm:cxn modelId="{AC7AE2FD-96BF-4FF8-B95E-D4ABC8145726}" type="presParOf" srcId="{147FFC07-79FF-4B9D-B6CC-9362602FC5CA}" destId="{EB74BC92-8A78-4241-BB0D-FDA40F070889}" srcOrd="0" destOrd="0" presId="urn:microsoft.com/office/officeart/2005/8/layout/lProcess2"/>
    <dgm:cxn modelId="{819BB333-1E1C-4EFC-8762-5C9DF671E877}" type="presParOf" srcId="{147FFC07-79FF-4B9D-B6CC-9362602FC5CA}" destId="{68E95B6E-3695-42D3-8390-6FC7A5C85298}" srcOrd="1" destOrd="0" presId="urn:microsoft.com/office/officeart/2005/8/layout/lProcess2"/>
    <dgm:cxn modelId="{048DCDE7-13B1-4CFD-AF3D-F7A99B44D631}" type="presParOf" srcId="{147FFC07-79FF-4B9D-B6CC-9362602FC5CA}" destId="{C0867684-65AA-43D8-9E28-4AE07638F299}" srcOrd="2" destOrd="0" presId="urn:microsoft.com/office/officeart/2005/8/layout/lProcess2"/>
    <dgm:cxn modelId="{A6A9A0D5-C81E-462B-B6D0-F673B11F43A7}" type="presParOf" srcId="{C0867684-65AA-43D8-9E28-4AE07638F299}" destId="{A4D40D10-000F-410D-905E-082D90C05F95}" srcOrd="0" destOrd="0" presId="urn:microsoft.com/office/officeart/2005/8/layout/lProcess2"/>
    <dgm:cxn modelId="{8803C784-9DFA-46B6-8BAC-4B15A2EB2B49}" type="presParOf" srcId="{A4D40D10-000F-410D-905E-082D90C05F95}" destId="{036FE886-D366-4692-AFCB-A413A3870D35}" srcOrd="0" destOrd="0" presId="urn:microsoft.com/office/officeart/2005/8/layout/lProcess2"/>
    <dgm:cxn modelId="{D9336151-BDF5-4EB5-AC59-CEE6AB8D5828}" type="presParOf" srcId="{A4D40D10-000F-410D-905E-082D90C05F95}" destId="{DB7F41DE-CA86-4408-96F9-E96D7B80324C}" srcOrd="1" destOrd="0" presId="urn:microsoft.com/office/officeart/2005/8/layout/lProcess2"/>
    <dgm:cxn modelId="{B796E0B4-5B3D-4C94-B40A-4FB06DD07E3A}" type="presParOf" srcId="{A4D40D10-000F-410D-905E-082D90C05F95}" destId="{641B0097-4015-49D3-9C7E-CF4B0BB38E3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912526-C09F-4ABE-9CEA-67E07372E043}">
      <dsp:nvSpPr>
        <dsp:cNvPr id="0" name=""/>
        <dsp:cNvSpPr/>
      </dsp:nvSpPr>
      <dsp:spPr>
        <a:xfrm>
          <a:off x="4256" y="0"/>
          <a:ext cx="4094325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latin typeface="Times New Roman" pitchFamily="18" charset="0"/>
              <a:cs typeface="Times New Roman" pitchFamily="18" charset="0"/>
            </a:rPr>
            <a:t>Sluchadla- hledisko konstrukce</a:t>
          </a:r>
        </a:p>
      </dsp:txBody>
      <dsp:txXfrm>
        <a:off x="4256" y="0"/>
        <a:ext cx="4094325" cy="1371600"/>
      </dsp:txXfrm>
    </dsp:sp>
    <dsp:sp modelId="{B9D9954A-9107-45F6-9B36-A2D2667DCB4A}">
      <dsp:nvSpPr>
        <dsp:cNvPr id="0" name=""/>
        <dsp:cNvSpPr/>
      </dsp:nvSpPr>
      <dsp:spPr>
        <a:xfrm>
          <a:off x="413688" y="1372939"/>
          <a:ext cx="3275460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kanálová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zvukovodová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boltcová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413688" y="1372939"/>
        <a:ext cx="3275460" cy="1378520"/>
      </dsp:txXfrm>
    </dsp:sp>
    <dsp:sp modelId="{65281660-CE4D-4B05-9126-A20BE5F9454C}">
      <dsp:nvSpPr>
        <dsp:cNvPr id="0" name=""/>
        <dsp:cNvSpPr/>
      </dsp:nvSpPr>
      <dsp:spPr>
        <a:xfrm>
          <a:off x="413688" y="2963540"/>
          <a:ext cx="3275460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kapesní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závěsná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brýlová</a:t>
          </a:r>
        </a:p>
      </dsp:txBody>
      <dsp:txXfrm>
        <a:off x="413688" y="2963540"/>
        <a:ext cx="3275460" cy="1378520"/>
      </dsp:txXfrm>
    </dsp:sp>
    <dsp:sp modelId="{88C61494-187F-4290-B56F-46A5F235509A}">
      <dsp:nvSpPr>
        <dsp:cNvPr id="0" name=""/>
        <dsp:cNvSpPr/>
      </dsp:nvSpPr>
      <dsp:spPr>
        <a:xfrm>
          <a:off x="4405656" y="0"/>
          <a:ext cx="4094325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latin typeface="Times New Roman" pitchFamily="18" charset="0"/>
              <a:cs typeface="Times New Roman" pitchFamily="18" charset="0"/>
            </a:rPr>
            <a:t>Sluchadla - hledisko zpracování signálu</a:t>
          </a:r>
        </a:p>
      </dsp:txBody>
      <dsp:txXfrm>
        <a:off x="4405656" y="0"/>
        <a:ext cx="4094325" cy="1371600"/>
      </dsp:txXfrm>
    </dsp:sp>
    <dsp:sp modelId="{86B26000-5452-4273-AEA1-E9DDD2F23E14}">
      <dsp:nvSpPr>
        <dsp:cNvPr id="0" name=""/>
        <dsp:cNvSpPr/>
      </dsp:nvSpPr>
      <dsp:spPr>
        <a:xfrm>
          <a:off x="4815088" y="1372939"/>
          <a:ext cx="3275460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analogové sluchadla</a:t>
          </a:r>
        </a:p>
      </dsp:txBody>
      <dsp:txXfrm>
        <a:off x="4815088" y="1372939"/>
        <a:ext cx="3275460" cy="1378520"/>
      </dsp:txXfrm>
    </dsp:sp>
    <dsp:sp modelId="{6F05B5A8-E782-495F-9FD9-969FE361747B}">
      <dsp:nvSpPr>
        <dsp:cNvPr id="0" name=""/>
        <dsp:cNvSpPr/>
      </dsp:nvSpPr>
      <dsp:spPr>
        <a:xfrm>
          <a:off x="4815088" y="2963540"/>
          <a:ext cx="3275460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latin typeface="Times New Roman" pitchFamily="18" charset="0"/>
              <a:cs typeface="Times New Roman" pitchFamily="18" charset="0"/>
            </a:rPr>
            <a:t>digitální sluchadla</a:t>
          </a:r>
        </a:p>
      </dsp:txBody>
      <dsp:txXfrm>
        <a:off x="4815088" y="2963540"/>
        <a:ext cx="3275460" cy="13785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4A21BB-FA84-431C-BBE6-7DDBD59F9998}">
      <dsp:nvSpPr>
        <dsp:cNvPr id="0" name=""/>
        <dsp:cNvSpPr/>
      </dsp:nvSpPr>
      <dsp:spPr>
        <a:xfrm>
          <a:off x="4567" y="0"/>
          <a:ext cx="1602849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>
              <a:latin typeface="Times New Roman" pitchFamily="18" charset="0"/>
              <a:cs typeface="Times New Roman" pitchFamily="18" charset="0"/>
            </a:rPr>
            <a:t>Pomůcky pro vnímání mluvené řeči </a:t>
          </a:r>
        </a:p>
      </dsp:txBody>
      <dsp:txXfrm>
        <a:off x="4567" y="0"/>
        <a:ext cx="1602849" cy="1371600"/>
      </dsp:txXfrm>
    </dsp:sp>
    <dsp:sp modelId="{0A885A2D-15D9-4A62-BB69-7EF6DB5BA101}">
      <dsp:nvSpPr>
        <dsp:cNvPr id="0" name=""/>
        <dsp:cNvSpPr/>
      </dsp:nvSpPr>
      <dsp:spPr>
        <a:xfrm>
          <a:off x="164852" y="1372939"/>
          <a:ext cx="1282279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sluchadla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kochlearní implantát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indukční smyčky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4852" y="1372939"/>
        <a:ext cx="1282279" cy="1378520"/>
      </dsp:txXfrm>
    </dsp:sp>
    <dsp:sp modelId="{4216E594-4BE9-4818-A2B0-477F3C9E5451}">
      <dsp:nvSpPr>
        <dsp:cNvPr id="0" name=""/>
        <dsp:cNvSpPr/>
      </dsp:nvSpPr>
      <dsp:spPr>
        <a:xfrm>
          <a:off x="146451" y="2963540"/>
          <a:ext cx="1282279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pomůcky k zesílení zvuku TV, rádia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FM systémy</a:t>
          </a:r>
        </a:p>
      </dsp:txBody>
      <dsp:txXfrm>
        <a:off x="146451" y="2963540"/>
        <a:ext cx="1282279" cy="1378520"/>
      </dsp:txXfrm>
    </dsp:sp>
    <dsp:sp modelId="{4BEA87CD-8EB4-4E58-B9C1-0B68D6380646}">
      <dsp:nvSpPr>
        <dsp:cNvPr id="0" name=""/>
        <dsp:cNvSpPr/>
      </dsp:nvSpPr>
      <dsp:spPr>
        <a:xfrm>
          <a:off x="1727630" y="0"/>
          <a:ext cx="1602849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>
              <a:latin typeface="Times New Roman" pitchFamily="18" charset="0"/>
              <a:cs typeface="Times New Roman" pitchFamily="18" charset="0"/>
            </a:rPr>
            <a:t>Pomůcky  ke čtení</a:t>
          </a:r>
        </a:p>
      </dsp:txBody>
      <dsp:txXfrm>
        <a:off x="1727630" y="0"/>
        <a:ext cx="1602849" cy="1371600"/>
      </dsp:txXfrm>
    </dsp:sp>
    <dsp:sp modelId="{F70CFE44-662B-49D3-A252-E2B9B835DE77}">
      <dsp:nvSpPr>
        <dsp:cNvPr id="0" name=""/>
        <dsp:cNvSpPr/>
      </dsp:nvSpPr>
      <dsp:spPr>
        <a:xfrm>
          <a:off x="1887915" y="1368806"/>
          <a:ext cx="1282279" cy="2122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teletext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skryté titulky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textová komunikace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 (mobilní aplikace)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psací telefony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faxy</a:t>
          </a:r>
        </a:p>
      </dsp:txBody>
      <dsp:txXfrm>
        <a:off x="1887915" y="1368806"/>
        <a:ext cx="1282279" cy="2122611"/>
      </dsp:txXfrm>
    </dsp:sp>
    <dsp:sp modelId="{0BAB2602-58AB-42B9-BA84-6781F8C5C637}">
      <dsp:nvSpPr>
        <dsp:cNvPr id="0" name=""/>
        <dsp:cNvSpPr/>
      </dsp:nvSpPr>
      <dsp:spPr>
        <a:xfrm>
          <a:off x="3636624" y="2819866"/>
          <a:ext cx="1282279" cy="735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636624" y="2819866"/>
        <a:ext cx="1282279" cy="735694"/>
      </dsp:txXfrm>
    </dsp:sp>
    <dsp:sp modelId="{4AC4C8EF-5F81-4624-91E0-4A07219ADEB3}">
      <dsp:nvSpPr>
        <dsp:cNvPr id="0" name=""/>
        <dsp:cNvSpPr/>
      </dsp:nvSpPr>
      <dsp:spPr>
        <a:xfrm>
          <a:off x="3450694" y="0"/>
          <a:ext cx="1602849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>
              <a:latin typeface="Times New Roman" pitchFamily="18" charset="0"/>
              <a:cs typeface="Times New Roman" pitchFamily="18" charset="0"/>
            </a:rPr>
            <a:t>Pomůcky k získávání informa</a:t>
          </a:r>
          <a:r>
            <a:rPr lang="cs-CZ" sz="2100" kern="1200"/>
            <a:t>cí</a:t>
          </a:r>
        </a:p>
      </dsp:txBody>
      <dsp:txXfrm>
        <a:off x="3450694" y="0"/>
        <a:ext cx="1602849" cy="1371600"/>
      </dsp:txXfrm>
    </dsp:sp>
    <dsp:sp modelId="{DFCF0364-7645-4DBE-9B6D-1C735D3A76C8}">
      <dsp:nvSpPr>
        <dsp:cNvPr id="0" name=""/>
        <dsp:cNvSpPr/>
      </dsp:nvSpPr>
      <dsp:spPr>
        <a:xfrm>
          <a:off x="3610979" y="1371600"/>
          <a:ext cx="1282279" cy="2971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internet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televizní technika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počítače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tablety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mobilní telefony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multimediální programy</a:t>
          </a:r>
        </a:p>
      </dsp:txBody>
      <dsp:txXfrm>
        <a:off x="3610979" y="1371600"/>
        <a:ext cx="1282279" cy="2971800"/>
      </dsp:txXfrm>
    </dsp:sp>
    <dsp:sp modelId="{6273A54B-95A3-4A93-98A7-0D1C1989C37B}">
      <dsp:nvSpPr>
        <dsp:cNvPr id="0" name=""/>
        <dsp:cNvSpPr/>
      </dsp:nvSpPr>
      <dsp:spPr>
        <a:xfrm>
          <a:off x="5173757" y="0"/>
          <a:ext cx="1602849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>
              <a:latin typeface="Times New Roman" pitchFamily="18" charset="0"/>
              <a:cs typeface="Times New Roman" pitchFamily="18" charset="0"/>
            </a:rPr>
            <a:t>Pomůcky v běžném životě</a:t>
          </a:r>
          <a:endParaRPr lang="cs-CZ" sz="2100" kern="1200"/>
        </a:p>
      </dsp:txBody>
      <dsp:txXfrm>
        <a:off x="5173757" y="0"/>
        <a:ext cx="1602849" cy="1371600"/>
      </dsp:txXfrm>
    </dsp:sp>
    <dsp:sp modelId="{58D88ECB-C435-42AC-83EF-3A5E5413287B}">
      <dsp:nvSpPr>
        <dsp:cNvPr id="0" name=""/>
        <dsp:cNvSpPr/>
      </dsp:nvSpPr>
      <dsp:spPr>
        <a:xfrm>
          <a:off x="5334042" y="1371600"/>
          <a:ext cx="1282279" cy="2971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signalizační pomůcky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vibrační a světelné budíky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signalizátory domovních zvonků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5334042" y="1371600"/>
        <a:ext cx="1282279" cy="2971800"/>
      </dsp:txXfrm>
    </dsp:sp>
    <dsp:sp modelId="{EB74BC92-8A78-4241-BB0D-FDA40F070889}">
      <dsp:nvSpPr>
        <dsp:cNvPr id="0" name=""/>
        <dsp:cNvSpPr/>
      </dsp:nvSpPr>
      <dsp:spPr>
        <a:xfrm>
          <a:off x="6896820" y="0"/>
          <a:ext cx="1602849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>
              <a:latin typeface="Times New Roman" pitchFamily="18" charset="0"/>
              <a:cs typeface="Times New Roman" pitchFamily="18" charset="0"/>
            </a:rPr>
            <a:t>Pomůcky logopedické, edukační</a:t>
          </a:r>
        </a:p>
      </dsp:txBody>
      <dsp:txXfrm>
        <a:off x="6896820" y="0"/>
        <a:ext cx="1602849" cy="1371600"/>
      </dsp:txXfrm>
    </dsp:sp>
    <dsp:sp modelId="{036FE886-D366-4692-AFCB-A413A3870D35}">
      <dsp:nvSpPr>
        <dsp:cNvPr id="0" name=""/>
        <dsp:cNvSpPr/>
      </dsp:nvSpPr>
      <dsp:spPr>
        <a:xfrm>
          <a:off x="7057105" y="1372939"/>
          <a:ext cx="1282279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pomůcky usnadňující tvorbu hlasu, řeči </a:t>
          </a:r>
        </a:p>
      </dsp:txBody>
      <dsp:txXfrm>
        <a:off x="7057105" y="1372939"/>
        <a:ext cx="1282279" cy="1378520"/>
      </dsp:txXfrm>
    </dsp:sp>
    <dsp:sp modelId="{641B0097-4015-49D3-9C7E-CF4B0BB38E3E}">
      <dsp:nvSpPr>
        <dsp:cNvPr id="0" name=""/>
        <dsp:cNvSpPr/>
      </dsp:nvSpPr>
      <dsp:spPr>
        <a:xfrm>
          <a:off x="7057105" y="2963540"/>
          <a:ext cx="1282279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didaktické pomůcky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>
              <a:latin typeface="Times New Roman" pitchFamily="18" charset="0"/>
              <a:cs typeface="Times New Roman" pitchFamily="18" charset="0"/>
            </a:rPr>
            <a:t>multimediální programy</a:t>
          </a:r>
        </a:p>
      </dsp:txBody>
      <dsp:txXfrm>
        <a:off x="7057105" y="2963540"/>
        <a:ext cx="1282279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2F558A-A7F0-41AA-A74E-5AA6C6E940FF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57D9864-381C-45F4-8AC5-27CFFE4F309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Sluchadla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Kompenzační, technické pomůcky</a:t>
            </a:r>
            <a:endParaRPr lang="cs-CZ" dirty="0"/>
          </a:p>
        </p:txBody>
      </p:sp>
      <p:pic>
        <p:nvPicPr>
          <p:cNvPr id="4" name="Obrázek 3" descr="C:\Users\Odstrcilikova\Desktop\part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84984"/>
            <a:ext cx="2861945" cy="286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sluchadel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Implantabilní</a:t>
            </a:r>
            <a:r>
              <a:rPr lang="cs-CZ" dirty="0" smtClean="0"/>
              <a:t> systémy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Systém </a:t>
            </a:r>
            <a:r>
              <a:rPr lang="cs-CZ" dirty="0" err="1" smtClean="0"/>
              <a:t>Baha</a:t>
            </a:r>
            <a:endParaRPr lang="cs-CZ" dirty="0" smtClean="0"/>
          </a:p>
          <a:p>
            <a:r>
              <a:rPr lang="cs-CZ" dirty="0" smtClean="0"/>
              <a:t>Kochleární implantát</a:t>
            </a:r>
          </a:p>
          <a:p>
            <a:r>
              <a:rPr lang="cs-CZ" dirty="0" smtClean="0"/>
              <a:t>Systém </a:t>
            </a:r>
            <a:r>
              <a:rPr lang="cs-CZ" dirty="0" err="1" smtClean="0"/>
              <a:t>Bonebridge</a:t>
            </a:r>
            <a:endParaRPr lang="cs-CZ" dirty="0" smtClean="0"/>
          </a:p>
          <a:p>
            <a:r>
              <a:rPr lang="cs-CZ" dirty="0" smtClean="0"/>
              <a:t>Středoušní implantáty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Users\Odstrcilikova\Desktop\child-with-SYCNRHONY_2_z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6952"/>
            <a:ext cx="3790176" cy="2757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pro běžné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funkce</a:t>
            </a:r>
            <a:r>
              <a:rPr lang="cs-CZ" dirty="0" smtClean="0"/>
              <a:t>: </a:t>
            </a:r>
            <a:r>
              <a:rPr lang="cs-CZ" b="1" i="1" dirty="0" smtClean="0"/>
              <a:t>pomůcky protetické</a:t>
            </a:r>
            <a:r>
              <a:rPr lang="cs-CZ" dirty="0" smtClean="0"/>
              <a:t>, </a:t>
            </a:r>
            <a:r>
              <a:rPr lang="cs-CZ" b="1" i="1" dirty="0" smtClean="0"/>
              <a:t>kompenzační</a:t>
            </a:r>
            <a:r>
              <a:rPr lang="cs-CZ" dirty="0" smtClean="0"/>
              <a:t>, </a:t>
            </a:r>
            <a:r>
              <a:rPr lang="cs-CZ" b="1" i="1" dirty="0" smtClean="0"/>
              <a:t>rehabilitační </a:t>
            </a:r>
            <a:r>
              <a:rPr lang="cs-CZ" dirty="0" smtClean="0"/>
              <a:t>a </a:t>
            </a:r>
            <a:r>
              <a:rPr lang="cs-CZ" b="1" i="1" dirty="0" smtClean="0"/>
              <a:t>reedukační</a:t>
            </a:r>
            <a:r>
              <a:rPr lang="cs-CZ" dirty="0" smtClean="0"/>
              <a:t>. </a:t>
            </a:r>
          </a:p>
          <a:p>
            <a:pPr lvl="0"/>
            <a:r>
              <a:rPr lang="cs-CZ" dirty="0" smtClean="0"/>
              <a:t>pomůcky usnadňující vnímání mluvené řeči</a:t>
            </a:r>
          </a:p>
          <a:p>
            <a:pPr lvl="0"/>
            <a:r>
              <a:rPr lang="cs-CZ" dirty="0" smtClean="0"/>
              <a:t>pomůcky motivující ke čtení</a:t>
            </a:r>
          </a:p>
          <a:p>
            <a:pPr lvl="0"/>
            <a:r>
              <a:rPr lang="cs-CZ" dirty="0" smtClean="0"/>
              <a:t>pomůcky usnadňující získávání informací</a:t>
            </a:r>
          </a:p>
          <a:p>
            <a:r>
              <a:rPr lang="cs-CZ" dirty="0" smtClean="0"/>
              <a:t>pomůcky využitelné v běžném životě neslyšících </a:t>
            </a:r>
            <a:endParaRPr lang="cs-CZ" dirty="0"/>
          </a:p>
        </p:txBody>
      </p:sp>
      <p:pic>
        <p:nvPicPr>
          <p:cNvPr id="3074" name="Picture 2" descr="C:\Users\Odstrcilikov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437112"/>
            <a:ext cx="2543175" cy="1800225"/>
          </a:xfrm>
          <a:prstGeom prst="rect">
            <a:avLst/>
          </a:prstGeom>
          <a:noFill/>
        </p:spPr>
      </p:pic>
      <p:pic>
        <p:nvPicPr>
          <p:cNvPr id="3075" name="Picture 3" descr="C:\Users\Odstrcilikova\Desktop\znakový-jazyk-neslyšící-table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365104"/>
            <a:ext cx="2520280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/>
          </a:bodyPr>
          <a:lstStyle/>
          <a:p>
            <a:r>
              <a:rPr lang="cs-CZ" dirty="0" smtClean="0"/>
              <a:t>Dělení kompenzačních pomůcek pro SP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Pomůcky pro sluchově postižené ve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Pomůcky motivující k artikulaci, fonaci, tvorbě hlasu, hlásek: indikátory, </a:t>
            </a:r>
            <a:r>
              <a:rPr lang="cs-CZ" dirty="0" err="1" smtClean="0"/>
              <a:t>fonátory</a:t>
            </a:r>
            <a:r>
              <a:rPr lang="cs-CZ" dirty="0" smtClean="0"/>
              <a:t>, </a:t>
            </a:r>
            <a:r>
              <a:rPr lang="cs-CZ" dirty="0" err="1" smtClean="0"/>
              <a:t>Sona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,....</a:t>
            </a:r>
          </a:p>
          <a:p>
            <a:r>
              <a:rPr lang="cs-CZ" dirty="0" smtClean="0"/>
              <a:t>Pomůcky didaktické: </a:t>
            </a:r>
            <a:r>
              <a:rPr lang="cs-CZ" dirty="0" err="1" smtClean="0"/>
              <a:t>Mentio</a:t>
            </a:r>
            <a:r>
              <a:rPr lang="cs-CZ" dirty="0" smtClean="0"/>
              <a:t>, Pavučinka, Altík, Brepta,....</a:t>
            </a:r>
            <a:endParaRPr lang="cs-CZ" dirty="0"/>
          </a:p>
        </p:txBody>
      </p:sp>
      <p:pic>
        <p:nvPicPr>
          <p:cNvPr id="1026" name="Picture 2" descr="C:\Users\Odstrcilikova\Desktop\stažený soubor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89040"/>
            <a:ext cx="2276475" cy="2009775"/>
          </a:xfrm>
          <a:prstGeom prst="rect">
            <a:avLst/>
          </a:prstGeom>
          <a:noFill/>
        </p:spPr>
      </p:pic>
      <p:pic>
        <p:nvPicPr>
          <p:cNvPr id="1027" name="Picture 3" descr="C:\Users\Odstrcilikova\Desktop\brepta_uv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015822">
            <a:off x="4921185" y="3331641"/>
            <a:ext cx="2510893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</TotalTime>
  <Words>182</Words>
  <Application>Microsoft Office PowerPoint</Application>
  <PresentationFormat>Předvádění na obrazovce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Kompenzační, technické pomůcky</vt:lpstr>
      <vt:lpstr>Druhy sluchadel</vt:lpstr>
      <vt:lpstr>Implantabilní systémy </vt:lpstr>
      <vt:lpstr>Pomůcky pro běžné užití</vt:lpstr>
      <vt:lpstr>Dělení kompenzačních pomůcek pro SP</vt:lpstr>
      <vt:lpstr>Pomůcky pro sluchově postižené ve vzdělávání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Kompenzační, technické pomůcky</dc:title>
  <dc:creator>Odstrcilikova</dc:creator>
  <cp:lastModifiedBy>Odstrcilikova</cp:lastModifiedBy>
  <cp:revision>1</cp:revision>
  <dcterms:created xsi:type="dcterms:W3CDTF">2018-11-18T14:09:41Z</dcterms:created>
  <dcterms:modified xsi:type="dcterms:W3CDTF">2018-11-18T15:19:34Z</dcterms:modified>
</cp:coreProperties>
</file>