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2CE822-994A-4272-BD99-EB8740B78B48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4E3BF7-1865-43F7-933A-63F35F7F1D6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Sluchový analyzátor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Složení sluchového analyzátoru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Zevní ucho</a:t>
            </a:r>
          </a:p>
          <a:p>
            <a:endParaRPr lang="cs-CZ" dirty="0"/>
          </a:p>
          <a:p>
            <a:r>
              <a:rPr lang="cs-CZ" dirty="0"/>
              <a:t>Střední ucho</a:t>
            </a:r>
          </a:p>
          <a:p>
            <a:endParaRPr lang="cs-CZ" dirty="0"/>
          </a:p>
          <a:p>
            <a:r>
              <a:rPr lang="cs-CZ" dirty="0"/>
              <a:t>Vnitřní ucho</a:t>
            </a:r>
          </a:p>
        </p:txBody>
      </p:sp>
      <p:pic>
        <p:nvPicPr>
          <p:cNvPr id="6" name="Obrázek 5" descr="C:\Users\Odstrcilikova\Desktop\300px-Anatomy_of_the_Human_Ear_cs.svg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3978989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Počátek embryonálního vývoje</a:t>
            </a:r>
          </a:p>
          <a:p>
            <a:r>
              <a:rPr lang="cs-CZ" dirty="0"/>
              <a:t>18.-20. týden vjemy zvuků v těle matky</a:t>
            </a:r>
          </a:p>
          <a:p>
            <a:r>
              <a:rPr lang="cs-CZ" dirty="0"/>
              <a:t>27. Týden vjemy z vnějšího okolí</a:t>
            </a:r>
          </a:p>
          <a:p>
            <a:r>
              <a:rPr lang="cs-CZ" dirty="0"/>
              <a:t>6. Měsíc diferenciace zvuků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Etiologie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Patologie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Endogenní příčiny</a:t>
            </a:r>
          </a:p>
          <a:p>
            <a:pPr>
              <a:buNone/>
            </a:pPr>
            <a:endParaRPr lang="cs-CZ" dirty="0"/>
          </a:p>
          <a:p>
            <a:pPr lvl="0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Hereditární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(dědičné) příčiny </a:t>
            </a:r>
          </a:p>
          <a:p>
            <a:pPr lvl="0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Genové aberace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Exogenní příčiny</a:t>
            </a:r>
          </a:p>
          <a:p>
            <a:endParaRPr lang="cs-CZ" dirty="0"/>
          </a:p>
          <a:p>
            <a:pPr lvl="0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Prenatální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infekce, spalničky, záněty CNS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,...)</a:t>
            </a:r>
          </a:p>
          <a:p>
            <a:pPr lvl="0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Perinatální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krvácení do mozku, nedonošenost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,...)</a:t>
            </a:r>
          </a:p>
          <a:p>
            <a:pPr lvl="0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Postnatální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záněty středouší, příušnice,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meningitídy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,...)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Sluchový systém a jazyk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Funkce  </a:t>
            </a:r>
            <a:r>
              <a:rPr lang="cs-CZ" b="1" dirty="0" err="1"/>
              <a:t>Wernickeova</a:t>
            </a:r>
            <a:r>
              <a:rPr lang="cs-CZ" b="1" dirty="0"/>
              <a:t> area</a:t>
            </a:r>
          </a:p>
          <a:p>
            <a:endParaRPr lang="cs-CZ" dirty="0"/>
          </a:p>
          <a:p>
            <a:r>
              <a:rPr lang="cs-CZ" dirty="0"/>
              <a:t>Motorická kontrola řeči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Funkce </a:t>
            </a:r>
            <a:r>
              <a:rPr lang="cs-CZ" b="1" dirty="0" err="1"/>
              <a:t>Brocova</a:t>
            </a:r>
            <a:r>
              <a:rPr lang="cs-CZ" b="1" dirty="0"/>
              <a:t> area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Kontrola porozumění řeči</a:t>
            </a:r>
          </a:p>
        </p:txBody>
      </p:sp>
      <p:pic>
        <p:nvPicPr>
          <p:cNvPr id="1026" name="Picture 2" descr="C:\Users\Odstrcilikova\Desktop\BrocasAreaSm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645024"/>
            <a:ext cx="4320480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31B15-8CE7-CB78-598A-F8274FC28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Sluchový systém a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9F55C6-962F-618C-0840-C541EAD516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Řečové oblasti v mozku</a:t>
            </a:r>
          </a:p>
          <a:p>
            <a:endParaRPr lang="cs-CZ" dirty="0"/>
          </a:p>
          <a:p>
            <a:r>
              <a:rPr lang="cs-CZ" dirty="0" err="1"/>
              <a:t>Brocova</a:t>
            </a:r>
            <a:r>
              <a:rPr lang="cs-CZ" dirty="0"/>
              <a:t> area</a:t>
            </a:r>
          </a:p>
          <a:p>
            <a:r>
              <a:rPr lang="cs-CZ" dirty="0" err="1"/>
              <a:t>Wernickeova</a:t>
            </a:r>
            <a:r>
              <a:rPr lang="cs-CZ" dirty="0"/>
              <a:t> area</a:t>
            </a:r>
          </a:p>
          <a:p>
            <a:r>
              <a:rPr lang="cs-CZ" dirty="0" err="1"/>
              <a:t>Prefrontální</a:t>
            </a:r>
            <a:r>
              <a:rPr lang="cs-CZ" dirty="0"/>
              <a:t> kůra</a:t>
            </a:r>
          </a:p>
          <a:p>
            <a:r>
              <a:rPr lang="cs-CZ" dirty="0"/>
              <a:t>Zevní a dolní části spánkového laloku</a:t>
            </a:r>
          </a:p>
          <a:p>
            <a:r>
              <a:rPr lang="cs-CZ" dirty="0" err="1"/>
              <a:t>insula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E21FB7-47DE-74B2-368C-E4F4DAC6B1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Funkce</a:t>
            </a:r>
          </a:p>
          <a:p>
            <a:r>
              <a:rPr lang="cs-CZ" dirty="0"/>
              <a:t>rozeznávání zvuků kolem nás</a:t>
            </a:r>
          </a:p>
          <a:p>
            <a:r>
              <a:rPr lang="cs-CZ" dirty="0"/>
              <a:t>Kapacita slovní zásoby</a:t>
            </a:r>
          </a:p>
          <a:p>
            <a:r>
              <a:rPr lang="cs-CZ" dirty="0"/>
              <a:t>Schopnost porozumění</a:t>
            </a:r>
          </a:p>
          <a:p>
            <a:r>
              <a:rPr lang="cs-CZ" dirty="0"/>
              <a:t>Rozvoj koordinace a rovnováhy</a:t>
            </a:r>
          </a:p>
          <a:p>
            <a:endParaRPr lang="cs-CZ" dirty="0"/>
          </a:p>
          <a:p>
            <a:r>
              <a:rPr lang="cs-CZ" dirty="0"/>
              <a:t>Sluch – nezastupitelnost při rozvoji řeči a komunikace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55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FC8AB-219F-2155-FB8D-FDA4DF6BF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Sluchový analyzátor, mozek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CFFED15-BBD2-3C4B-C1AE-2E3903DE70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5925" y="2264569"/>
            <a:ext cx="3810000" cy="2895600"/>
          </a:xfrm>
          <a:prstGeom prst="rect">
            <a:avLst/>
          </a:prstGeom>
        </p:spPr>
      </p:pic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21E2244-C0E8-52D8-6E12-71B243F16C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18077" y="2264569"/>
            <a:ext cx="3809998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037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</TotalTime>
  <Words>138</Words>
  <Application>Microsoft Office PowerPoint</Application>
  <PresentationFormat>Předvádění na obrazovce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Georgia</vt:lpstr>
      <vt:lpstr>Times New Roman</vt:lpstr>
      <vt:lpstr>Wingdings</vt:lpstr>
      <vt:lpstr>Wingdings 2</vt:lpstr>
      <vt:lpstr>Administrativní</vt:lpstr>
      <vt:lpstr>Sluchový analyzátor</vt:lpstr>
      <vt:lpstr>Etiologie</vt:lpstr>
      <vt:lpstr>Patologie</vt:lpstr>
      <vt:lpstr>Sluchový systém a jazyk</vt:lpstr>
      <vt:lpstr>Sluchový systém a jazyk</vt:lpstr>
      <vt:lpstr>Sluchový analyzátor, mozek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Sluchový analyzátor</dc:title>
  <dc:creator>Odstrcilikova</dc:creator>
  <cp:lastModifiedBy>Yveta Odstrčilíková</cp:lastModifiedBy>
  <cp:revision>2</cp:revision>
  <dcterms:created xsi:type="dcterms:W3CDTF">2018-11-18T12:33:07Z</dcterms:created>
  <dcterms:modified xsi:type="dcterms:W3CDTF">2022-10-04T08:00:23Z</dcterms:modified>
</cp:coreProperties>
</file>