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C252E-C74B-5CEE-600D-496A1690C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Diaagnostika</a:t>
            </a:r>
            <a:r>
              <a:rPr lang="cs-CZ" dirty="0"/>
              <a:t> SP v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AB3975-1F7F-850F-E921-E64828B9A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19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F84CC-3D26-D259-DEBE-6D410DA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a možnosti dg na ZŠ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177F50-F1AF-30A1-FA03-1AD4D9E2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přehled o adekvátních diagnostických materiálech pro potřeby speciálně-pedagogického vyšetření u SP žáků ve ŠPZ-SPC z hlediska stupně sluchového postižení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poskytování odpovídajících komplexních přístupů diagnostiky pro žáky se SP postižením a jejich rodiče v rámci zaškolení dětí se SP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samostatná aplikace speciálně-pedagogických diagnostických postupů se zaměřením na dítě/žáka se sluchovým postižením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10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C6D4C-5C89-1F5F-F3A9-EB52248D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zralost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0F536-5CF5-3CA3-FDFB-B6A51A126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Slovní zásobě; komunikačních schopnostech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sluchovém vnímání a paměti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Zrakovém vnímání a paměti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Matematických představách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Prostorových a časových představách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Motorice, grafomotorice, kresbě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připravenosti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8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C8349-69AB-5115-3532-2FBF822E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Psychologické aspekty dg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68ED1-FCD8-F26E-60EB-D7E9BB8A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Intelekt dítěte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 schopnosti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Emočně-sociální oblasti; sebeobsluze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Pracovní připravenost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75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B9606-D35F-7790-1D3E-9D1C0862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Jazykové roviny řeči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C400CEC-7369-66E2-3AB6-34B5E5951F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10689" y="2005901"/>
          <a:ext cx="5496560" cy="2843022"/>
        </p:xfrm>
        <a:graphic>
          <a:graphicData uri="http://schemas.openxmlformats.org/drawingml/2006/table">
            <a:tbl>
              <a:tblPr firstRow="1" firstCol="1" bandRow="1"/>
              <a:tblGrid>
                <a:gridCol w="1831975">
                  <a:extLst>
                    <a:ext uri="{9D8B030D-6E8A-4147-A177-3AD203B41FA5}">
                      <a16:colId xmlns:a16="http://schemas.microsoft.com/office/drawing/2014/main" val="306888642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val="1172915606"/>
                    </a:ext>
                  </a:extLst>
                </a:gridCol>
                <a:gridCol w="1832610">
                  <a:extLst>
                    <a:ext uri="{9D8B030D-6E8A-4147-A177-3AD203B41FA5}">
                      <a16:colId xmlns:a16="http://schemas.microsoft.com/office/drawing/2014/main" val="14783727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Jazykové roviny řeči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Dítě/Žák intaktní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Dítě/Žák se sluchovým postižením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38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Lexikálně-sémantická jazyková rovina řeči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81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Foneticko-fononologická jazyková rovina řeči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83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Morfologicko-gramatická jazyková rovina řeči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94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Pragmatická jazyková rovina řeči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568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Suprasegmentální jazyková rovina řeči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7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37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3898C-90C6-E843-4D08-13D34FAD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Matematické představy/schopnosti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990B2E-2847-8D92-F7FC-C9EB5B711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Porozumění</a:t>
            </a:r>
          </a:p>
          <a:p>
            <a:r>
              <a:rPr lang="cs-CZ" dirty="0"/>
              <a:t>Mechanické úkony</a:t>
            </a:r>
          </a:p>
          <a:p>
            <a:r>
              <a:rPr lang="cs-CZ" dirty="0"/>
              <a:t>Dynamická diagnostika</a:t>
            </a:r>
          </a:p>
        </p:txBody>
      </p:sp>
      <p:pic>
        <p:nvPicPr>
          <p:cNvPr id="5" name="Obrázek 4" descr="Pohled na barevné Abacus">
            <a:extLst>
              <a:ext uri="{FF2B5EF4-FFF2-40B4-BE49-F238E27FC236}">
                <a16:creationId xmlns:a16="http://schemas.microsoft.com/office/drawing/2014/main" id="{E82F7D67-25DF-6911-735D-C57CDEA4E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30" y="4330261"/>
            <a:ext cx="3174125" cy="21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9433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</TotalTime>
  <Words>159</Words>
  <Application>Microsoft Office PowerPoint</Application>
  <PresentationFormat>Širokoúhlá obrazovka</PresentationFormat>
  <Paragraphs>41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Calibri Light</vt:lpstr>
      <vt:lpstr>Rockwell</vt:lpstr>
      <vt:lpstr>Symbol</vt:lpstr>
      <vt:lpstr>Times New Roman</vt:lpstr>
      <vt:lpstr>Wingdings</vt:lpstr>
      <vt:lpstr>Atlas</vt:lpstr>
      <vt:lpstr>Diaagnostika SP v ZŠ</vt:lpstr>
      <vt:lpstr>Cíle a možnosti dg na ZŠ</vt:lpstr>
      <vt:lpstr>Školní zralost</vt:lpstr>
      <vt:lpstr>Psychologické aspekty dg</vt:lpstr>
      <vt:lpstr>Jazykové roviny řeči</vt:lpstr>
      <vt:lpstr>Matematické představy/schopnosti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Diaagnostika SP v ZŠ</dc:title>
  <dc:creator>Yveta Odstrčilíková</dc:creator>
  <cp:lastModifiedBy>Yveta Odstrčilíková</cp:lastModifiedBy>
  <cp:revision>1</cp:revision>
  <dcterms:created xsi:type="dcterms:W3CDTF">2022-05-03T10:45:27Z</dcterms:created>
  <dcterms:modified xsi:type="dcterms:W3CDTF">2022-05-03T10:52:56Z</dcterms:modified>
</cp:coreProperties>
</file>