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9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237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04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14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18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22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04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0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9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81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51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2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77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7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09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D601-D0FF-429E-84AC-A796DBC700B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909378-AF3E-4AA6-80DF-69543D35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6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135E5-FDED-B998-5A9B-EEFA5F64D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Diagnostika sluchové percepce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8CB804-C47F-80EE-6D35-7939327D64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38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C99A0-5210-406F-B094-FB1AE14D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Sluchová percepce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B4154-D412-A4DF-55AE-F21DEA1C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materiál v oblasti sluchové percepce a jeho využitelnost při diagnostice dětí /žáků se sluchovým postižením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nejvhodnější diagnostický materiál pro oblast sluchové percepce s možností využití u jednotlivých typů sluchových vad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konstruktivní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spoluprace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při řešení speciálně-pedagogické problematiky s dalšími odborníky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86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197B1-1AF8-528D-3FDB-FF213989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materiály SP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C9F29-AA63-5D86-A835-F5F3A9575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890" y="2160589"/>
            <a:ext cx="5322112" cy="3880773"/>
          </a:xfrm>
        </p:spPr>
        <p:txBody>
          <a:bodyPr/>
          <a:lstStyle/>
          <a:p>
            <a:r>
              <a:rPr lang="cs-CZ" dirty="0"/>
              <a:t>Standardizované testové baterie</a:t>
            </a:r>
          </a:p>
          <a:p>
            <a:r>
              <a:rPr lang="cs-CZ" dirty="0"/>
              <a:t>Nestandardizované testové materiály</a:t>
            </a:r>
          </a:p>
          <a:p>
            <a:r>
              <a:rPr lang="cs-CZ" dirty="0"/>
              <a:t>Dg. materiály pro SP vyšetření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Video 4" title="Animovaná rotační telefonní číslo">
            <a:hlinkClick r:id="" action="ppaction://media"/>
            <a:extLst>
              <a:ext uri="{FF2B5EF4-FFF2-40B4-BE49-F238E27FC236}">
                <a16:creationId xmlns:a16="http://schemas.microsoft.com/office/drawing/2014/main" id="{DEB339E2-A06C-24D0-5795-ECC4577787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334" y="3531476"/>
            <a:ext cx="4956211" cy="29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380F4-F3A2-A87A-8C20-79873B45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materiály pro SP na Slovensku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AA07F-9D9D-CBBF-9B31-AD0EE492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LIP</a:t>
            </a:r>
          </a:p>
          <a:p>
            <a:r>
              <a:rPr lang="cs-CZ" dirty="0"/>
              <a:t>TERS</a:t>
            </a:r>
          </a:p>
          <a:p>
            <a:r>
              <a:rPr lang="cs-CZ" dirty="0"/>
              <a:t>TEKOS</a:t>
            </a:r>
          </a:p>
        </p:txBody>
      </p:sp>
    </p:spTree>
    <p:extLst>
      <p:ext uri="{BB962C8B-B14F-4D97-AF65-F5344CB8AC3E}">
        <p14:creationId xmlns:p14="http://schemas.microsoft.com/office/powerpoint/2010/main" val="333585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1235A-52D9-35C3-94E4-4AC9320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AVER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24B06-6EAF-6527-064B-3AC9238F8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auditivního vnímání řeči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je zaměřený následně: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vnímání hlásek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vnímání a identifikaci syntetických slabičných vzorců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identifikaci slov a vět v uzavřených souborech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integrace vizuální a auditivní informace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25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C7AFE-7A99-B9F6-8461-4508FDA5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Komparace testových materiálů pro SP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2A6212-D596-67C4-86DB-E4C608001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ČR -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13E5B2-714B-08ED-208B-EEAE9204A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Výhody </a:t>
            </a:r>
          </a:p>
          <a:p>
            <a:r>
              <a:rPr lang="cs-CZ" dirty="0"/>
              <a:t>nevýhody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DAFA92-DB4F-030F-00F8-F28A13BB8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SK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83AFB2-9303-BF5C-858E-1C23805B95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  <a:p>
            <a:r>
              <a:rPr lang="cs-CZ" dirty="0"/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265541498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117</Words>
  <Application>Microsoft Office PowerPoint</Application>
  <PresentationFormat>Širokoúhlá obrazovka</PresentationFormat>
  <Paragraphs>26</Paragraphs>
  <Slides>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Symbol</vt:lpstr>
      <vt:lpstr>Times New Roman</vt:lpstr>
      <vt:lpstr>Trebuchet MS</vt:lpstr>
      <vt:lpstr>Wingdings 3</vt:lpstr>
      <vt:lpstr>Fazeta</vt:lpstr>
      <vt:lpstr>Diagnostika sluchové percepce</vt:lpstr>
      <vt:lpstr>Sluchová percepce </vt:lpstr>
      <vt:lpstr>Testové materiály SP v ČR</vt:lpstr>
      <vt:lpstr>Testové materiály pro SP na Slovensku</vt:lpstr>
      <vt:lpstr>AVER</vt:lpstr>
      <vt:lpstr>Komparace testových materiálů pro SP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sluchové percepce</dc:title>
  <dc:creator>Yveta Odstrčilíková</dc:creator>
  <cp:lastModifiedBy>Yveta Odstrčilíková</cp:lastModifiedBy>
  <cp:revision>1</cp:revision>
  <dcterms:created xsi:type="dcterms:W3CDTF">2022-05-03T10:25:08Z</dcterms:created>
  <dcterms:modified xsi:type="dcterms:W3CDTF">2022-05-03T10:36:31Z</dcterms:modified>
</cp:coreProperties>
</file>