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1" r:id="rId6"/>
    <p:sldId id="257" r:id="rId7"/>
    <p:sldId id="258" r:id="rId8"/>
    <p:sldId id="261" r:id="rId9"/>
    <p:sldId id="262" r:id="rId10"/>
    <p:sldId id="282" r:id="rId11"/>
    <p:sldId id="264" r:id="rId12"/>
    <p:sldId id="280" r:id="rId13"/>
    <p:sldId id="285" r:id="rId14"/>
    <p:sldId id="283" r:id="rId15"/>
    <p:sldId id="265" r:id="rId16"/>
    <p:sldId id="269" r:id="rId17"/>
    <p:sldId id="270" r:id="rId18"/>
    <p:sldId id="271" r:id="rId19"/>
    <p:sldId id="266" r:id="rId20"/>
    <p:sldId id="267" r:id="rId21"/>
    <p:sldId id="268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6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A793C-192B-6C4D-BFCF-6C6A05F09216}" v="4" dt="2022-02-24T06:39:36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3" autoAdjust="0"/>
    <p:restoredTop sz="95107"/>
  </p:normalViewPr>
  <p:slideViewPr>
    <p:cSldViewPr snapToGrid="0">
      <p:cViewPr varScale="1">
        <p:scale>
          <a:sx n="63" d="100"/>
          <a:sy n="63" d="100"/>
        </p:scale>
        <p:origin x="5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5.png"/><Relationship Id="rId1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svg"/><Relationship Id="rId1" Type="http://schemas.openxmlformats.org/officeDocument/2006/relationships/image" Target="../media/image9.png"/><Relationship Id="rId6" Type="http://schemas.openxmlformats.org/officeDocument/2006/relationships/image" Target="../media/image22.svg"/><Relationship Id="rId5" Type="http://schemas.openxmlformats.org/officeDocument/2006/relationships/image" Target="../media/image11.png"/><Relationship Id="rId4" Type="http://schemas.openxmlformats.org/officeDocument/2006/relationships/image" Target="../media/image2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svg"/><Relationship Id="rId1" Type="http://schemas.openxmlformats.org/officeDocument/2006/relationships/image" Target="../media/image12.png"/><Relationship Id="rId6" Type="http://schemas.openxmlformats.org/officeDocument/2006/relationships/image" Target="../media/image28.svg"/><Relationship Id="rId5" Type="http://schemas.openxmlformats.org/officeDocument/2006/relationships/image" Target="../media/image14.png"/><Relationship Id="rId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5.png"/><Relationship Id="rId1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svg"/><Relationship Id="rId1" Type="http://schemas.openxmlformats.org/officeDocument/2006/relationships/image" Target="../media/image9.png"/><Relationship Id="rId6" Type="http://schemas.openxmlformats.org/officeDocument/2006/relationships/image" Target="../media/image22.svg"/><Relationship Id="rId5" Type="http://schemas.openxmlformats.org/officeDocument/2006/relationships/image" Target="../media/image11.png"/><Relationship Id="rId4" Type="http://schemas.openxmlformats.org/officeDocument/2006/relationships/image" Target="../media/image2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svg"/><Relationship Id="rId1" Type="http://schemas.openxmlformats.org/officeDocument/2006/relationships/image" Target="../media/image12.png"/><Relationship Id="rId6" Type="http://schemas.openxmlformats.org/officeDocument/2006/relationships/image" Target="../media/image28.svg"/><Relationship Id="rId5" Type="http://schemas.openxmlformats.org/officeDocument/2006/relationships/image" Target="../media/image14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3FCD36-4007-4460-9296-C72E08712DF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8D9E134-46F1-4401-AA29-D9967F2AD9E6}">
      <dgm:prSet/>
      <dgm:spPr/>
      <dgm:t>
        <a:bodyPr/>
        <a:lstStyle/>
        <a:p>
          <a:r>
            <a:rPr lang="cs-CZ"/>
            <a:t>Dobrovolnická praxe, uznaná praxe, realizovaná z příkazu hejtmana</a:t>
          </a:r>
          <a:endParaRPr lang="en-US"/>
        </a:p>
      </dgm:t>
    </dgm:pt>
    <dgm:pt modelId="{475C10BE-ED79-4E72-AD5B-ED10302B1695}" type="parTrans" cxnId="{E608D46B-D07B-4516-9C03-23252F2E320A}">
      <dgm:prSet/>
      <dgm:spPr/>
      <dgm:t>
        <a:bodyPr/>
        <a:lstStyle/>
        <a:p>
          <a:endParaRPr lang="en-US"/>
        </a:p>
      </dgm:t>
    </dgm:pt>
    <dgm:pt modelId="{7E8AA6C0-21AF-4F8D-BCC7-733F7F9A9579}" type="sibTrans" cxnId="{E608D46B-D07B-4516-9C03-23252F2E320A}">
      <dgm:prSet/>
      <dgm:spPr/>
      <dgm:t>
        <a:bodyPr/>
        <a:lstStyle/>
        <a:p>
          <a:endParaRPr lang="en-US"/>
        </a:p>
      </dgm:t>
    </dgm:pt>
    <dgm:pt modelId="{3FDA2EEE-B04A-40B1-B5DB-BE5344F2C441}">
      <dgm:prSet/>
      <dgm:spPr/>
      <dgm:t>
        <a:bodyPr/>
        <a:lstStyle/>
        <a:p>
          <a:r>
            <a:rPr lang="cs-CZ"/>
            <a:t>Nechat si uznat praxi !!!! </a:t>
          </a:r>
          <a:endParaRPr lang="en-US"/>
        </a:p>
      </dgm:t>
    </dgm:pt>
    <dgm:pt modelId="{5343454C-2E3A-4231-BAB0-1860227CB08C}" type="parTrans" cxnId="{923EF1EB-3FA2-47C4-AA85-6D6DC7878932}">
      <dgm:prSet/>
      <dgm:spPr/>
      <dgm:t>
        <a:bodyPr/>
        <a:lstStyle/>
        <a:p>
          <a:endParaRPr lang="en-US"/>
        </a:p>
      </dgm:t>
    </dgm:pt>
    <dgm:pt modelId="{CE468CBC-AF3C-44DB-8F4B-175A862877CC}" type="sibTrans" cxnId="{923EF1EB-3FA2-47C4-AA85-6D6DC7878932}">
      <dgm:prSet/>
      <dgm:spPr/>
      <dgm:t>
        <a:bodyPr/>
        <a:lstStyle/>
        <a:p>
          <a:endParaRPr lang="en-US"/>
        </a:p>
      </dgm:t>
    </dgm:pt>
    <dgm:pt modelId="{DA6F619E-FB76-41DC-8753-22D108955C9F}">
      <dgm:prSet/>
      <dgm:spPr/>
      <dgm:t>
        <a:bodyPr/>
        <a:lstStyle/>
        <a:p>
          <a:r>
            <a:rPr lang="cs-CZ"/>
            <a:t>Poslání a cíle</a:t>
          </a:r>
          <a:endParaRPr lang="en-US"/>
        </a:p>
      </dgm:t>
    </dgm:pt>
    <dgm:pt modelId="{FFC2ACE6-8123-420A-9239-C9D179C7362A}" type="parTrans" cxnId="{6C9E7048-7087-4A22-8261-1B712C74C280}">
      <dgm:prSet/>
      <dgm:spPr/>
      <dgm:t>
        <a:bodyPr/>
        <a:lstStyle/>
        <a:p>
          <a:endParaRPr lang="en-US"/>
        </a:p>
      </dgm:t>
    </dgm:pt>
    <dgm:pt modelId="{BE028B57-48FE-4B8E-9E9D-82B960A65BD9}" type="sibTrans" cxnId="{6C9E7048-7087-4A22-8261-1B712C74C280}">
      <dgm:prSet/>
      <dgm:spPr/>
      <dgm:t>
        <a:bodyPr/>
        <a:lstStyle/>
        <a:p>
          <a:endParaRPr lang="en-US"/>
        </a:p>
      </dgm:t>
    </dgm:pt>
    <dgm:pt modelId="{9512117D-1531-4BB4-8CEE-373A02D0999F}">
      <dgm:prSet/>
      <dgm:spPr/>
      <dgm:t>
        <a:bodyPr/>
        <a:lstStyle/>
        <a:p>
          <a:r>
            <a:rPr lang="cs-CZ"/>
            <a:t>Vize</a:t>
          </a:r>
          <a:endParaRPr lang="en-US"/>
        </a:p>
      </dgm:t>
    </dgm:pt>
    <dgm:pt modelId="{ED747B12-6C8E-4B93-895F-D0B5E209F7B3}" type="parTrans" cxnId="{6AE5189A-7DDF-4981-904E-F598711937DA}">
      <dgm:prSet/>
      <dgm:spPr/>
      <dgm:t>
        <a:bodyPr/>
        <a:lstStyle/>
        <a:p>
          <a:endParaRPr lang="en-US"/>
        </a:p>
      </dgm:t>
    </dgm:pt>
    <dgm:pt modelId="{1552246B-A814-42B4-89D1-4CFD0718BB65}" type="sibTrans" cxnId="{6AE5189A-7DDF-4981-904E-F598711937DA}">
      <dgm:prSet/>
      <dgm:spPr/>
      <dgm:t>
        <a:bodyPr/>
        <a:lstStyle/>
        <a:p>
          <a:endParaRPr lang="en-US"/>
        </a:p>
      </dgm:t>
    </dgm:pt>
    <dgm:pt modelId="{22D3AE36-4795-4B10-9C0A-839ECFBA4A37}">
      <dgm:prSet/>
      <dgm:spPr/>
      <dgm:t>
        <a:bodyPr/>
        <a:lstStyle/>
        <a:p>
          <a:r>
            <a:rPr lang="cs-CZ"/>
            <a:t>Organizační struktura</a:t>
          </a:r>
          <a:endParaRPr lang="en-US"/>
        </a:p>
      </dgm:t>
    </dgm:pt>
    <dgm:pt modelId="{2637884C-791E-4552-96FE-39AC33CFE96A}" type="parTrans" cxnId="{F1675BBD-2CDB-40B9-B412-15510F319B72}">
      <dgm:prSet/>
      <dgm:spPr/>
      <dgm:t>
        <a:bodyPr/>
        <a:lstStyle/>
        <a:p>
          <a:endParaRPr lang="en-US"/>
        </a:p>
      </dgm:t>
    </dgm:pt>
    <dgm:pt modelId="{6600B45E-7744-437F-845C-B93BFD1BF35C}" type="sibTrans" cxnId="{F1675BBD-2CDB-40B9-B412-15510F319B72}">
      <dgm:prSet/>
      <dgm:spPr/>
      <dgm:t>
        <a:bodyPr/>
        <a:lstStyle/>
        <a:p>
          <a:endParaRPr lang="en-US"/>
        </a:p>
      </dgm:t>
    </dgm:pt>
    <dgm:pt modelId="{28D5AB7F-0745-43EA-9054-34E8DB4B1D7D}">
      <dgm:prSet/>
      <dgm:spPr/>
      <dgm:t>
        <a:bodyPr/>
        <a:lstStyle/>
        <a:p>
          <a:r>
            <a:rPr lang="cs-CZ"/>
            <a:t>Supervize a typy</a:t>
          </a:r>
          <a:endParaRPr lang="en-US"/>
        </a:p>
      </dgm:t>
    </dgm:pt>
    <dgm:pt modelId="{65A8B746-964D-427B-B33E-B6A40D868D17}" type="parTrans" cxnId="{473E0E26-A0D3-4AF9-AD36-059A3BBD9E62}">
      <dgm:prSet/>
      <dgm:spPr/>
      <dgm:t>
        <a:bodyPr/>
        <a:lstStyle/>
        <a:p>
          <a:endParaRPr lang="en-US"/>
        </a:p>
      </dgm:t>
    </dgm:pt>
    <dgm:pt modelId="{A30AA212-3231-4C07-9E4F-7CA330551E02}" type="sibTrans" cxnId="{473E0E26-A0D3-4AF9-AD36-059A3BBD9E62}">
      <dgm:prSet/>
      <dgm:spPr/>
      <dgm:t>
        <a:bodyPr/>
        <a:lstStyle/>
        <a:p>
          <a:endParaRPr lang="en-US"/>
        </a:p>
      </dgm:t>
    </dgm:pt>
    <dgm:pt modelId="{786DD44D-9265-4270-9ABD-3D6D353DBB6B}">
      <dgm:prSet/>
      <dgm:spPr/>
      <dgm:t>
        <a:bodyPr/>
        <a:lstStyle/>
        <a:p>
          <a:r>
            <a:rPr lang="cs-CZ"/>
            <a:t>Účast v komunitním plánování – formální/reálná</a:t>
          </a:r>
          <a:endParaRPr lang="en-US"/>
        </a:p>
      </dgm:t>
    </dgm:pt>
    <dgm:pt modelId="{264919E3-9C13-488A-8EE5-0394D2608918}" type="parTrans" cxnId="{1AB7FF47-23EA-4E8E-B242-9E807C3F4D7A}">
      <dgm:prSet/>
      <dgm:spPr/>
      <dgm:t>
        <a:bodyPr/>
        <a:lstStyle/>
        <a:p>
          <a:endParaRPr lang="en-US"/>
        </a:p>
      </dgm:t>
    </dgm:pt>
    <dgm:pt modelId="{16B96999-DD25-4247-BACC-347E1D604773}" type="sibTrans" cxnId="{1AB7FF47-23EA-4E8E-B242-9E807C3F4D7A}">
      <dgm:prSet/>
      <dgm:spPr/>
      <dgm:t>
        <a:bodyPr/>
        <a:lstStyle/>
        <a:p>
          <a:endParaRPr lang="en-US"/>
        </a:p>
      </dgm:t>
    </dgm:pt>
    <dgm:pt modelId="{B4BB63FC-F138-49C1-A75D-983680FD9269}">
      <dgm:prSet/>
      <dgm:spPr/>
      <dgm:t>
        <a:bodyPr/>
        <a:lstStyle/>
        <a:p>
          <a:r>
            <a:rPr lang="cs-CZ"/>
            <a:t>Prostředí organizace</a:t>
          </a:r>
          <a:endParaRPr lang="en-US"/>
        </a:p>
      </dgm:t>
    </dgm:pt>
    <dgm:pt modelId="{C7ADA0A9-6CB5-4389-BC78-D26A200EF21F}" type="parTrans" cxnId="{CA45DA97-85BF-49F5-9AA9-6484E5E1EE6D}">
      <dgm:prSet/>
      <dgm:spPr/>
      <dgm:t>
        <a:bodyPr/>
        <a:lstStyle/>
        <a:p>
          <a:endParaRPr lang="en-US"/>
        </a:p>
      </dgm:t>
    </dgm:pt>
    <dgm:pt modelId="{8188A4EA-EA99-4E7F-8B2B-5A0880F5AC17}" type="sibTrans" cxnId="{CA45DA97-85BF-49F5-9AA9-6484E5E1EE6D}">
      <dgm:prSet/>
      <dgm:spPr/>
      <dgm:t>
        <a:bodyPr/>
        <a:lstStyle/>
        <a:p>
          <a:endParaRPr lang="en-US"/>
        </a:p>
      </dgm:t>
    </dgm:pt>
    <dgm:pt modelId="{6DA9314A-A3D0-413B-BFFC-268307D65CF9}" type="pres">
      <dgm:prSet presAssocID="{403FCD36-4007-4460-9296-C72E08712DF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EDA7BF3-ACE6-4385-8CBB-14DCF3EEF76B}" type="pres">
      <dgm:prSet presAssocID="{28D9E134-46F1-4401-AA29-D9967F2AD9E6}" presName="compNode" presStyleCnt="0"/>
      <dgm:spPr/>
    </dgm:pt>
    <dgm:pt modelId="{40BE9936-EFB2-4057-89B4-5A774459C870}" type="pres">
      <dgm:prSet presAssocID="{28D9E134-46F1-4401-AA29-D9967F2AD9E6}" presName="bgRect" presStyleLbl="bgShp" presStyleIdx="0" presStyleCnt="8"/>
      <dgm:spPr/>
    </dgm:pt>
    <dgm:pt modelId="{9C5C4C5B-7F2B-4AFC-B10A-65E2D91B9576}" type="pres">
      <dgm:prSet presAssocID="{28D9E134-46F1-4401-AA29-D9967F2AD9E6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76F5697C-3504-497E-B139-C8F1D4847EED}" type="pres">
      <dgm:prSet presAssocID="{28D9E134-46F1-4401-AA29-D9967F2AD9E6}" presName="spaceRect" presStyleCnt="0"/>
      <dgm:spPr/>
    </dgm:pt>
    <dgm:pt modelId="{6ABF0F4B-60DF-469B-9D9C-541331942D53}" type="pres">
      <dgm:prSet presAssocID="{28D9E134-46F1-4401-AA29-D9967F2AD9E6}" presName="parTx" presStyleLbl="revTx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FEB0FDF-8831-426C-B947-8F36CCCBA48D}" type="pres">
      <dgm:prSet presAssocID="{7E8AA6C0-21AF-4F8D-BCC7-733F7F9A9579}" presName="sibTrans" presStyleCnt="0"/>
      <dgm:spPr/>
    </dgm:pt>
    <dgm:pt modelId="{B0B1D151-2172-40D2-8D17-D04E68C6F679}" type="pres">
      <dgm:prSet presAssocID="{3FDA2EEE-B04A-40B1-B5DB-BE5344F2C441}" presName="compNode" presStyleCnt="0"/>
      <dgm:spPr/>
    </dgm:pt>
    <dgm:pt modelId="{336D9D5C-0162-427C-84BC-112A738C58D6}" type="pres">
      <dgm:prSet presAssocID="{3FDA2EEE-B04A-40B1-B5DB-BE5344F2C441}" presName="bgRect" presStyleLbl="bgShp" presStyleIdx="1" presStyleCnt="8"/>
      <dgm:spPr/>
    </dgm:pt>
    <dgm:pt modelId="{3264C7ED-BB79-48E1-AE1A-82D1B951F9F0}" type="pres">
      <dgm:prSet presAssocID="{3FDA2EEE-B04A-40B1-B5DB-BE5344F2C441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057EE2A-559F-4756-8BDC-DFEE07913603}" type="pres">
      <dgm:prSet presAssocID="{3FDA2EEE-B04A-40B1-B5DB-BE5344F2C441}" presName="spaceRect" presStyleCnt="0"/>
      <dgm:spPr/>
    </dgm:pt>
    <dgm:pt modelId="{2D5D2697-14FC-4453-89F3-F8C96DCC0E9B}" type="pres">
      <dgm:prSet presAssocID="{3FDA2EEE-B04A-40B1-B5DB-BE5344F2C441}" presName="parTx" presStyleLbl="revTx" presStyleIdx="1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CB761E3-9C5D-4960-B6B9-D118C09D0C27}" type="pres">
      <dgm:prSet presAssocID="{CE468CBC-AF3C-44DB-8F4B-175A862877CC}" presName="sibTrans" presStyleCnt="0"/>
      <dgm:spPr/>
    </dgm:pt>
    <dgm:pt modelId="{8FC05D1C-86A9-4D98-AE73-FC22F631B3BF}" type="pres">
      <dgm:prSet presAssocID="{DA6F619E-FB76-41DC-8753-22D108955C9F}" presName="compNode" presStyleCnt="0"/>
      <dgm:spPr/>
    </dgm:pt>
    <dgm:pt modelId="{09650D2C-3CCA-4B53-BA31-BA3D82D61080}" type="pres">
      <dgm:prSet presAssocID="{DA6F619E-FB76-41DC-8753-22D108955C9F}" presName="bgRect" presStyleLbl="bgShp" presStyleIdx="2" presStyleCnt="8"/>
      <dgm:spPr/>
    </dgm:pt>
    <dgm:pt modelId="{D39380FC-5BE3-4A35-B2C2-2E5F81A8276A}" type="pres">
      <dgm:prSet presAssocID="{DA6F619E-FB76-41DC-8753-22D108955C9F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A473121F-EF5D-4A85-926F-791FA8607E19}" type="pres">
      <dgm:prSet presAssocID="{DA6F619E-FB76-41DC-8753-22D108955C9F}" presName="spaceRect" presStyleCnt="0"/>
      <dgm:spPr/>
    </dgm:pt>
    <dgm:pt modelId="{6325355C-B2D9-48B9-99DE-8A224044D719}" type="pres">
      <dgm:prSet presAssocID="{DA6F619E-FB76-41DC-8753-22D108955C9F}" presName="parTx" presStyleLbl="revTx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925C3D20-089F-4A7D-8D84-0D9F610F39C9}" type="pres">
      <dgm:prSet presAssocID="{BE028B57-48FE-4B8E-9E9D-82B960A65BD9}" presName="sibTrans" presStyleCnt="0"/>
      <dgm:spPr/>
    </dgm:pt>
    <dgm:pt modelId="{AAF02386-03DA-4550-A3CA-8F052B2602AA}" type="pres">
      <dgm:prSet presAssocID="{9512117D-1531-4BB4-8CEE-373A02D0999F}" presName="compNode" presStyleCnt="0"/>
      <dgm:spPr/>
    </dgm:pt>
    <dgm:pt modelId="{D0ACFDEE-34DE-4FF3-803C-44077B557061}" type="pres">
      <dgm:prSet presAssocID="{9512117D-1531-4BB4-8CEE-373A02D0999F}" presName="bgRect" presStyleLbl="bgShp" presStyleIdx="3" presStyleCnt="8"/>
      <dgm:spPr/>
    </dgm:pt>
    <dgm:pt modelId="{88898EBE-7770-468F-805C-1783061CF1D8}" type="pres">
      <dgm:prSet presAssocID="{9512117D-1531-4BB4-8CEE-373A02D0999F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59AC6C30-84BE-41E7-B27F-784C69B7F4F2}" type="pres">
      <dgm:prSet presAssocID="{9512117D-1531-4BB4-8CEE-373A02D0999F}" presName="spaceRect" presStyleCnt="0"/>
      <dgm:spPr/>
    </dgm:pt>
    <dgm:pt modelId="{99F98225-165A-4A1D-9CA2-49809197B406}" type="pres">
      <dgm:prSet presAssocID="{9512117D-1531-4BB4-8CEE-373A02D0999F}" presName="parTx" presStyleLbl="revTx" presStyleIdx="3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D2E9B51-595B-4108-BCB9-584A5DC31F2D}" type="pres">
      <dgm:prSet presAssocID="{1552246B-A814-42B4-89D1-4CFD0718BB65}" presName="sibTrans" presStyleCnt="0"/>
      <dgm:spPr/>
    </dgm:pt>
    <dgm:pt modelId="{6C64E09D-17E4-46DB-9ACA-3D66562A835E}" type="pres">
      <dgm:prSet presAssocID="{22D3AE36-4795-4B10-9C0A-839ECFBA4A37}" presName="compNode" presStyleCnt="0"/>
      <dgm:spPr/>
    </dgm:pt>
    <dgm:pt modelId="{5FEF7876-4C15-4386-BBF6-AACC197C5181}" type="pres">
      <dgm:prSet presAssocID="{22D3AE36-4795-4B10-9C0A-839ECFBA4A37}" presName="bgRect" presStyleLbl="bgShp" presStyleIdx="4" presStyleCnt="8"/>
      <dgm:spPr/>
    </dgm:pt>
    <dgm:pt modelId="{A85C1F32-99AB-4CE6-A948-DF01C56AC356}" type="pres">
      <dgm:prSet presAssocID="{22D3AE36-4795-4B10-9C0A-839ECFBA4A37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4B8B50C5-E242-499B-BB99-7C76B09E12DC}" type="pres">
      <dgm:prSet presAssocID="{22D3AE36-4795-4B10-9C0A-839ECFBA4A37}" presName="spaceRect" presStyleCnt="0"/>
      <dgm:spPr/>
    </dgm:pt>
    <dgm:pt modelId="{B44868D7-C2A3-4CA3-A384-D95AB23EE82B}" type="pres">
      <dgm:prSet presAssocID="{22D3AE36-4795-4B10-9C0A-839ECFBA4A37}" presName="parTx" presStyleLbl="revTx" presStyleIdx="4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D582F67-84FB-4A76-A60B-3DA3BCA7FA00}" type="pres">
      <dgm:prSet presAssocID="{6600B45E-7744-437F-845C-B93BFD1BF35C}" presName="sibTrans" presStyleCnt="0"/>
      <dgm:spPr/>
    </dgm:pt>
    <dgm:pt modelId="{1C22714C-9D72-4734-A340-5BDEE80F2658}" type="pres">
      <dgm:prSet presAssocID="{28D5AB7F-0745-43EA-9054-34E8DB4B1D7D}" presName="compNode" presStyleCnt="0"/>
      <dgm:spPr/>
    </dgm:pt>
    <dgm:pt modelId="{42865121-DD29-4774-A28D-7C327A1963F8}" type="pres">
      <dgm:prSet presAssocID="{28D5AB7F-0745-43EA-9054-34E8DB4B1D7D}" presName="bgRect" presStyleLbl="bgShp" presStyleIdx="5" presStyleCnt="8"/>
      <dgm:spPr/>
    </dgm:pt>
    <dgm:pt modelId="{08920D71-20B0-449E-9D35-27500DD6B37F}" type="pres">
      <dgm:prSet presAssocID="{28D5AB7F-0745-43EA-9054-34E8DB4B1D7D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terpillar"/>
        </a:ext>
      </dgm:extLst>
    </dgm:pt>
    <dgm:pt modelId="{7004AAC3-263C-42AC-9A42-F3D018565053}" type="pres">
      <dgm:prSet presAssocID="{28D5AB7F-0745-43EA-9054-34E8DB4B1D7D}" presName="spaceRect" presStyleCnt="0"/>
      <dgm:spPr/>
    </dgm:pt>
    <dgm:pt modelId="{B7DB31A9-6126-403B-A2CD-8D526338C4E4}" type="pres">
      <dgm:prSet presAssocID="{28D5AB7F-0745-43EA-9054-34E8DB4B1D7D}" presName="parTx" presStyleLbl="revTx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5E2534B-6B3B-47DA-9B05-E06FEFF2E54E}" type="pres">
      <dgm:prSet presAssocID="{A30AA212-3231-4C07-9E4F-7CA330551E02}" presName="sibTrans" presStyleCnt="0"/>
      <dgm:spPr/>
    </dgm:pt>
    <dgm:pt modelId="{FD7AD86C-7FFE-495E-B459-D091687CFB32}" type="pres">
      <dgm:prSet presAssocID="{786DD44D-9265-4270-9ABD-3D6D353DBB6B}" presName="compNode" presStyleCnt="0"/>
      <dgm:spPr/>
    </dgm:pt>
    <dgm:pt modelId="{F1D44163-431F-4F79-A898-652217602291}" type="pres">
      <dgm:prSet presAssocID="{786DD44D-9265-4270-9ABD-3D6D353DBB6B}" presName="bgRect" presStyleLbl="bgShp" presStyleIdx="6" presStyleCnt="8"/>
      <dgm:spPr/>
    </dgm:pt>
    <dgm:pt modelId="{CE7CC83C-CA89-4CBE-8E48-C437B1CE7143}" type="pres">
      <dgm:prSet presAssocID="{786DD44D-9265-4270-9ABD-3D6D353DBB6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1C1A3C47-C029-4656-B968-16A8DC407C2A}" type="pres">
      <dgm:prSet presAssocID="{786DD44D-9265-4270-9ABD-3D6D353DBB6B}" presName="spaceRect" presStyleCnt="0"/>
      <dgm:spPr/>
    </dgm:pt>
    <dgm:pt modelId="{68B2821D-62B7-4310-B86F-8103356F54B9}" type="pres">
      <dgm:prSet presAssocID="{786DD44D-9265-4270-9ABD-3D6D353DBB6B}" presName="parTx" presStyleLbl="revTx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7C4D7A2-5638-43B9-B214-B66F5C20F1E3}" type="pres">
      <dgm:prSet presAssocID="{16B96999-DD25-4247-BACC-347E1D604773}" presName="sibTrans" presStyleCnt="0"/>
      <dgm:spPr/>
    </dgm:pt>
    <dgm:pt modelId="{2F3F0895-F412-415F-9890-F0154A68F79C}" type="pres">
      <dgm:prSet presAssocID="{B4BB63FC-F138-49C1-A75D-983680FD9269}" presName="compNode" presStyleCnt="0"/>
      <dgm:spPr/>
    </dgm:pt>
    <dgm:pt modelId="{628DAD92-79C9-4173-AD92-0E902FA85651}" type="pres">
      <dgm:prSet presAssocID="{B4BB63FC-F138-49C1-A75D-983680FD9269}" presName="bgRect" presStyleLbl="bgShp" presStyleIdx="7" presStyleCnt="8"/>
      <dgm:spPr/>
    </dgm:pt>
    <dgm:pt modelId="{E4F6708D-2670-4EF2-A434-F7E563D3E633}" type="pres">
      <dgm:prSet presAssocID="{B4BB63FC-F138-49C1-A75D-983680FD9269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483EA535-5DB8-496F-B6D3-CFBE0F0500E1}" type="pres">
      <dgm:prSet presAssocID="{B4BB63FC-F138-49C1-A75D-983680FD9269}" presName="spaceRect" presStyleCnt="0"/>
      <dgm:spPr/>
    </dgm:pt>
    <dgm:pt modelId="{55ECF6E8-91BB-433F-B9A2-C56A7C8F4FDA}" type="pres">
      <dgm:prSet presAssocID="{B4BB63FC-F138-49C1-A75D-983680FD9269}" presName="parTx" presStyleLbl="revTx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1675BBD-2CDB-40B9-B412-15510F319B72}" srcId="{403FCD36-4007-4460-9296-C72E08712DFF}" destId="{22D3AE36-4795-4B10-9C0A-839ECFBA4A37}" srcOrd="4" destOrd="0" parTransId="{2637884C-791E-4552-96FE-39AC33CFE96A}" sibTransId="{6600B45E-7744-437F-845C-B93BFD1BF35C}"/>
    <dgm:cxn modelId="{CA45DA97-85BF-49F5-9AA9-6484E5E1EE6D}" srcId="{403FCD36-4007-4460-9296-C72E08712DFF}" destId="{B4BB63FC-F138-49C1-A75D-983680FD9269}" srcOrd="7" destOrd="0" parTransId="{C7ADA0A9-6CB5-4389-BC78-D26A200EF21F}" sibTransId="{8188A4EA-EA99-4E7F-8B2B-5A0880F5AC17}"/>
    <dgm:cxn modelId="{E608D46B-D07B-4516-9C03-23252F2E320A}" srcId="{403FCD36-4007-4460-9296-C72E08712DFF}" destId="{28D9E134-46F1-4401-AA29-D9967F2AD9E6}" srcOrd="0" destOrd="0" parTransId="{475C10BE-ED79-4E72-AD5B-ED10302B1695}" sibTransId="{7E8AA6C0-21AF-4F8D-BCC7-733F7F9A9579}"/>
    <dgm:cxn modelId="{923EF1EB-3FA2-47C4-AA85-6D6DC7878932}" srcId="{403FCD36-4007-4460-9296-C72E08712DFF}" destId="{3FDA2EEE-B04A-40B1-B5DB-BE5344F2C441}" srcOrd="1" destOrd="0" parTransId="{5343454C-2E3A-4231-BAB0-1860227CB08C}" sibTransId="{CE468CBC-AF3C-44DB-8F4B-175A862877CC}"/>
    <dgm:cxn modelId="{EE3307F6-618E-4038-8868-327F47446B9F}" type="presOf" srcId="{403FCD36-4007-4460-9296-C72E08712DFF}" destId="{6DA9314A-A3D0-413B-BFFC-268307D65CF9}" srcOrd="0" destOrd="0" presId="urn:microsoft.com/office/officeart/2018/2/layout/IconVerticalSolidList"/>
    <dgm:cxn modelId="{1AB7FF47-23EA-4E8E-B242-9E807C3F4D7A}" srcId="{403FCD36-4007-4460-9296-C72E08712DFF}" destId="{786DD44D-9265-4270-9ABD-3D6D353DBB6B}" srcOrd="6" destOrd="0" parTransId="{264919E3-9C13-488A-8EE5-0394D2608918}" sibTransId="{16B96999-DD25-4247-BACC-347E1D604773}"/>
    <dgm:cxn modelId="{FE7BB360-8B09-499C-8E80-AB48BA4B4923}" type="presOf" srcId="{B4BB63FC-F138-49C1-A75D-983680FD9269}" destId="{55ECF6E8-91BB-433F-B9A2-C56A7C8F4FDA}" srcOrd="0" destOrd="0" presId="urn:microsoft.com/office/officeart/2018/2/layout/IconVerticalSolidList"/>
    <dgm:cxn modelId="{AD5CEB42-C5F0-47AA-A6D8-3D86D015BB9B}" type="presOf" srcId="{DA6F619E-FB76-41DC-8753-22D108955C9F}" destId="{6325355C-B2D9-48B9-99DE-8A224044D719}" srcOrd="0" destOrd="0" presId="urn:microsoft.com/office/officeart/2018/2/layout/IconVerticalSolidList"/>
    <dgm:cxn modelId="{08CBD44A-865C-46C1-9FA2-036033BCA77D}" type="presOf" srcId="{9512117D-1531-4BB4-8CEE-373A02D0999F}" destId="{99F98225-165A-4A1D-9CA2-49809197B406}" srcOrd="0" destOrd="0" presId="urn:microsoft.com/office/officeart/2018/2/layout/IconVerticalSolidList"/>
    <dgm:cxn modelId="{081CE97D-3233-46FC-A707-6AC308FE3F76}" type="presOf" srcId="{28D5AB7F-0745-43EA-9054-34E8DB4B1D7D}" destId="{B7DB31A9-6126-403B-A2CD-8D526338C4E4}" srcOrd="0" destOrd="0" presId="urn:microsoft.com/office/officeart/2018/2/layout/IconVerticalSolidList"/>
    <dgm:cxn modelId="{EB1B7FB7-290E-4BE7-A92D-380B859F47D1}" type="presOf" srcId="{786DD44D-9265-4270-9ABD-3D6D353DBB6B}" destId="{68B2821D-62B7-4310-B86F-8103356F54B9}" srcOrd="0" destOrd="0" presId="urn:microsoft.com/office/officeart/2018/2/layout/IconVerticalSolidList"/>
    <dgm:cxn modelId="{473E0E26-A0D3-4AF9-AD36-059A3BBD9E62}" srcId="{403FCD36-4007-4460-9296-C72E08712DFF}" destId="{28D5AB7F-0745-43EA-9054-34E8DB4B1D7D}" srcOrd="5" destOrd="0" parTransId="{65A8B746-964D-427B-B33E-B6A40D868D17}" sibTransId="{A30AA212-3231-4C07-9E4F-7CA330551E02}"/>
    <dgm:cxn modelId="{6C9E7048-7087-4A22-8261-1B712C74C280}" srcId="{403FCD36-4007-4460-9296-C72E08712DFF}" destId="{DA6F619E-FB76-41DC-8753-22D108955C9F}" srcOrd="2" destOrd="0" parTransId="{FFC2ACE6-8123-420A-9239-C9D179C7362A}" sibTransId="{BE028B57-48FE-4B8E-9E9D-82B960A65BD9}"/>
    <dgm:cxn modelId="{F2852167-C051-4A2E-BA6D-1F0B56DF75B5}" type="presOf" srcId="{22D3AE36-4795-4B10-9C0A-839ECFBA4A37}" destId="{B44868D7-C2A3-4CA3-A384-D95AB23EE82B}" srcOrd="0" destOrd="0" presId="urn:microsoft.com/office/officeart/2018/2/layout/IconVerticalSolidList"/>
    <dgm:cxn modelId="{A4973F12-D4E8-4F97-993E-F647307ED8B9}" type="presOf" srcId="{28D9E134-46F1-4401-AA29-D9967F2AD9E6}" destId="{6ABF0F4B-60DF-469B-9D9C-541331942D53}" srcOrd="0" destOrd="0" presId="urn:microsoft.com/office/officeart/2018/2/layout/IconVerticalSolidList"/>
    <dgm:cxn modelId="{C684726C-956E-4BB1-A397-6D4B9081CFDC}" type="presOf" srcId="{3FDA2EEE-B04A-40B1-B5DB-BE5344F2C441}" destId="{2D5D2697-14FC-4453-89F3-F8C96DCC0E9B}" srcOrd="0" destOrd="0" presId="urn:microsoft.com/office/officeart/2018/2/layout/IconVerticalSolidList"/>
    <dgm:cxn modelId="{6AE5189A-7DDF-4981-904E-F598711937DA}" srcId="{403FCD36-4007-4460-9296-C72E08712DFF}" destId="{9512117D-1531-4BB4-8CEE-373A02D0999F}" srcOrd="3" destOrd="0" parTransId="{ED747B12-6C8E-4B93-895F-D0B5E209F7B3}" sibTransId="{1552246B-A814-42B4-89D1-4CFD0718BB65}"/>
    <dgm:cxn modelId="{2DA1E75B-8271-4261-9CC7-A628EBDD52FC}" type="presParOf" srcId="{6DA9314A-A3D0-413B-BFFC-268307D65CF9}" destId="{0EDA7BF3-ACE6-4385-8CBB-14DCF3EEF76B}" srcOrd="0" destOrd="0" presId="urn:microsoft.com/office/officeart/2018/2/layout/IconVerticalSolidList"/>
    <dgm:cxn modelId="{E82A56A0-A8A8-4591-99FD-EEF3B84AD927}" type="presParOf" srcId="{0EDA7BF3-ACE6-4385-8CBB-14DCF3EEF76B}" destId="{40BE9936-EFB2-4057-89B4-5A774459C870}" srcOrd="0" destOrd="0" presId="urn:microsoft.com/office/officeart/2018/2/layout/IconVerticalSolidList"/>
    <dgm:cxn modelId="{03FF1476-2E43-4A20-9794-D906564ADDA2}" type="presParOf" srcId="{0EDA7BF3-ACE6-4385-8CBB-14DCF3EEF76B}" destId="{9C5C4C5B-7F2B-4AFC-B10A-65E2D91B9576}" srcOrd="1" destOrd="0" presId="urn:microsoft.com/office/officeart/2018/2/layout/IconVerticalSolidList"/>
    <dgm:cxn modelId="{8497E308-EA23-408C-AD1D-58D59A48AB37}" type="presParOf" srcId="{0EDA7BF3-ACE6-4385-8CBB-14DCF3EEF76B}" destId="{76F5697C-3504-497E-B139-C8F1D4847EED}" srcOrd="2" destOrd="0" presId="urn:microsoft.com/office/officeart/2018/2/layout/IconVerticalSolidList"/>
    <dgm:cxn modelId="{3D368A99-08C4-482C-88E7-67DD7AC53BDA}" type="presParOf" srcId="{0EDA7BF3-ACE6-4385-8CBB-14DCF3EEF76B}" destId="{6ABF0F4B-60DF-469B-9D9C-541331942D53}" srcOrd="3" destOrd="0" presId="urn:microsoft.com/office/officeart/2018/2/layout/IconVerticalSolidList"/>
    <dgm:cxn modelId="{3A5C928F-59CD-460E-9EFD-4DC29F6C4C3C}" type="presParOf" srcId="{6DA9314A-A3D0-413B-BFFC-268307D65CF9}" destId="{8FEB0FDF-8831-426C-B947-8F36CCCBA48D}" srcOrd="1" destOrd="0" presId="urn:microsoft.com/office/officeart/2018/2/layout/IconVerticalSolidList"/>
    <dgm:cxn modelId="{68849731-E0D0-42A1-8311-A790BC5F4759}" type="presParOf" srcId="{6DA9314A-A3D0-413B-BFFC-268307D65CF9}" destId="{B0B1D151-2172-40D2-8D17-D04E68C6F679}" srcOrd="2" destOrd="0" presId="urn:microsoft.com/office/officeart/2018/2/layout/IconVerticalSolidList"/>
    <dgm:cxn modelId="{5BEDDFE1-E596-4A2C-87EF-A34F701426AF}" type="presParOf" srcId="{B0B1D151-2172-40D2-8D17-D04E68C6F679}" destId="{336D9D5C-0162-427C-84BC-112A738C58D6}" srcOrd="0" destOrd="0" presId="urn:microsoft.com/office/officeart/2018/2/layout/IconVerticalSolidList"/>
    <dgm:cxn modelId="{9FFD730E-94BB-47C1-9C37-73D0FEA021DB}" type="presParOf" srcId="{B0B1D151-2172-40D2-8D17-D04E68C6F679}" destId="{3264C7ED-BB79-48E1-AE1A-82D1B951F9F0}" srcOrd="1" destOrd="0" presId="urn:microsoft.com/office/officeart/2018/2/layout/IconVerticalSolidList"/>
    <dgm:cxn modelId="{96FB72C8-F838-497E-9A8B-01A5F4500A64}" type="presParOf" srcId="{B0B1D151-2172-40D2-8D17-D04E68C6F679}" destId="{3057EE2A-559F-4756-8BDC-DFEE07913603}" srcOrd="2" destOrd="0" presId="urn:microsoft.com/office/officeart/2018/2/layout/IconVerticalSolidList"/>
    <dgm:cxn modelId="{47A4597B-AE6B-47D8-A52E-3DCD7BFBB654}" type="presParOf" srcId="{B0B1D151-2172-40D2-8D17-D04E68C6F679}" destId="{2D5D2697-14FC-4453-89F3-F8C96DCC0E9B}" srcOrd="3" destOrd="0" presId="urn:microsoft.com/office/officeart/2018/2/layout/IconVerticalSolidList"/>
    <dgm:cxn modelId="{3977EE6C-B19B-4E3C-BA56-79FB3FCE4474}" type="presParOf" srcId="{6DA9314A-A3D0-413B-BFFC-268307D65CF9}" destId="{5CB761E3-9C5D-4960-B6B9-D118C09D0C27}" srcOrd="3" destOrd="0" presId="urn:microsoft.com/office/officeart/2018/2/layout/IconVerticalSolidList"/>
    <dgm:cxn modelId="{3CD32B07-14DB-459D-BFC8-3E43B9BCFB78}" type="presParOf" srcId="{6DA9314A-A3D0-413B-BFFC-268307D65CF9}" destId="{8FC05D1C-86A9-4D98-AE73-FC22F631B3BF}" srcOrd="4" destOrd="0" presId="urn:microsoft.com/office/officeart/2018/2/layout/IconVerticalSolidList"/>
    <dgm:cxn modelId="{F3D0C09E-3800-495F-B82B-7D0FC42A143B}" type="presParOf" srcId="{8FC05D1C-86A9-4D98-AE73-FC22F631B3BF}" destId="{09650D2C-3CCA-4B53-BA31-BA3D82D61080}" srcOrd="0" destOrd="0" presId="urn:microsoft.com/office/officeart/2018/2/layout/IconVerticalSolidList"/>
    <dgm:cxn modelId="{296589DA-04FC-4882-B3DD-88DDD7276BB3}" type="presParOf" srcId="{8FC05D1C-86A9-4D98-AE73-FC22F631B3BF}" destId="{D39380FC-5BE3-4A35-B2C2-2E5F81A8276A}" srcOrd="1" destOrd="0" presId="urn:microsoft.com/office/officeart/2018/2/layout/IconVerticalSolidList"/>
    <dgm:cxn modelId="{70DC67E7-6C61-467D-B9B0-99A1B8E25814}" type="presParOf" srcId="{8FC05D1C-86A9-4D98-AE73-FC22F631B3BF}" destId="{A473121F-EF5D-4A85-926F-791FA8607E19}" srcOrd="2" destOrd="0" presId="urn:microsoft.com/office/officeart/2018/2/layout/IconVerticalSolidList"/>
    <dgm:cxn modelId="{DECD7B20-47D0-42A6-88FC-B29831472800}" type="presParOf" srcId="{8FC05D1C-86A9-4D98-AE73-FC22F631B3BF}" destId="{6325355C-B2D9-48B9-99DE-8A224044D719}" srcOrd="3" destOrd="0" presId="urn:microsoft.com/office/officeart/2018/2/layout/IconVerticalSolidList"/>
    <dgm:cxn modelId="{67059345-BF8A-479F-BAEC-18748B99615F}" type="presParOf" srcId="{6DA9314A-A3D0-413B-BFFC-268307D65CF9}" destId="{925C3D20-089F-4A7D-8D84-0D9F610F39C9}" srcOrd="5" destOrd="0" presId="urn:microsoft.com/office/officeart/2018/2/layout/IconVerticalSolidList"/>
    <dgm:cxn modelId="{0EC0BF02-1617-48D7-A5CE-E7CD46D684D5}" type="presParOf" srcId="{6DA9314A-A3D0-413B-BFFC-268307D65CF9}" destId="{AAF02386-03DA-4550-A3CA-8F052B2602AA}" srcOrd="6" destOrd="0" presId="urn:microsoft.com/office/officeart/2018/2/layout/IconVerticalSolidList"/>
    <dgm:cxn modelId="{21A2D56C-79A4-4361-BCF6-66B9C129A288}" type="presParOf" srcId="{AAF02386-03DA-4550-A3CA-8F052B2602AA}" destId="{D0ACFDEE-34DE-4FF3-803C-44077B557061}" srcOrd="0" destOrd="0" presId="urn:microsoft.com/office/officeart/2018/2/layout/IconVerticalSolidList"/>
    <dgm:cxn modelId="{DEECF8D7-D74F-4BD1-81D0-B467EBB7DA3A}" type="presParOf" srcId="{AAF02386-03DA-4550-A3CA-8F052B2602AA}" destId="{88898EBE-7770-468F-805C-1783061CF1D8}" srcOrd="1" destOrd="0" presId="urn:microsoft.com/office/officeart/2018/2/layout/IconVerticalSolidList"/>
    <dgm:cxn modelId="{29F1E966-960F-42F0-A81F-6DEBAC2CB7C1}" type="presParOf" srcId="{AAF02386-03DA-4550-A3CA-8F052B2602AA}" destId="{59AC6C30-84BE-41E7-B27F-784C69B7F4F2}" srcOrd="2" destOrd="0" presId="urn:microsoft.com/office/officeart/2018/2/layout/IconVerticalSolidList"/>
    <dgm:cxn modelId="{F981132A-B625-4C97-ACDC-7CB37031BEDC}" type="presParOf" srcId="{AAF02386-03DA-4550-A3CA-8F052B2602AA}" destId="{99F98225-165A-4A1D-9CA2-49809197B406}" srcOrd="3" destOrd="0" presId="urn:microsoft.com/office/officeart/2018/2/layout/IconVerticalSolidList"/>
    <dgm:cxn modelId="{4715EE77-D391-49D5-BE4F-CC148FECE703}" type="presParOf" srcId="{6DA9314A-A3D0-413B-BFFC-268307D65CF9}" destId="{AD2E9B51-595B-4108-BCB9-584A5DC31F2D}" srcOrd="7" destOrd="0" presId="urn:microsoft.com/office/officeart/2018/2/layout/IconVerticalSolidList"/>
    <dgm:cxn modelId="{0DFF3C2A-DF2C-43D7-A499-B0305B4A05BF}" type="presParOf" srcId="{6DA9314A-A3D0-413B-BFFC-268307D65CF9}" destId="{6C64E09D-17E4-46DB-9ACA-3D66562A835E}" srcOrd="8" destOrd="0" presId="urn:microsoft.com/office/officeart/2018/2/layout/IconVerticalSolidList"/>
    <dgm:cxn modelId="{9FBEC3E4-6552-41FB-97B2-C06ABDD5248B}" type="presParOf" srcId="{6C64E09D-17E4-46DB-9ACA-3D66562A835E}" destId="{5FEF7876-4C15-4386-BBF6-AACC197C5181}" srcOrd="0" destOrd="0" presId="urn:microsoft.com/office/officeart/2018/2/layout/IconVerticalSolidList"/>
    <dgm:cxn modelId="{111DDE60-EA9B-4A84-B23B-A9047F08D362}" type="presParOf" srcId="{6C64E09D-17E4-46DB-9ACA-3D66562A835E}" destId="{A85C1F32-99AB-4CE6-A948-DF01C56AC356}" srcOrd="1" destOrd="0" presId="urn:microsoft.com/office/officeart/2018/2/layout/IconVerticalSolidList"/>
    <dgm:cxn modelId="{B28D6F3C-464A-47BD-93F0-C888C1FBBFD8}" type="presParOf" srcId="{6C64E09D-17E4-46DB-9ACA-3D66562A835E}" destId="{4B8B50C5-E242-499B-BB99-7C76B09E12DC}" srcOrd="2" destOrd="0" presId="urn:microsoft.com/office/officeart/2018/2/layout/IconVerticalSolidList"/>
    <dgm:cxn modelId="{6E15E96F-BB49-401D-A91F-761633BF7E03}" type="presParOf" srcId="{6C64E09D-17E4-46DB-9ACA-3D66562A835E}" destId="{B44868D7-C2A3-4CA3-A384-D95AB23EE82B}" srcOrd="3" destOrd="0" presId="urn:microsoft.com/office/officeart/2018/2/layout/IconVerticalSolidList"/>
    <dgm:cxn modelId="{D6B0C986-3B19-4ECA-A825-3DCC49F25C94}" type="presParOf" srcId="{6DA9314A-A3D0-413B-BFFC-268307D65CF9}" destId="{0D582F67-84FB-4A76-A60B-3DA3BCA7FA00}" srcOrd="9" destOrd="0" presId="urn:microsoft.com/office/officeart/2018/2/layout/IconVerticalSolidList"/>
    <dgm:cxn modelId="{7A4A2D13-B57C-4386-8656-B6203FB1B3C8}" type="presParOf" srcId="{6DA9314A-A3D0-413B-BFFC-268307D65CF9}" destId="{1C22714C-9D72-4734-A340-5BDEE80F2658}" srcOrd="10" destOrd="0" presId="urn:microsoft.com/office/officeart/2018/2/layout/IconVerticalSolidList"/>
    <dgm:cxn modelId="{90BB191F-BFCB-4168-94AB-4F085A559866}" type="presParOf" srcId="{1C22714C-9D72-4734-A340-5BDEE80F2658}" destId="{42865121-DD29-4774-A28D-7C327A1963F8}" srcOrd="0" destOrd="0" presId="urn:microsoft.com/office/officeart/2018/2/layout/IconVerticalSolidList"/>
    <dgm:cxn modelId="{B7EF32A2-8E3A-484F-A9A5-1266329E5AA7}" type="presParOf" srcId="{1C22714C-9D72-4734-A340-5BDEE80F2658}" destId="{08920D71-20B0-449E-9D35-27500DD6B37F}" srcOrd="1" destOrd="0" presId="urn:microsoft.com/office/officeart/2018/2/layout/IconVerticalSolidList"/>
    <dgm:cxn modelId="{E5862234-99E0-47E0-894F-93246290396F}" type="presParOf" srcId="{1C22714C-9D72-4734-A340-5BDEE80F2658}" destId="{7004AAC3-263C-42AC-9A42-F3D018565053}" srcOrd="2" destOrd="0" presId="urn:microsoft.com/office/officeart/2018/2/layout/IconVerticalSolidList"/>
    <dgm:cxn modelId="{E6D9DD13-80F8-452A-9D02-35400EC5DA41}" type="presParOf" srcId="{1C22714C-9D72-4734-A340-5BDEE80F2658}" destId="{B7DB31A9-6126-403B-A2CD-8D526338C4E4}" srcOrd="3" destOrd="0" presId="urn:microsoft.com/office/officeart/2018/2/layout/IconVerticalSolidList"/>
    <dgm:cxn modelId="{BE07F913-E1EE-46AA-8AAB-AE5713BE16C1}" type="presParOf" srcId="{6DA9314A-A3D0-413B-BFFC-268307D65CF9}" destId="{65E2534B-6B3B-47DA-9B05-E06FEFF2E54E}" srcOrd="11" destOrd="0" presId="urn:microsoft.com/office/officeart/2018/2/layout/IconVerticalSolidList"/>
    <dgm:cxn modelId="{FEC2BF61-6260-4761-9CF0-26D43A395CEE}" type="presParOf" srcId="{6DA9314A-A3D0-413B-BFFC-268307D65CF9}" destId="{FD7AD86C-7FFE-495E-B459-D091687CFB32}" srcOrd="12" destOrd="0" presId="urn:microsoft.com/office/officeart/2018/2/layout/IconVerticalSolidList"/>
    <dgm:cxn modelId="{E534CC85-7315-4C57-AB60-750651711F0B}" type="presParOf" srcId="{FD7AD86C-7FFE-495E-B459-D091687CFB32}" destId="{F1D44163-431F-4F79-A898-652217602291}" srcOrd="0" destOrd="0" presId="urn:microsoft.com/office/officeart/2018/2/layout/IconVerticalSolidList"/>
    <dgm:cxn modelId="{CD2F21B7-9B12-4AA9-B720-32667FD825B8}" type="presParOf" srcId="{FD7AD86C-7FFE-495E-B459-D091687CFB32}" destId="{CE7CC83C-CA89-4CBE-8E48-C437B1CE7143}" srcOrd="1" destOrd="0" presId="urn:microsoft.com/office/officeart/2018/2/layout/IconVerticalSolidList"/>
    <dgm:cxn modelId="{8DCA5E81-9153-4B0C-B5ED-58358C0A3E36}" type="presParOf" srcId="{FD7AD86C-7FFE-495E-B459-D091687CFB32}" destId="{1C1A3C47-C029-4656-B968-16A8DC407C2A}" srcOrd="2" destOrd="0" presId="urn:microsoft.com/office/officeart/2018/2/layout/IconVerticalSolidList"/>
    <dgm:cxn modelId="{7ACA7AD9-0646-4109-932E-0677B472E2F3}" type="presParOf" srcId="{FD7AD86C-7FFE-495E-B459-D091687CFB32}" destId="{68B2821D-62B7-4310-B86F-8103356F54B9}" srcOrd="3" destOrd="0" presId="urn:microsoft.com/office/officeart/2018/2/layout/IconVerticalSolidList"/>
    <dgm:cxn modelId="{639F68FA-977A-474F-B5D5-BF78CEBD8C46}" type="presParOf" srcId="{6DA9314A-A3D0-413B-BFFC-268307D65CF9}" destId="{87C4D7A2-5638-43B9-B214-B66F5C20F1E3}" srcOrd="13" destOrd="0" presId="urn:microsoft.com/office/officeart/2018/2/layout/IconVerticalSolidList"/>
    <dgm:cxn modelId="{E2F9FAB9-D4C8-4087-845A-3BFF991EC8EC}" type="presParOf" srcId="{6DA9314A-A3D0-413B-BFFC-268307D65CF9}" destId="{2F3F0895-F412-415F-9890-F0154A68F79C}" srcOrd="14" destOrd="0" presId="urn:microsoft.com/office/officeart/2018/2/layout/IconVerticalSolidList"/>
    <dgm:cxn modelId="{923244B8-1281-4D91-BA4B-6C37E108BD74}" type="presParOf" srcId="{2F3F0895-F412-415F-9890-F0154A68F79C}" destId="{628DAD92-79C9-4173-AD92-0E902FA85651}" srcOrd="0" destOrd="0" presId="urn:microsoft.com/office/officeart/2018/2/layout/IconVerticalSolidList"/>
    <dgm:cxn modelId="{BD678436-1709-4661-A12C-800A6AFF5AE9}" type="presParOf" srcId="{2F3F0895-F412-415F-9890-F0154A68F79C}" destId="{E4F6708D-2670-4EF2-A434-F7E563D3E633}" srcOrd="1" destOrd="0" presId="urn:microsoft.com/office/officeart/2018/2/layout/IconVerticalSolidList"/>
    <dgm:cxn modelId="{46A1E681-8D2F-4F24-B855-2BE8FB592C4D}" type="presParOf" srcId="{2F3F0895-F412-415F-9890-F0154A68F79C}" destId="{483EA535-5DB8-496F-B6D3-CFBE0F0500E1}" srcOrd="2" destOrd="0" presId="urn:microsoft.com/office/officeart/2018/2/layout/IconVerticalSolidList"/>
    <dgm:cxn modelId="{0D0DE5A6-9140-48A0-AD82-4F1804B3723A}" type="presParOf" srcId="{2F3F0895-F412-415F-9890-F0154A68F79C}" destId="{55ECF6E8-91BB-433F-B9A2-C56A7C8F4F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D7FA6E-E3EF-4A43-A25F-A9AD46CBDA6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22127A-9165-40AD-8700-D890CBAB8F48}">
      <dgm:prSet/>
      <dgm:spPr/>
      <dgm:t>
        <a:bodyPr/>
        <a:lstStyle/>
        <a:p>
          <a:r>
            <a:rPr lang="cs-CZ" dirty="0"/>
            <a:t>Typy služeb – co jste dělali, s kým jste pracovali</a:t>
          </a:r>
          <a:endParaRPr lang="en-US" dirty="0"/>
        </a:p>
      </dgm:t>
    </dgm:pt>
    <dgm:pt modelId="{EAFF78FB-34B6-4579-82A0-7908B6E9618D}" type="parTrans" cxnId="{184DA5CE-B376-47A4-B55E-4BE9CF522D83}">
      <dgm:prSet/>
      <dgm:spPr/>
      <dgm:t>
        <a:bodyPr/>
        <a:lstStyle/>
        <a:p>
          <a:endParaRPr lang="en-US"/>
        </a:p>
      </dgm:t>
    </dgm:pt>
    <dgm:pt modelId="{DC5D8631-F436-4B6B-A024-27EDCEE7F31D}" type="sibTrans" cxnId="{184DA5CE-B376-47A4-B55E-4BE9CF522D83}">
      <dgm:prSet/>
      <dgm:spPr/>
      <dgm:t>
        <a:bodyPr/>
        <a:lstStyle/>
        <a:p>
          <a:endParaRPr lang="en-US"/>
        </a:p>
      </dgm:t>
    </dgm:pt>
    <dgm:pt modelId="{C52A004F-93D1-4BEB-AC4D-EEAEDB8D3DEB}">
      <dgm:prSet/>
      <dgm:spPr/>
      <dgm:t>
        <a:bodyPr/>
        <a:lstStyle/>
        <a:p>
          <a:r>
            <a:rPr lang="cs-CZ"/>
            <a:t>Cílové skupiny klientů</a:t>
          </a:r>
          <a:endParaRPr lang="en-US"/>
        </a:p>
      </dgm:t>
    </dgm:pt>
    <dgm:pt modelId="{304B3F4A-6611-4BC2-9E57-AEB53F10EF56}" type="parTrans" cxnId="{A7A83DAF-BCC8-428D-A551-69B1EC7CDEFD}">
      <dgm:prSet/>
      <dgm:spPr/>
      <dgm:t>
        <a:bodyPr/>
        <a:lstStyle/>
        <a:p>
          <a:endParaRPr lang="en-US"/>
        </a:p>
      </dgm:t>
    </dgm:pt>
    <dgm:pt modelId="{E4015788-29ED-46EA-A61A-540639886BDC}" type="sibTrans" cxnId="{A7A83DAF-BCC8-428D-A551-69B1EC7CDEFD}">
      <dgm:prSet/>
      <dgm:spPr/>
      <dgm:t>
        <a:bodyPr/>
        <a:lstStyle/>
        <a:p>
          <a:endParaRPr lang="en-US"/>
        </a:p>
      </dgm:t>
    </dgm:pt>
    <dgm:pt modelId="{80B6AAF6-FE05-417C-8E71-AEE355F63F11}">
      <dgm:prSet/>
      <dgm:spPr/>
      <dgm:t>
        <a:bodyPr/>
        <a:lstStyle/>
        <a:p>
          <a:r>
            <a:rPr lang="cs-CZ"/>
            <a:t>Vzájemná spolupráce</a:t>
          </a:r>
          <a:endParaRPr lang="en-US"/>
        </a:p>
      </dgm:t>
    </dgm:pt>
    <dgm:pt modelId="{9846587A-D4A4-41CC-ADBA-DE810B47D6DE}" type="parTrans" cxnId="{6A77A781-5A07-4B1B-8316-72B55B517837}">
      <dgm:prSet/>
      <dgm:spPr/>
      <dgm:t>
        <a:bodyPr/>
        <a:lstStyle/>
        <a:p>
          <a:endParaRPr lang="en-US"/>
        </a:p>
      </dgm:t>
    </dgm:pt>
    <dgm:pt modelId="{E81D5730-4A10-469D-9DBE-6E549C885251}" type="sibTrans" cxnId="{6A77A781-5A07-4B1B-8316-72B55B517837}">
      <dgm:prSet/>
      <dgm:spPr/>
      <dgm:t>
        <a:bodyPr/>
        <a:lstStyle/>
        <a:p>
          <a:endParaRPr lang="en-US"/>
        </a:p>
      </dgm:t>
    </dgm:pt>
    <dgm:pt modelId="{4F9F0AB8-B01E-4E68-BA77-F5419C9CC299}" type="pres">
      <dgm:prSet presAssocID="{31D7FA6E-E3EF-4A43-A25F-A9AD46CBDA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9377AE-3CC0-4904-9E04-71E8616B428B}" type="pres">
      <dgm:prSet presAssocID="{FD22127A-9165-40AD-8700-D890CBAB8F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DD1C03-DE54-45CA-B018-5A4841B8E4DD}" type="pres">
      <dgm:prSet presAssocID="{DC5D8631-F436-4B6B-A024-27EDCEE7F31D}" presName="spacer" presStyleCnt="0"/>
      <dgm:spPr/>
    </dgm:pt>
    <dgm:pt modelId="{48320BD7-39F9-4D6B-A899-FE6A289BFD47}" type="pres">
      <dgm:prSet presAssocID="{C52A004F-93D1-4BEB-AC4D-EEAEDB8D3DE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48196A-BB6B-493D-873D-81FB103107C8}" type="pres">
      <dgm:prSet presAssocID="{E4015788-29ED-46EA-A61A-540639886BDC}" presName="spacer" presStyleCnt="0"/>
      <dgm:spPr/>
    </dgm:pt>
    <dgm:pt modelId="{71EFFCBE-40AC-4D80-B294-328F7AE25714}" type="pres">
      <dgm:prSet presAssocID="{80B6AAF6-FE05-417C-8E71-AEE355F63F1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A77A781-5A07-4B1B-8316-72B55B517837}" srcId="{31D7FA6E-E3EF-4A43-A25F-A9AD46CBDA63}" destId="{80B6AAF6-FE05-417C-8E71-AEE355F63F11}" srcOrd="2" destOrd="0" parTransId="{9846587A-D4A4-41CC-ADBA-DE810B47D6DE}" sibTransId="{E81D5730-4A10-469D-9DBE-6E549C885251}"/>
    <dgm:cxn modelId="{184DA5CE-B376-47A4-B55E-4BE9CF522D83}" srcId="{31D7FA6E-E3EF-4A43-A25F-A9AD46CBDA63}" destId="{FD22127A-9165-40AD-8700-D890CBAB8F48}" srcOrd="0" destOrd="0" parTransId="{EAFF78FB-34B6-4579-82A0-7908B6E9618D}" sibTransId="{DC5D8631-F436-4B6B-A024-27EDCEE7F31D}"/>
    <dgm:cxn modelId="{DE086241-EAD6-4909-BC6B-D1A6B214633B}" type="presOf" srcId="{FD22127A-9165-40AD-8700-D890CBAB8F48}" destId="{119377AE-3CC0-4904-9E04-71E8616B428B}" srcOrd="0" destOrd="0" presId="urn:microsoft.com/office/officeart/2005/8/layout/vList2"/>
    <dgm:cxn modelId="{CDE48EA7-A603-40AF-9507-C5F3F66707B9}" type="presOf" srcId="{80B6AAF6-FE05-417C-8E71-AEE355F63F11}" destId="{71EFFCBE-40AC-4D80-B294-328F7AE25714}" srcOrd="0" destOrd="0" presId="urn:microsoft.com/office/officeart/2005/8/layout/vList2"/>
    <dgm:cxn modelId="{0C42056A-1CBD-450E-9320-9C939D4F3573}" type="presOf" srcId="{31D7FA6E-E3EF-4A43-A25F-A9AD46CBDA63}" destId="{4F9F0AB8-B01E-4E68-BA77-F5419C9CC299}" srcOrd="0" destOrd="0" presId="urn:microsoft.com/office/officeart/2005/8/layout/vList2"/>
    <dgm:cxn modelId="{A7A83DAF-BCC8-428D-A551-69B1EC7CDEFD}" srcId="{31D7FA6E-E3EF-4A43-A25F-A9AD46CBDA63}" destId="{C52A004F-93D1-4BEB-AC4D-EEAEDB8D3DEB}" srcOrd="1" destOrd="0" parTransId="{304B3F4A-6611-4BC2-9E57-AEB53F10EF56}" sibTransId="{E4015788-29ED-46EA-A61A-540639886BDC}"/>
    <dgm:cxn modelId="{D87AF8B8-AA27-46A0-BA01-3E849285686B}" type="presOf" srcId="{C52A004F-93D1-4BEB-AC4D-EEAEDB8D3DEB}" destId="{48320BD7-39F9-4D6B-A899-FE6A289BFD47}" srcOrd="0" destOrd="0" presId="urn:microsoft.com/office/officeart/2005/8/layout/vList2"/>
    <dgm:cxn modelId="{855EA8CF-15B1-4627-82D7-57EB8B940748}" type="presParOf" srcId="{4F9F0AB8-B01E-4E68-BA77-F5419C9CC299}" destId="{119377AE-3CC0-4904-9E04-71E8616B428B}" srcOrd="0" destOrd="0" presId="urn:microsoft.com/office/officeart/2005/8/layout/vList2"/>
    <dgm:cxn modelId="{96B50DC5-E5E4-4D15-B498-9804DB4BCB71}" type="presParOf" srcId="{4F9F0AB8-B01E-4E68-BA77-F5419C9CC299}" destId="{C7DD1C03-DE54-45CA-B018-5A4841B8E4DD}" srcOrd="1" destOrd="0" presId="urn:microsoft.com/office/officeart/2005/8/layout/vList2"/>
    <dgm:cxn modelId="{FB9B8198-B460-48D9-8EC4-4AD58EC0E9DB}" type="presParOf" srcId="{4F9F0AB8-B01E-4E68-BA77-F5419C9CC299}" destId="{48320BD7-39F9-4D6B-A899-FE6A289BFD47}" srcOrd="2" destOrd="0" presId="urn:microsoft.com/office/officeart/2005/8/layout/vList2"/>
    <dgm:cxn modelId="{3BBEA102-D907-407E-9A3B-952449C32AFC}" type="presParOf" srcId="{4F9F0AB8-B01E-4E68-BA77-F5419C9CC299}" destId="{D848196A-BB6B-493D-873D-81FB103107C8}" srcOrd="3" destOrd="0" presId="urn:microsoft.com/office/officeart/2005/8/layout/vList2"/>
    <dgm:cxn modelId="{389E6DEA-72F8-4E38-9FF2-362092D1DF79}" type="presParOf" srcId="{4F9F0AB8-B01E-4E68-BA77-F5419C9CC299}" destId="{71EFFCBE-40AC-4D80-B294-328F7AE257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6F45BC-83B7-4868-A66A-84D3146A1D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512669F-ACF7-4383-B9FF-E9E42882E479}">
      <dgm:prSet/>
      <dgm:spPr/>
      <dgm:t>
        <a:bodyPr/>
        <a:lstStyle/>
        <a:p>
          <a:r>
            <a:rPr lang="cs-CZ"/>
            <a:t>Rozvoj služeb v závislosti na potřebách klienta</a:t>
          </a:r>
          <a:endParaRPr lang="en-US"/>
        </a:p>
      </dgm:t>
    </dgm:pt>
    <dgm:pt modelId="{123E210C-7ABF-4E39-A21F-2C0C93DC7603}" type="parTrans" cxnId="{E4EB2B16-0CB9-46B3-AC64-01FDCCA2DDB1}">
      <dgm:prSet/>
      <dgm:spPr/>
      <dgm:t>
        <a:bodyPr/>
        <a:lstStyle/>
        <a:p>
          <a:endParaRPr lang="en-US"/>
        </a:p>
      </dgm:t>
    </dgm:pt>
    <dgm:pt modelId="{FB8C2E31-E57E-4421-814E-8BF3137018C7}" type="sibTrans" cxnId="{E4EB2B16-0CB9-46B3-AC64-01FDCCA2DDB1}">
      <dgm:prSet/>
      <dgm:spPr/>
      <dgm:t>
        <a:bodyPr/>
        <a:lstStyle/>
        <a:p>
          <a:endParaRPr lang="en-US"/>
        </a:p>
      </dgm:t>
    </dgm:pt>
    <dgm:pt modelId="{FA852B92-F24E-4E4E-9811-6B2CBBED7E6B}">
      <dgm:prSet/>
      <dgm:spPr/>
      <dgm:t>
        <a:bodyPr/>
        <a:lstStyle/>
        <a:p>
          <a:r>
            <a:rPr lang="cs-CZ"/>
            <a:t>Prostředí ke komunikaci s klientem</a:t>
          </a:r>
          <a:endParaRPr lang="en-US"/>
        </a:p>
      </dgm:t>
    </dgm:pt>
    <dgm:pt modelId="{EBB4AEBE-451F-4E4A-BE04-A0E79AD21738}" type="parTrans" cxnId="{4F505FBC-71E6-4253-BBF8-BAD7FB2EADAA}">
      <dgm:prSet/>
      <dgm:spPr/>
      <dgm:t>
        <a:bodyPr/>
        <a:lstStyle/>
        <a:p>
          <a:endParaRPr lang="en-US"/>
        </a:p>
      </dgm:t>
    </dgm:pt>
    <dgm:pt modelId="{9BD05E41-7D85-4D87-AF1B-115A707990C7}" type="sibTrans" cxnId="{4F505FBC-71E6-4253-BBF8-BAD7FB2EADAA}">
      <dgm:prSet/>
      <dgm:spPr/>
      <dgm:t>
        <a:bodyPr/>
        <a:lstStyle/>
        <a:p>
          <a:endParaRPr lang="en-US"/>
        </a:p>
      </dgm:t>
    </dgm:pt>
    <dgm:pt modelId="{A9EDFB56-459A-4716-BF82-9445D102D979}">
      <dgm:prSet/>
      <dgm:spPr/>
      <dgm:t>
        <a:bodyPr/>
        <a:lstStyle/>
        <a:p>
          <a:r>
            <a:rPr lang="cs-CZ"/>
            <a:t>Způsob dokumentace</a:t>
          </a:r>
          <a:endParaRPr lang="en-US"/>
        </a:p>
      </dgm:t>
    </dgm:pt>
    <dgm:pt modelId="{59235A2B-C926-4538-8B94-7E73E1CFF933}" type="parTrans" cxnId="{EC2D11EC-5770-423C-9776-325DC6C56F61}">
      <dgm:prSet/>
      <dgm:spPr/>
      <dgm:t>
        <a:bodyPr/>
        <a:lstStyle/>
        <a:p>
          <a:endParaRPr lang="en-US"/>
        </a:p>
      </dgm:t>
    </dgm:pt>
    <dgm:pt modelId="{737BC663-7DB6-4C9C-8E69-73724987617B}" type="sibTrans" cxnId="{EC2D11EC-5770-423C-9776-325DC6C56F61}">
      <dgm:prSet/>
      <dgm:spPr/>
      <dgm:t>
        <a:bodyPr/>
        <a:lstStyle/>
        <a:p>
          <a:endParaRPr lang="en-US"/>
        </a:p>
      </dgm:t>
    </dgm:pt>
    <dgm:pt modelId="{37834EB8-92D7-434F-B768-6D74F1D1BCD4}" type="pres">
      <dgm:prSet presAssocID="{636F45BC-83B7-4868-A66A-84D3146A1D8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2E0E20D-F440-4587-AE5F-5280FE12957E}" type="pres">
      <dgm:prSet presAssocID="{6512669F-ACF7-4383-B9FF-E9E42882E479}" presName="compNode" presStyleCnt="0"/>
      <dgm:spPr/>
    </dgm:pt>
    <dgm:pt modelId="{75196AD9-CE6D-4E44-8407-C28BD3A42F2E}" type="pres">
      <dgm:prSet presAssocID="{6512669F-ACF7-4383-B9FF-E9E42882E479}" presName="bgRect" presStyleLbl="bgShp" presStyleIdx="0" presStyleCnt="3"/>
      <dgm:spPr/>
    </dgm:pt>
    <dgm:pt modelId="{FFEB31D6-95E0-49A6-83E3-ACE3293E5953}" type="pres">
      <dgm:prSet presAssocID="{6512669F-ACF7-4383-B9FF-E9E42882E47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6968856E-6633-4596-A3F3-465477FB9AA8}" type="pres">
      <dgm:prSet presAssocID="{6512669F-ACF7-4383-B9FF-E9E42882E479}" presName="spaceRect" presStyleCnt="0"/>
      <dgm:spPr/>
    </dgm:pt>
    <dgm:pt modelId="{0AF40723-ED81-4592-9EC6-F762F4D61A01}" type="pres">
      <dgm:prSet presAssocID="{6512669F-ACF7-4383-B9FF-E9E42882E479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BF81C239-09BD-44C6-8BFC-45630BA407E2}" type="pres">
      <dgm:prSet presAssocID="{FB8C2E31-E57E-4421-814E-8BF3137018C7}" presName="sibTrans" presStyleCnt="0"/>
      <dgm:spPr/>
    </dgm:pt>
    <dgm:pt modelId="{28F3939C-0C4E-4546-8CD8-BA31C3AB5405}" type="pres">
      <dgm:prSet presAssocID="{FA852B92-F24E-4E4E-9811-6B2CBBED7E6B}" presName="compNode" presStyleCnt="0"/>
      <dgm:spPr/>
    </dgm:pt>
    <dgm:pt modelId="{BD0DB780-5B05-4C3C-BCB6-C71254C8D914}" type="pres">
      <dgm:prSet presAssocID="{FA852B92-F24E-4E4E-9811-6B2CBBED7E6B}" presName="bgRect" presStyleLbl="bgShp" presStyleIdx="1" presStyleCnt="3"/>
      <dgm:spPr/>
    </dgm:pt>
    <dgm:pt modelId="{B27AFFA3-7D38-4C6C-814A-7C10C166A9D6}" type="pres">
      <dgm:prSet presAssocID="{FA852B92-F24E-4E4E-9811-6B2CBBED7E6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80616F81-DB2B-467B-B81C-B9515BEBC566}" type="pres">
      <dgm:prSet presAssocID="{FA852B92-F24E-4E4E-9811-6B2CBBED7E6B}" presName="spaceRect" presStyleCnt="0"/>
      <dgm:spPr/>
    </dgm:pt>
    <dgm:pt modelId="{55DF4299-982D-40A8-92BC-897F9B8BFFFE}" type="pres">
      <dgm:prSet presAssocID="{FA852B92-F24E-4E4E-9811-6B2CBBED7E6B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DA73D58-6C06-4493-93E1-71AE9CD8858C}" type="pres">
      <dgm:prSet presAssocID="{9BD05E41-7D85-4D87-AF1B-115A707990C7}" presName="sibTrans" presStyleCnt="0"/>
      <dgm:spPr/>
    </dgm:pt>
    <dgm:pt modelId="{2F374A94-E4B1-4139-8337-34F788B6A4A9}" type="pres">
      <dgm:prSet presAssocID="{A9EDFB56-459A-4716-BF82-9445D102D979}" presName="compNode" presStyleCnt="0"/>
      <dgm:spPr/>
    </dgm:pt>
    <dgm:pt modelId="{832DD52C-6BD5-4CBD-B2DF-F9DE7504EE3C}" type="pres">
      <dgm:prSet presAssocID="{A9EDFB56-459A-4716-BF82-9445D102D979}" presName="bgRect" presStyleLbl="bgShp" presStyleIdx="2" presStyleCnt="3"/>
      <dgm:spPr/>
    </dgm:pt>
    <dgm:pt modelId="{6CFAC8FF-F054-4EC7-B94F-C20EE22E56A9}" type="pres">
      <dgm:prSet presAssocID="{A9EDFB56-459A-4716-BF82-9445D102D97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0C3E7F4-15D2-45AC-98CC-C2E90BC8F14A}" type="pres">
      <dgm:prSet presAssocID="{A9EDFB56-459A-4716-BF82-9445D102D979}" presName="spaceRect" presStyleCnt="0"/>
      <dgm:spPr/>
    </dgm:pt>
    <dgm:pt modelId="{23929D3B-7EE4-41C2-BC9B-5AFF67E8BE71}" type="pres">
      <dgm:prSet presAssocID="{A9EDFB56-459A-4716-BF82-9445D102D979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4F505FBC-71E6-4253-BBF8-BAD7FB2EADAA}" srcId="{636F45BC-83B7-4868-A66A-84D3146A1D8A}" destId="{FA852B92-F24E-4E4E-9811-6B2CBBED7E6B}" srcOrd="1" destOrd="0" parTransId="{EBB4AEBE-451F-4E4A-BE04-A0E79AD21738}" sibTransId="{9BD05E41-7D85-4D87-AF1B-115A707990C7}"/>
    <dgm:cxn modelId="{B7BA8E3A-34DA-4345-B1B9-B06C48BD8C39}" type="presOf" srcId="{FA852B92-F24E-4E4E-9811-6B2CBBED7E6B}" destId="{55DF4299-982D-40A8-92BC-897F9B8BFFFE}" srcOrd="0" destOrd="0" presId="urn:microsoft.com/office/officeart/2018/2/layout/IconVerticalSolidList"/>
    <dgm:cxn modelId="{E4EB2B16-0CB9-46B3-AC64-01FDCCA2DDB1}" srcId="{636F45BC-83B7-4868-A66A-84D3146A1D8A}" destId="{6512669F-ACF7-4383-B9FF-E9E42882E479}" srcOrd="0" destOrd="0" parTransId="{123E210C-7ABF-4E39-A21F-2C0C93DC7603}" sibTransId="{FB8C2E31-E57E-4421-814E-8BF3137018C7}"/>
    <dgm:cxn modelId="{EC2D11EC-5770-423C-9776-325DC6C56F61}" srcId="{636F45BC-83B7-4868-A66A-84D3146A1D8A}" destId="{A9EDFB56-459A-4716-BF82-9445D102D979}" srcOrd="2" destOrd="0" parTransId="{59235A2B-C926-4538-8B94-7E73E1CFF933}" sibTransId="{737BC663-7DB6-4C9C-8E69-73724987617B}"/>
    <dgm:cxn modelId="{40304C7D-5F37-48E8-A065-948C8E736C50}" type="presOf" srcId="{A9EDFB56-459A-4716-BF82-9445D102D979}" destId="{23929D3B-7EE4-41C2-BC9B-5AFF67E8BE71}" srcOrd="0" destOrd="0" presId="urn:microsoft.com/office/officeart/2018/2/layout/IconVerticalSolidList"/>
    <dgm:cxn modelId="{71C07BB6-7781-4B97-A619-191C1B89103F}" type="presOf" srcId="{6512669F-ACF7-4383-B9FF-E9E42882E479}" destId="{0AF40723-ED81-4592-9EC6-F762F4D61A01}" srcOrd="0" destOrd="0" presId="urn:microsoft.com/office/officeart/2018/2/layout/IconVerticalSolidList"/>
    <dgm:cxn modelId="{E5158927-1E4C-407D-8CF1-38E313327169}" type="presOf" srcId="{636F45BC-83B7-4868-A66A-84D3146A1D8A}" destId="{37834EB8-92D7-434F-B768-6D74F1D1BCD4}" srcOrd="0" destOrd="0" presId="urn:microsoft.com/office/officeart/2018/2/layout/IconVerticalSolidList"/>
    <dgm:cxn modelId="{B3AE373E-D114-4F65-B8D1-BD0EF27E3139}" type="presParOf" srcId="{37834EB8-92D7-434F-B768-6D74F1D1BCD4}" destId="{E2E0E20D-F440-4587-AE5F-5280FE12957E}" srcOrd="0" destOrd="0" presId="urn:microsoft.com/office/officeart/2018/2/layout/IconVerticalSolidList"/>
    <dgm:cxn modelId="{AB49B967-D0D7-4A0A-865C-4F296D48C7F0}" type="presParOf" srcId="{E2E0E20D-F440-4587-AE5F-5280FE12957E}" destId="{75196AD9-CE6D-4E44-8407-C28BD3A42F2E}" srcOrd="0" destOrd="0" presId="urn:microsoft.com/office/officeart/2018/2/layout/IconVerticalSolidList"/>
    <dgm:cxn modelId="{C2F74C36-AB85-4740-BDDA-3A26571702A4}" type="presParOf" srcId="{E2E0E20D-F440-4587-AE5F-5280FE12957E}" destId="{FFEB31D6-95E0-49A6-83E3-ACE3293E5953}" srcOrd="1" destOrd="0" presId="urn:microsoft.com/office/officeart/2018/2/layout/IconVerticalSolidList"/>
    <dgm:cxn modelId="{D2A4C121-17E2-4A00-86EC-E42FA74D6348}" type="presParOf" srcId="{E2E0E20D-F440-4587-AE5F-5280FE12957E}" destId="{6968856E-6633-4596-A3F3-465477FB9AA8}" srcOrd="2" destOrd="0" presId="urn:microsoft.com/office/officeart/2018/2/layout/IconVerticalSolidList"/>
    <dgm:cxn modelId="{A6E7E5AB-9B1A-4099-BC56-3A1DE8AACDB0}" type="presParOf" srcId="{E2E0E20D-F440-4587-AE5F-5280FE12957E}" destId="{0AF40723-ED81-4592-9EC6-F762F4D61A01}" srcOrd="3" destOrd="0" presId="urn:microsoft.com/office/officeart/2018/2/layout/IconVerticalSolidList"/>
    <dgm:cxn modelId="{10BF5B5B-E55F-4E27-ADC9-E210888DED94}" type="presParOf" srcId="{37834EB8-92D7-434F-B768-6D74F1D1BCD4}" destId="{BF81C239-09BD-44C6-8BFC-45630BA407E2}" srcOrd="1" destOrd="0" presId="urn:microsoft.com/office/officeart/2018/2/layout/IconVerticalSolidList"/>
    <dgm:cxn modelId="{25428EBF-FBD0-45B9-9B0C-99500967E685}" type="presParOf" srcId="{37834EB8-92D7-434F-B768-6D74F1D1BCD4}" destId="{28F3939C-0C4E-4546-8CD8-BA31C3AB5405}" srcOrd="2" destOrd="0" presId="urn:microsoft.com/office/officeart/2018/2/layout/IconVerticalSolidList"/>
    <dgm:cxn modelId="{42BD9D46-7A47-41F7-8EB1-69C373388B79}" type="presParOf" srcId="{28F3939C-0C4E-4546-8CD8-BA31C3AB5405}" destId="{BD0DB780-5B05-4C3C-BCB6-C71254C8D914}" srcOrd="0" destOrd="0" presId="urn:microsoft.com/office/officeart/2018/2/layout/IconVerticalSolidList"/>
    <dgm:cxn modelId="{5CB5B1E3-4A9D-4267-BA68-454CFC7F1C5A}" type="presParOf" srcId="{28F3939C-0C4E-4546-8CD8-BA31C3AB5405}" destId="{B27AFFA3-7D38-4C6C-814A-7C10C166A9D6}" srcOrd="1" destOrd="0" presId="urn:microsoft.com/office/officeart/2018/2/layout/IconVerticalSolidList"/>
    <dgm:cxn modelId="{2ED73723-AF8E-47F5-BF44-87001AA007AE}" type="presParOf" srcId="{28F3939C-0C4E-4546-8CD8-BA31C3AB5405}" destId="{80616F81-DB2B-467B-B81C-B9515BEBC566}" srcOrd="2" destOrd="0" presId="urn:microsoft.com/office/officeart/2018/2/layout/IconVerticalSolidList"/>
    <dgm:cxn modelId="{182486FE-BA25-4551-8683-7C60E301843C}" type="presParOf" srcId="{28F3939C-0C4E-4546-8CD8-BA31C3AB5405}" destId="{55DF4299-982D-40A8-92BC-897F9B8BFFFE}" srcOrd="3" destOrd="0" presId="urn:microsoft.com/office/officeart/2018/2/layout/IconVerticalSolidList"/>
    <dgm:cxn modelId="{FAF72E47-2B17-4652-8366-60C27190B33A}" type="presParOf" srcId="{37834EB8-92D7-434F-B768-6D74F1D1BCD4}" destId="{4DA73D58-6C06-4493-93E1-71AE9CD8858C}" srcOrd="3" destOrd="0" presId="urn:microsoft.com/office/officeart/2018/2/layout/IconVerticalSolidList"/>
    <dgm:cxn modelId="{ED28608F-6567-4F82-813F-609BFF065790}" type="presParOf" srcId="{37834EB8-92D7-434F-B768-6D74F1D1BCD4}" destId="{2F374A94-E4B1-4139-8337-34F788B6A4A9}" srcOrd="4" destOrd="0" presId="urn:microsoft.com/office/officeart/2018/2/layout/IconVerticalSolidList"/>
    <dgm:cxn modelId="{8C031EE6-A631-45B2-8789-9B5391E247D2}" type="presParOf" srcId="{2F374A94-E4B1-4139-8337-34F788B6A4A9}" destId="{832DD52C-6BD5-4CBD-B2DF-F9DE7504EE3C}" srcOrd="0" destOrd="0" presId="urn:microsoft.com/office/officeart/2018/2/layout/IconVerticalSolidList"/>
    <dgm:cxn modelId="{B0400ADF-1D78-4425-BBC8-A5331A6121CB}" type="presParOf" srcId="{2F374A94-E4B1-4139-8337-34F788B6A4A9}" destId="{6CFAC8FF-F054-4EC7-B94F-C20EE22E56A9}" srcOrd="1" destOrd="0" presId="urn:microsoft.com/office/officeart/2018/2/layout/IconVerticalSolidList"/>
    <dgm:cxn modelId="{5B125A30-EB95-4597-B0C0-FD3270C76494}" type="presParOf" srcId="{2F374A94-E4B1-4139-8337-34F788B6A4A9}" destId="{D0C3E7F4-15D2-45AC-98CC-C2E90BC8F14A}" srcOrd="2" destOrd="0" presId="urn:microsoft.com/office/officeart/2018/2/layout/IconVerticalSolidList"/>
    <dgm:cxn modelId="{5458F94E-18EC-44D4-80F3-F77D415DFF2F}" type="presParOf" srcId="{2F374A94-E4B1-4139-8337-34F788B6A4A9}" destId="{23929D3B-7EE4-41C2-BC9B-5AFF67E8BE7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F54688-6DCF-4EC9-BD65-6937968CEEA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D27F45A-FB10-41FC-84D2-806C55A0F9B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Deník praxe – musí být vždy</a:t>
          </a:r>
          <a:endParaRPr lang="en-US"/>
        </a:p>
      </dgm:t>
    </dgm:pt>
    <dgm:pt modelId="{CB4D39EC-9C18-4550-B049-D0BC974EC9CF}" type="parTrans" cxnId="{75DD2AF3-CAE9-4920-8CD2-B81EA1B57BF2}">
      <dgm:prSet/>
      <dgm:spPr/>
      <dgm:t>
        <a:bodyPr/>
        <a:lstStyle/>
        <a:p>
          <a:endParaRPr lang="en-US"/>
        </a:p>
      </dgm:t>
    </dgm:pt>
    <dgm:pt modelId="{90D9A288-29E0-4836-8F94-03B5BA3E9405}" type="sibTrans" cxnId="{75DD2AF3-CAE9-4920-8CD2-B81EA1B57BF2}">
      <dgm:prSet/>
      <dgm:spPr/>
      <dgm:t>
        <a:bodyPr/>
        <a:lstStyle/>
        <a:p>
          <a:endParaRPr lang="en-US"/>
        </a:p>
      </dgm:t>
    </dgm:pt>
    <dgm:pt modelId="{D4BF4C12-2CF3-42D4-85AA-DB9697BAE6F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Minimální rozsah – 7 stran</a:t>
          </a:r>
          <a:endParaRPr lang="en-US" dirty="0"/>
        </a:p>
      </dgm:t>
    </dgm:pt>
    <dgm:pt modelId="{E272F447-D98F-4C76-A421-DD059E4F5FC4}" type="parTrans" cxnId="{2D745443-8BFB-4B4F-A90C-3EF1FD167E31}">
      <dgm:prSet/>
      <dgm:spPr/>
      <dgm:t>
        <a:bodyPr/>
        <a:lstStyle/>
        <a:p>
          <a:endParaRPr lang="en-US"/>
        </a:p>
      </dgm:t>
    </dgm:pt>
    <dgm:pt modelId="{D225DB2B-B257-4574-B88A-1B138749C7E1}" type="sibTrans" cxnId="{2D745443-8BFB-4B4F-A90C-3EF1FD167E31}">
      <dgm:prSet/>
      <dgm:spPr/>
      <dgm:t>
        <a:bodyPr/>
        <a:lstStyle/>
        <a:p>
          <a:endParaRPr lang="en-US"/>
        </a:p>
      </dgm:t>
    </dgm:pt>
    <dgm:pt modelId="{98F39902-2D34-4648-AF57-F55C18D8F31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Max. rozsah – 10 stran</a:t>
          </a:r>
          <a:endParaRPr lang="en-US" dirty="0"/>
        </a:p>
      </dgm:t>
    </dgm:pt>
    <dgm:pt modelId="{0A7D7F40-C5AE-448E-8A10-B07026C77044}" type="parTrans" cxnId="{73A75B31-77EA-4D6E-9466-EDBF0543FE9A}">
      <dgm:prSet/>
      <dgm:spPr/>
      <dgm:t>
        <a:bodyPr/>
        <a:lstStyle/>
        <a:p>
          <a:endParaRPr lang="en-US"/>
        </a:p>
      </dgm:t>
    </dgm:pt>
    <dgm:pt modelId="{018CA5CC-36A4-45E1-8AC7-316DF2D4C5C0}" type="sibTrans" cxnId="{73A75B31-77EA-4D6E-9466-EDBF0543FE9A}">
      <dgm:prSet/>
      <dgm:spPr/>
      <dgm:t>
        <a:bodyPr/>
        <a:lstStyle/>
        <a:p>
          <a:endParaRPr lang="en-US"/>
        </a:p>
      </dgm:t>
    </dgm:pt>
    <dgm:pt modelId="{E972704C-B944-4A76-9FF4-4DD576685605}" type="pres">
      <dgm:prSet presAssocID="{38F54688-6DCF-4EC9-BD65-6937968CEEA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D6312ED-02ED-4A98-BC34-FE0C26582699}" type="pres">
      <dgm:prSet presAssocID="{DD27F45A-FB10-41FC-84D2-806C55A0F9B5}" presName="compNode" presStyleCnt="0"/>
      <dgm:spPr/>
    </dgm:pt>
    <dgm:pt modelId="{07EB8C98-4B45-446E-94C6-449965121F14}" type="pres">
      <dgm:prSet presAssocID="{DD27F45A-FB10-41FC-84D2-806C55A0F9B5}" presName="bgRect" presStyleLbl="bgShp" presStyleIdx="0" presStyleCnt="3"/>
      <dgm:spPr/>
    </dgm:pt>
    <dgm:pt modelId="{D6E5B969-9DB4-4E00-8D48-08357505219F}" type="pres">
      <dgm:prSet presAssocID="{DD27F45A-FB10-41FC-84D2-806C55A0F9B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E3D658A-4FA1-4056-B1C2-B76CAEBAF469}" type="pres">
      <dgm:prSet presAssocID="{DD27F45A-FB10-41FC-84D2-806C55A0F9B5}" presName="spaceRect" presStyleCnt="0"/>
      <dgm:spPr/>
    </dgm:pt>
    <dgm:pt modelId="{C158DF92-F08F-41A6-B407-3B14A32A0042}" type="pres">
      <dgm:prSet presAssocID="{DD27F45A-FB10-41FC-84D2-806C55A0F9B5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30E63EB-46C3-498C-AB7C-46AEAF4A6E00}" type="pres">
      <dgm:prSet presAssocID="{90D9A288-29E0-4836-8F94-03B5BA3E9405}" presName="sibTrans" presStyleCnt="0"/>
      <dgm:spPr/>
    </dgm:pt>
    <dgm:pt modelId="{7CFB86CF-B85F-4537-B4DB-9FC17D8F0A4D}" type="pres">
      <dgm:prSet presAssocID="{D4BF4C12-2CF3-42D4-85AA-DB9697BAE6FE}" presName="compNode" presStyleCnt="0"/>
      <dgm:spPr/>
    </dgm:pt>
    <dgm:pt modelId="{88B0E690-10BC-45E9-9AC0-4310F0809823}" type="pres">
      <dgm:prSet presAssocID="{D4BF4C12-2CF3-42D4-85AA-DB9697BAE6FE}" presName="bgRect" presStyleLbl="bgShp" presStyleIdx="1" presStyleCnt="3"/>
      <dgm:spPr/>
    </dgm:pt>
    <dgm:pt modelId="{B88E3B3B-88BF-4021-A33C-B21DA557DE85}" type="pres">
      <dgm:prSet presAssocID="{D4BF4C12-2CF3-42D4-85AA-DB9697BAE6F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288EFF6-9F0D-4E31-9381-A1AEFB97B643}" type="pres">
      <dgm:prSet presAssocID="{D4BF4C12-2CF3-42D4-85AA-DB9697BAE6FE}" presName="spaceRect" presStyleCnt="0"/>
      <dgm:spPr/>
    </dgm:pt>
    <dgm:pt modelId="{4EBA03AC-D25B-49B6-B81A-2C7C29B2508E}" type="pres">
      <dgm:prSet presAssocID="{D4BF4C12-2CF3-42D4-85AA-DB9697BAE6FE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35C2B1C7-466B-4D10-A279-CD582E4A3ACF}" type="pres">
      <dgm:prSet presAssocID="{D225DB2B-B257-4574-B88A-1B138749C7E1}" presName="sibTrans" presStyleCnt="0"/>
      <dgm:spPr/>
    </dgm:pt>
    <dgm:pt modelId="{C53CED22-DC73-4BC2-BFBE-BFA86F362DA2}" type="pres">
      <dgm:prSet presAssocID="{98F39902-2D34-4648-AF57-F55C18D8F31F}" presName="compNode" presStyleCnt="0"/>
      <dgm:spPr/>
    </dgm:pt>
    <dgm:pt modelId="{6211217E-6A4D-478C-8B78-99BCA307C02A}" type="pres">
      <dgm:prSet presAssocID="{98F39902-2D34-4648-AF57-F55C18D8F31F}" presName="bgRect" presStyleLbl="bgShp" presStyleIdx="2" presStyleCnt="3"/>
      <dgm:spPr/>
    </dgm:pt>
    <dgm:pt modelId="{38E2B650-6A6C-4F50-BCC8-CCE314E69B10}" type="pres">
      <dgm:prSet presAssocID="{98F39902-2D34-4648-AF57-F55C18D8F31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B1EEF7E-A8C2-49DA-B73B-9176F70BA362}" type="pres">
      <dgm:prSet presAssocID="{98F39902-2D34-4648-AF57-F55C18D8F31F}" presName="spaceRect" presStyleCnt="0"/>
      <dgm:spPr/>
    </dgm:pt>
    <dgm:pt modelId="{CED20F45-ABAD-49DF-A101-59174623D302}" type="pres">
      <dgm:prSet presAssocID="{98F39902-2D34-4648-AF57-F55C18D8F31F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450AA569-EA1E-4431-AA21-49F3A742501B}" type="presOf" srcId="{38F54688-6DCF-4EC9-BD65-6937968CEEA8}" destId="{E972704C-B944-4A76-9FF4-4DD576685605}" srcOrd="0" destOrd="0" presId="urn:microsoft.com/office/officeart/2018/2/layout/IconVerticalSolidList"/>
    <dgm:cxn modelId="{2D745443-8BFB-4B4F-A90C-3EF1FD167E31}" srcId="{38F54688-6DCF-4EC9-BD65-6937968CEEA8}" destId="{D4BF4C12-2CF3-42D4-85AA-DB9697BAE6FE}" srcOrd="1" destOrd="0" parTransId="{E272F447-D98F-4C76-A421-DD059E4F5FC4}" sibTransId="{D225DB2B-B257-4574-B88A-1B138749C7E1}"/>
    <dgm:cxn modelId="{CF63E612-34F0-4B1D-94CF-EF65EBE58C76}" type="presOf" srcId="{D4BF4C12-2CF3-42D4-85AA-DB9697BAE6FE}" destId="{4EBA03AC-D25B-49B6-B81A-2C7C29B2508E}" srcOrd="0" destOrd="0" presId="urn:microsoft.com/office/officeart/2018/2/layout/IconVerticalSolidList"/>
    <dgm:cxn modelId="{E4E716DB-A3EE-44E0-8E57-3F9C1DBD2496}" type="presOf" srcId="{98F39902-2D34-4648-AF57-F55C18D8F31F}" destId="{CED20F45-ABAD-49DF-A101-59174623D302}" srcOrd="0" destOrd="0" presId="urn:microsoft.com/office/officeart/2018/2/layout/IconVerticalSolidList"/>
    <dgm:cxn modelId="{C690CFAE-CA5B-4A58-B121-43AA868D34D3}" type="presOf" srcId="{DD27F45A-FB10-41FC-84D2-806C55A0F9B5}" destId="{C158DF92-F08F-41A6-B407-3B14A32A0042}" srcOrd="0" destOrd="0" presId="urn:microsoft.com/office/officeart/2018/2/layout/IconVerticalSolidList"/>
    <dgm:cxn modelId="{75DD2AF3-CAE9-4920-8CD2-B81EA1B57BF2}" srcId="{38F54688-6DCF-4EC9-BD65-6937968CEEA8}" destId="{DD27F45A-FB10-41FC-84D2-806C55A0F9B5}" srcOrd="0" destOrd="0" parTransId="{CB4D39EC-9C18-4550-B049-D0BC974EC9CF}" sibTransId="{90D9A288-29E0-4836-8F94-03B5BA3E9405}"/>
    <dgm:cxn modelId="{73A75B31-77EA-4D6E-9466-EDBF0543FE9A}" srcId="{38F54688-6DCF-4EC9-BD65-6937968CEEA8}" destId="{98F39902-2D34-4648-AF57-F55C18D8F31F}" srcOrd="2" destOrd="0" parTransId="{0A7D7F40-C5AE-448E-8A10-B07026C77044}" sibTransId="{018CA5CC-36A4-45E1-8AC7-316DF2D4C5C0}"/>
    <dgm:cxn modelId="{40A9E927-C0C5-40BF-B8FA-2083CE04A8AA}" type="presParOf" srcId="{E972704C-B944-4A76-9FF4-4DD576685605}" destId="{6D6312ED-02ED-4A98-BC34-FE0C26582699}" srcOrd="0" destOrd="0" presId="urn:microsoft.com/office/officeart/2018/2/layout/IconVerticalSolidList"/>
    <dgm:cxn modelId="{5E77DB2B-B08B-40F2-9496-66A9185E06BB}" type="presParOf" srcId="{6D6312ED-02ED-4A98-BC34-FE0C26582699}" destId="{07EB8C98-4B45-446E-94C6-449965121F14}" srcOrd="0" destOrd="0" presId="urn:microsoft.com/office/officeart/2018/2/layout/IconVerticalSolidList"/>
    <dgm:cxn modelId="{530BD933-9A04-43F4-A849-A0F3FDC54105}" type="presParOf" srcId="{6D6312ED-02ED-4A98-BC34-FE0C26582699}" destId="{D6E5B969-9DB4-4E00-8D48-08357505219F}" srcOrd="1" destOrd="0" presId="urn:microsoft.com/office/officeart/2018/2/layout/IconVerticalSolidList"/>
    <dgm:cxn modelId="{177ED577-9A78-4C2D-9CA9-E61A6AC9DB85}" type="presParOf" srcId="{6D6312ED-02ED-4A98-BC34-FE0C26582699}" destId="{3E3D658A-4FA1-4056-B1C2-B76CAEBAF469}" srcOrd="2" destOrd="0" presId="urn:microsoft.com/office/officeart/2018/2/layout/IconVerticalSolidList"/>
    <dgm:cxn modelId="{F8F5CC8A-5B26-4595-BB26-114DA8152AC7}" type="presParOf" srcId="{6D6312ED-02ED-4A98-BC34-FE0C26582699}" destId="{C158DF92-F08F-41A6-B407-3B14A32A0042}" srcOrd="3" destOrd="0" presId="urn:microsoft.com/office/officeart/2018/2/layout/IconVerticalSolidList"/>
    <dgm:cxn modelId="{D3B3A09D-88CE-4563-841C-B3202DE228B9}" type="presParOf" srcId="{E972704C-B944-4A76-9FF4-4DD576685605}" destId="{230E63EB-46C3-498C-AB7C-46AEAF4A6E00}" srcOrd="1" destOrd="0" presId="urn:microsoft.com/office/officeart/2018/2/layout/IconVerticalSolidList"/>
    <dgm:cxn modelId="{83ADA6A5-4207-4FE2-A09F-E373977B6736}" type="presParOf" srcId="{E972704C-B944-4A76-9FF4-4DD576685605}" destId="{7CFB86CF-B85F-4537-B4DB-9FC17D8F0A4D}" srcOrd="2" destOrd="0" presId="urn:microsoft.com/office/officeart/2018/2/layout/IconVerticalSolidList"/>
    <dgm:cxn modelId="{54F36FC8-93A8-4F3F-A485-BD799564638F}" type="presParOf" srcId="{7CFB86CF-B85F-4537-B4DB-9FC17D8F0A4D}" destId="{88B0E690-10BC-45E9-9AC0-4310F0809823}" srcOrd="0" destOrd="0" presId="urn:microsoft.com/office/officeart/2018/2/layout/IconVerticalSolidList"/>
    <dgm:cxn modelId="{33F77276-2C8E-4C91-80AB-8759B0BBD916}" type="presParOf" srcId="{7CFB86CF-B85F-4537-B4DB-9FC17D8F0A4D}" destId="{B88E3B3B-88BF-4021-A33C-B21DA557DE85}" srcOrd="1" destOrd="0" presId="urn:microsoft.com/office/officeart/2018/2/layout/IconVerticalSolidList"/>
    <dgm:cxn modelId="{0E706611-C069-48F7-93BF-948EDA43FFD9}" type="presParOf" srcId="{7CFB86CF-B85F-4537-B4DB-9FC17D8F0A4D}" destId="{E288EFF6-9F0D-4E31-9381-A1AEFB97B643}" srcOrd="2" destOrd="0" presId="urn:microsoft.com/office/officeart/2018/2/layout/IconVerticalSolidList"/>
    <dgm:cxn modelId="{3D9EC3A6-AB71-4599-9876-50349311A314}" type="presParOf" srcId="{7CFB86CF-B85F-4537-B4DB-9FC17D8F0A4D}" destId="{4EBA03AC-D25B-49B6-B81A-2C7C29B2508E}" srcOrd="3" destOrd="0" presId="urn:microsoft.com/office/officeart/2018/2/layout/IconVerticalSolidList"/>
    <dgm:cxn modelId="{37C4A381-0BCE-4354-A52E-948F75A318E4}" type="presParOf" srcId="{E972704C-B944-4A76-9FF4-4DD576685605}" destId="{35C2B1C7-466B-4D10-A279-CD582E4A3ACF}" srcOrd="3" destOrd="0" presId="urn:microsoft.com/office/officeart/2018/2/layout/IconVerticalSolidList"/>
    <dgm:cxn modelId="{944458A0-083D-44F4-8B55-FCFEF1E7076B}" type="presParOf" srcId="{E972704C-B944-4A76-9FF4-4DD576685605}" destId="{C53CED22-DC73-4BC2-BFBE-BFA86F362DA2}" srcOrd="4" destOrd="0" presId="urn:microsoft.com/office/officeart/2018/2/layout/IconVerticalSolidList"/>
    <dgm:cxn modelId="{40301865-1789-4927-8F9A-B6631B8FC399}" type="presParOf" srcId="{C53CED22-DC73-4BC2-BFBE-BFA86F362DA2}" destId="{6211217E-6A4D-478C-8B78-99BCA307C02A}" srcOrd="0" destOrd="0" presId="urn:microsoft.com/office/officeart/2018/2/layout/IconVerticalSolidList"/>
    <dgm:cxn modelId="{2410430B-DDC6-4D09-89A2-16C186C26852}" type="presParOf" srcId="{C53CED22-DC73-4BC2-BFBE-BFA86F362DA2}" destId="{38E2B650-6A6C-4F50-BCC8-CCE314E69B10}" srcOrd="1" destOrd="0" presId="urn:microsoft.com/office/officeart/2018/2/layout/IconVerticalSolidList"/>
    <dgm:cxn modelId="{9AE19097-EA10-4167-A81C-C1772AA353BD}" type="presParOf" srcId="{C53CED22-DC73-4BC2-BFBE-BFA86F362DA2}" destId="{BB1EEF7E-A8C2-49DA-B73B-9176F70BA362}" srcOrd="2" destOrd="0" presId="urn:microsoft.com/office/officeart/2018/2/layout/IconVerticalSolidList"/>
    <dgm:cxn modelId="{82452639-9269-4BB6-BA80-DF1CD5873E1F}" type="presParOf" srcId="{C53CED22-DC73-4BC2-BFBE-BFA86F362DA2}" destId="{CED20F45-ABAD-49DF-A101-59174623D30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E9936-EFB2-4057-89B4-5A774459C870}">
      <dsp:nvSpPr>
        <dsp:cNvPr id="0" name=""/>
        <dsp:cNvSpPr/>
      </dsp:nvSpPr>
      <dsp:spPr>
        <a:xfrm>
          <a:off x="0" y="607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C4C5B-7F2B-4AFC-B10A-65E2D91B9576}">
      <dsp:nvSpPr>
        <dsp:cNvPr id="0" name=""/>
        <dsp:cNvSpPr/>
      </dsp:nvSpPr>
      <dsp:spPr>
        <a:xfrm>
          <a:off x="154456" y="115493"/>
          <a:ext cx="280830" cy="280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F0F4B-60DF-469B-9D9C-541331942D53}">
      <dsp:nvSpPr>
        <dsp:cNvPr id="0" name=""/>
        <dsp:cNvSpPr/>
      </dsp:nvSpPr>
      <dsp:spPr>
        <a:xfrm>
          <a:off x="589744" y="607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Dobrovolnická praxe, uznaná praxe, realizovaná z příkazu hejtmana</a:t>
          </a:r>
          <a:endParaRPr lang="en-US" sz="1500" kern="1200"/>
        </a:p>
      </dsp:txBody>
      <dsp:txXfrm>
        <a:off x="589744" y="607"/>
        <a:ext cx="6039059" cy="510601"/>
      </dsp:txXfrm>
    </dsp:sp>
    <dsp:sp modelId="{336D9D5C-0162-427C-84BC-112A738C58D6}">
      <dsp:nvSpPr>
        <dsp:cNvPr id="0" name=""/>
        <dsp:cNvSpPr/>
      </dsp:nvSpPr>
      <dsp:spPr>
        <a:xfrm>
          <a:off x="0" y="638859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4C7ED-BB79-48E1-AE1A-82D1B951F9F0}">
      <dsp:nvSpPr>
        <dsp:cNvPr id="0" name=""/>
        <dsp:cNvSpPr/>
      </dsp:nvSpPr>
      <dsp:spPr>
        <a:xfrm>
          <a:off x="154456" y="753745"/>
          <a:ext cx="280830" cy="280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D2697-14FC-4453-89F3-F8C96DCC0E9B}">
      <dsp:nvSpPr>
        <dsp:cNvPr id="0" name=""/>
        <dsp:cNvSpPr/>
      </dsp:nvSpPr>
      <dsp:spPr>
        <a:xfrm>
          <a:off x="589744" y="638859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Nechat si uznat praxi !!!! </a:t>
          </a:r>
          <a:endParaRPr lang="en-US" sz="1500" kern="1200"/>
        </a:p>
      </dsp:txBody>
      <dsp:txXfrm>
        <a:off x="589744" y="638859"/>
        <a:ext cx="6039059" cy="510601"/>
      </dsp:txXfrm>
    </dsp:sp>
    <dsp:sp modelId="{09650D2C-3CCA-4B53-BA31-BA3D82D61080}">
      <dsp:nvSpPr>
        <dsp:cNvPr id="0" name=""/>
        <dsp:cNvSpPr/>
      </dsp:nvSpPr>
      <dsp:spPr>
        <a:xfrm>
          <a:off x="0" y="1277111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380FC-5BE3-4A35-B2C2-2E5F81A8276A}">
      <dsp:nvSpPr>
        <dsp:cNvPr id="0" name=""/>
        <dsp:cNvSpPr/>
      </dsp:nvSpPr>
      <dsp:spPr>
        <a:xfrm>
          <a:off x="154456" y="1391997"/>
          <a:ext cx="280830" cy="280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5355C-B2D9-48B9-99DE-8A224044D719}">
      <dsp:nvSpPr>
        <dsp:cNvPr id="0" name=""/>
        <dsp:cNvSpPr/>
      </dsp:nvSpPr>
      <dsp:spPr>
        <a:xfrm>
          <a:off x="589744" y="1277111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Poslání a cíle</a:t>
          </a:r>
          <a:endParaRPr lang="en-US" sz="1500" kern="1200"/>
        </a:p>
      </dsp:txBody>
      <dsp:txXfrm>
        <a:off x="589744" y="1277111"/>
        <a:ext cx="6039059" cy="510601"/>
      </dsp:txXfrm>
    </dsp:sp>
    <dsp:sp modelId="{D0ACFDEE-34DE-4FF3-803C-44077B557061}">
      <dsp:nvSpPr>
        <dsp:cNvPr id="0" name=""/>
        <dsp:cNvSpPr/>
      </dsp:nvSpPr>
      <dsp:spPr>
        <a:xfrm>
          <a:off x="0" y="1915363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98EBE-7770-468F-805C-1783061CF1D8}">
      <dsp:nvSpPr>
        <dsp:cNvPr id="0" name=""/>
        <dsp:cNvSpPr/>
      </dsp:nvSpPr>
      <dsp:spPr>
        <a:xfrm>
          <a:off x="154456" y="2030249"/>
          <a:ext cx="280830" cy="280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98225-165A-4A1D-9CA2-49809197B406}">
      <dsp:nvSpPr>
        <dsp:cNvPr id="0" name=""/>
        <dsp:cNvSpPr/>
      </dsp:nvSpPr>
      <dsp:spPr>
        <a:xfrm>
          <a:off x="589744" y="1915363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Vize</a:t>
          </a:r>
          <a:endParaRPr lang="en-US" sz="1500" kern="1200"/>
        </a:p>
      </dsp:txBody>
      <dsp:txXfrm>
        <a:off x="589744" y="1915363"/>
        <a:ext cx="6039059" cy="510601"/>
      </dsp:txXfrm>
    </dsp:sp>
    <dsp:sp modelId="{5FEF7876-4C15-4386-BBF6-AACC197C5181}">
      <dsp:nvSpPr>
        <dsp:cNvPr id="0" name=""/>
        <dsp:cNvSpPr/>
      </dsp:nvSpPr>
      <dsp:spPr>
        <a:xfrm>
          <a:off x="0" y="2553615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C1F32-99AB-4CE6-A948-DF01C56AC356}">
      <dsp:nvSpPr>
        <dsp:cNvPr id="0" name=""/>
        <dsp:cNvSpPr/>
      </dsp:nvSpPr>
      <dsp:spPr>
        <a:xfrm>
          <a:off x="154456" y="2668501"/>
          <a:ext cx="280830" cy="28083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868D7-C2A3-4CA3-A384-D95AB23EE82B}">
      <dsp:nvSpPr>
        <dsp:cNvPr id="0" name=""/>
        <dsp:cNvSpPr/>
      </dsp:nvSpPr>
      <dsp:spPr>
        <a:xfrm>
          <a:off x="589744" y="2553615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Organizační struktura</a:t>
          </a:r>
          <a:endParaRPr lang="en-US" sz="1500" kern="1200"/>
        </a:p>
      </dsp:txBody>
      <dsp:txXfrm>
        <a:off x="589744" y="2553615"/>
        <a:ext cx="6039059" cy="510601"/>
      </dsp:txXfrm>
    </dsp:sp>
    <dsp:sp modelId="{42865121-DD29-4774-A28D-7C327A1963F8}">
      <dsp:nvSpPr>
        <dsp:cNvPr id="0" name=""/>
        <dsp:cNvSpPr/>
      </dsp:nvSpPr>
      <dsp:spPr>
        <a:xfrm>
          <a:off x="0" y="3191867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20D71-20B0-449E-9D35-27500DD6B37F}">
      <dsp:nvSpPr>
        <dsp:cNvPr id="0" name=""/>
        <dsp:cNvSpPr/>
      </dsp:nvSpPr>
      <dsp:spPr>
        <a:xfrm>
          <a:off x="154456" y="3306753"/>
          <a:ext cx="280830" cy="28083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DB31A9-6126-403B-A2CD-8D526338C4E4}">
      <dsp:nvSpPr>
        <dsp:cNvPr id="0" name=""/>
        <dsp:cNvSpPr/>
      </dsp:nvSpPr>
      <dsp:spPr>
        <a:xfrm>
          <a:off x="589744" y="3191867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Supervize a typy</a:t>
          </a:r>
          <a:endParaRPr lang="en-US" sz="1500" kern="1200"/>
        </a:p>
      </dsp:txBody>
      <dsp:txXfrm>
        <a:off x="589744" y="3191867"/>
        <a:ext cx="6039059" cy="510601"/>
      </dsp:txXfrm>
    </dsp:sp>
    <dsp:sp modelId="{F1D44163-431F-4F79-A898-652217602291}">
      <dsp:nvSpPr>
        <dsp:cNvPr id="0" name=""/>
        <dsp:cNvSpPr/>
      </dsp:nvSpPr>
      <dsp:spPr>
        <a:xfrm>
          <a:off x="0" y="3830119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CC83C-CA89-4CBE-8E48-C437B1CE7143}">
      <dsp:nvSpPr>
        <dsp:cNvPr id="0" name=""/>
        <dsp:cNvSpPr/>
      </dsp:nvSpPr>
      <dsp:spPr>
        <a:xfrm>
          <a:off x="154456" y="3945004"/>
          <a:ext cx="280830" cy="28083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2821D-62B7-4310-B86F-8103356F54B9}">
      <dsp:nvSpPr>
        <dsp:cNvPr id="0" name=""/>
        <dsp:cNvSpPr/>
      </dsp:nvSpPr>
      <dsp:spPr>
        <a:xfrm>
          <a:off x="589744" y="3830119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Účast v komunitním plánování – formální/reálná</a:t>
          </a:r>
          <a:endParaRPr lang="en-US" sz="1500" kern="1200"/>
        </a:p>
      </dsp:txBody>
      <dsp:txXfrm>
        <a:off x="589744" y="3830119"/>
        <a:ext cx="6039059" cy="510601"/>
      </dsp:txXfrm>
    </dsp:sp>
    <dsp:sp modelId="{628DAD92-79C9-4173-AD92-0E902FA85651}">
      <dsp:nvSpPr>
        <dsp:cNvPr id="0" name=""/>
        <dsp:cNvSpPr/>
      </dsp:nvSpPr>
      <dsp:spPr>
        <a:xfrm>
          <a:off x="0" y="4468371"/>
          <a:ext cx="6628804" cy="5106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6708D-2670-4EF2-A434-F7E563D3E633}">
      <dsp:nvSpPr>
        <dsp:cNvPr id="0" name=""/>
        <dsp:cNvSpPr/>
      </dsp:nvSpPr>
      <dsp:spPr>
        <a:xfrm>
          <a:off x="154456" y="4583256"/>
          <a:ext cx="280830" cy="280830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CF6E8-91BB-433F-B9A2-C56A7C8F4FDA}">
      <dsp:nvSpPr>
        <dsp:cNvPr id="0" name=""/>
        <dsp:cNvSpPr/>
      </dsp:nvSpPr>
      <dsp:spPr>
        <a:xfrm>
          <a:off x="589744" y="4468371"/>
          <a:ext cx="6039059" cy="510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39" tIns="54039" rIns="54039" bIns="54039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Prostředí organizace</a:t>
          </a:r>
          <a:endParaRPr lang="en-US" sz="1500" kern="1200"/>
        </a:p>
      </dsp:txBody>
      <dsp:txXfrm>
        <a:off x="589744" y="4468371"/>
        <a:ext cx="6039059" cy="510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377AE-3CC0-4904-9E04-71E8616B428B}">
      <dsp:nvSpPr>
        <dsp:cNvPr id="0" name=""/>
        <dsp:cNvSpPr/>
      </dsp:nvSpPr>
      <dsp:spPr>
        <a:xfrm>
          <a:off x="0" y="118785"/>
          <a:ext cx="6628804" cy="15057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/>
            <a:t>Typy služeb – co jste dělali, s kým jste pracovali</a:t>
          </a:r>
          <a:endParaRPr lang="en-US" sz="3900" kern="1200" dirty="0"/>
        </a:p>
      </dsp:txBody>
      <dsp:txXfrm>
        <a:off x="73507" y="192292"/>
        <a:ext cx="6481790" cy="1358776"/>
      </dsp:txXfrm>
    </dsp:sp>
    <dsp:sp modelId="{48320BD7-39F9-4D6B-A899-FE6A289BFD47}">
      <dsp:nvSpPr>
        <dsp:cNvPr id="0" name=""/>
        <dsp:cNvSpPr/>
      </dsp:nvSpPr>
      <dsp:spPr>
        <a:xfrm>
          <a:off x="0" y="1736895"/>
          <a:ext cx="6628804" cy="150579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Cílové skupiny klientů</a:t>
          </a:r>
          <a:endParaRPr lang="en-US" sz="3900" kern="1200"/>
        </a:p>
      </dsp:txBody>
      <dsp:txXfrm>
        <a:off x="73507" y="1810402"/>
        <a:ext cx="6481790" cy="1358776"/>
      </dsp:txXfrm>
    </dsp:sp>
    <dsp:sp modelId="{71EFFCBE-40AC-4D80-B294-328F7AE25714}">
      <dsp:nvSpPr>
        <dsp:cNvPr id="0" name=""/>
        <dsp:cNvSpPr/>
      </dsp:nvSpPr>
      <dsp:spPr>
        <a:xfrm>
          <a:off x="0" y="3355005"/>
          <a:ext cx="6628804" cy="150579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Vzájemná spolupráce</a:t>
          </a:r>
          <a:endParaRPr lang="en-US" sz="3900" kern="1200"/>
        </a:p>
      </dsp:txBody>
      <dsp:txXfrm>
        <a:off x="73507" y="3428512"/>
        <a:ext cx="6481790" cy="1358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96AD9-CE6D-4E44-8407-C28BD3A42F2E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B31D6-95E0-49A6-83E3-ACE3293E5953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40723-ED81-4592-9EC6-F762F4D61A01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Rozvoj služeb v závislosti na potřebách klienta</a:t>
          </a:r>
          <a:endParaRPr lang="en-US" sz="2500" kern="1200"/>
        </a:p>
      </dsp:txBody>
      <dsp:txXfrm>
        <a:off x="1642860" y="607"/>
        <a:ext cx="4985943" cy="1422390"/>
      </dsp:txXfrm>
    </dsp:sp>
    <dsp:sp modelId="{BD0DB780-5B05-4C3C-BCB6-C71254C8D914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7AFFA3-7D38-4C6C-814A-7C10C166A9D6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F4299-982D-40A8-92BC-897F9B8BFFFE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Prostředí ke komunikaci s klientem</a:t>
          </a:r>
          <a:endParaRPr lang="en-US" sz="2500" kern="1200"/>
        </a:p>
      </dsp:txBody>
      <dsp:txXfrm>
        <a:off x="1642860" y="1778595"/>
        <a:ext cx="4985943" cy="1422390"/>
      </dsp:txXfrm>
    </dsp:sp>
    <dsp:sp modelId="{832DD52C-6BD5-4CBD-B2DF-F9DE7504EE3C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AC8FF-F054-4EC7-B94F-C20EE22E56A9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29D3B-7EE4-41C2-BC9B-5AFF67E8BE71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Způsob dokumentace</a:t>
          </a:r>
          <a:endParaRPr lang="en-US" sz="2500" kern="1200"/>
        </a:p>
      </dsp:txBody>
      <dsp:txXfrm>
        <a:off x="1642860" y="3556583"/>
        <a:ext cx="4985943" cy="14223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B8C98-4B45-446E-94C6-449965121F14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5B969-9DB4-4E00-8D48-08357505219F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8DF92-F08F-41A6-B407-3B14A32A0042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Deník praxe – musí být vždy</a:t>
          </a:r>
          <a:endParaRPr lang="en-US" sz="2500" kern="1200"/>
        </a:p>
      </dsp:txBody>
      <dsp:txXfrm>
        <a:off x="1642860" y="607"/>
        <a:ext cx="4985943" cy="1422390"/>
      </dsp:txXfrm>
    </dsp:sp>
    <dsp:sp modelId="{88B0E690-10BC-45E9-9AC0-4310F0809823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8E3B3B-88BF-4021-A33C-B21DA557DE85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A03AC-D25B-49B6-B81A-2C7C29B2508E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Minimální rozsah – 7 stran</a:t>
          </a:r>
          <a:endParaRPr lang="en-US" sz="2500" kern="1200" dirty="0"/>
        </a:p>
      </dsp:txBody>
      <dsp:txXfrm>
        <a:off x="1642860" y="1778595"/>
        <a:ext cx="4985943" cy="1422390"/>
      </dsp:txXfrm>
    </dsp:sp>
    <dsp:sp modelId="{6211217E-6A4D-478C-8B78-99BCA307C02A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2B650-6A6C-4F50-BCC8-CCE314E69B10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20F45-ABAD-49DF-A101-59174623D302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Max. rozsah – 10 stran</a:t>
          </a:r>
          <a:endParaRPr lang="en-US" sz="2500" kern="1200" dirty="0"/>
        </a:p>
      </dsp:txBody>
      <dsp:txXfrm>
        <a:off x="1642860" y="3556583"/>
        <a:ext cx="4985943" cy="1422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-1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34654" y="1892300"/>
            <a:ext cx="3425445" cy="3073400"/>
          </a:xfrm>
        </p:spPr>
        <p:txBody>
          <a:bodyPr anchor="ctr">
            <a:normAutofit/>
          </a:bodyPr>
          <a:lstStyle/>
          <a:p>
            <a:pPr algn="l"/>
            <a:r>
              <a:rPr lang="cs-CZ" sz="2000">
                <a:solidFill>
                  <a:srgbClr val="FFFFFF"/>
                </a:solidFill>
              </a:rPr>
              <a:t>Petr Fabián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9734" y="854529"/>
            <a:ext cx="5799665" cy="5148943"/>
          </a:xfrm>
        </p:spPr>
        <p:txBody>
          <a:bodyPr anchor="ctr">
            <a:normAutofit/>
          </a:bodyPr>
          <a:lstStyle/>
          <a:p>
            <a:r>
              <a:rPr lang="cs-CZ" sz="6000"/>
              <a:t>Supervize odborné praxe</a:t>
            </a:r>
          </a:p>
        </p:txBody>
      </p:sp>
    </p:spTree>
    <p:extLst>
      <p:ext uri="{BB962C8B-B14F-4D97-AF65-F5344CB8AC3E}">
        <p14:creationId xmlns:p14="http://schemas.microsoft.com/office/powerpoint/2010/main" val="37756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712C2-C2E0-4400-B603-4460F1765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Humanizace sociální práce a samosprávy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F652C-CCED-40CA-9EDF-C5406F9B6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klient chce</a:t>
            </a:r>
          </a:p>
          <a:p>
            <a:r>
              <a:rPr lang="cs-CZ" dirty="0"/>
              <a:t>Co potřebuje</a:t>
            </a:r>
          </a:p>
          <a:p>
            <a:endParaRPr lang="cs-CZ" dirty="0"/>
          </a:p>
          <a:p>
            <a:r>
              <a:rPr lang="cs-CZ" dirty="0"/>
              <a:t>Jak se v tom orientujeme</a:t>
            </a:r>
          </a:p>
          <a:p>
            <a:r>
              <a:rPr lang="cs-CZ" dirty="0"/>
              <a:t>Co </a:t>
            </a:r>
            <a:r>
              <a:rPr lang="cs-CZ"/>
              <a:t>to s námi </a:t>
            </a:r>
            <a:r>
              <a:rPr lang="cs-CZ" dirty="0"/>
              <a:t>dělá</a:t>
            </a:r>
          </a:p>
        </p:txBody>
      </p:sp>
    </p:spTree>
    <p:extLst>
      <p:ext uri="{BB962C8B-B14F-4D97-AF65-F5344CB8AC3E}">
        <p14:creationId xmlns:p14="http://schemas.microsoft.com/office/powerpoint/2010/main" val="23505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F445E-2045-B4DA-6A44-7B27061E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– jak řeší/měří potřeby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34DE3B-2AB8-4F82-C9C5-F3712CC81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Pracoviště – co řešíme</a:t>
            </a:r>
          </a:p>
          <a:p>
            <a:r>
              <a:rPr lang="cs-CZ" dirty="0"/>
              <a:t>Zajímáme so o potřeby, nebo jsou jen dávky</a:t>
            </a:r>
          </a:p>
          <a:p>
            <a:r>
              <a:rPr lang="cs-CZ" dirty="0"/>
              <a:t>Jak to kolegy baví</a:t>
            </a:r>
          </a:p>
          <a:p>
            <a:r>
              <a:rPr lang="cs-CZ" dirty="0"/>
              <a:t>Co víme o životním </a:t>
            </a:r>
            <a:r>
              <a:rPr lang="cs-CZ"/>
              <a:t>příběhu žadatelů</a:t>
            </a:r>
          </a:p>
        </p:txBody>
      </p:sp>
    </p:spTree>
    <p:extLst>
      <p:ext uri="{BB962C8B-B14F-4D97-AF65-F5344CB8AC3E}">
        <p14:creationId xmlns:p14="http://schemas.microsoft.com/office/powerpoint/2010/main" val="34807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4FB18-F8CF-BC4F-8C24-0FA1E294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Supervize – co to 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DF9F7-93A7-8342-A883-E9F08E218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Hledání řešení problémů z praxe s nezaujatým odborníkem a sdílení zkušeností</a:t>
            </a:r>
          </a:p>
          <a:p>
            <a:r>
              <a:rPr lang="cs-CZ" dirty="0"/>
              <a:t>Může se týkat práce s problémovým klientem, spolupráce v týmu, komunikace s rodinnými příslušníky</a:t>
            </a:r>
          </a:p>
          <a:p>
            <a:r>
              <a:rPr lang="cs-CZ" dirty="0"/>
              <a:t>Nejčastěji se využívá v pomáhajících profesích</a:t>
            </a:r>
          </a:p>
        </p:txBody>
      </p:sp>
    </p:spTree>
    <p:extLst>
      <p:ext uri="{BB962C8B-B14F-4D97-AF65-F5344CB8AC3E}">
        <p14:creationId xmlns:p14="http://schemas.microsoft.com/office/powerpoint/2010/main" val="2585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EE88F-91DD-9B49-AEB9-28AA2433E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supervizor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280B5-4CDD-1F4D-A375-ED88A76A9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mnohaletou praxi v pomáhajících profesích</a:t>
            </a:r>
          </a:p>
          <a:p>
            <a:r>
              <a:rPr lang="cs-CZ" dirty="0"/>
              <a:t>Pracuje formou rozhovoru nebo jiných technik, individuálně nebo ve skupině</a:t>
            </a:r>
          </a:p>
          <a:p>
            <a:r>
              <a:rPr lang="cs-CZ" dirty="0"/>
              <a:t>Není zaměstnancem organizace</a:t>
            </a:r>
          </a:p>
          <a:p>
            <a:r>
              <a:rPr lang="cs-CZ" dirty="0"/>
              <a:t>Je vázán mlčenlivostí</a:t>
            </a:r>
          </a:p>
        </p:txBody>
      </p:sp>
    </p:spTree>
    <p:extLst>
      <p:ext uri="{BB962C8B-B14F-4D97-AF65-F5344CB8AC3E}">
        <p14:creationId xmlns:p14="http://schemas.microsoft.com/office/powerpoint/2010/main" val="1020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E07C5-A8C0-9449-8DE4-52FCB84A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supervize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80B0F0-4C46-4044-B030-46634A760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 vyhoření</a:t>
            </a:r>
          </a:p>
          <a:p>
            <a:r>
              <a:rPr lang="cs-CZ" dirty="0"/>
              <a:t>Řešení problémů</a:t>
            </a:r>
          </a:p>
          <a:p>
            <a:r>
              <a:rPr lang="cs-CZ" dirty="0"/>
              <a:t>Bezpečné prostředí pro zpětnou vazbu</a:t>
            </a:r>
          </a:p>
          <a:p>
            <a:r>
              <a:rPr lang="cs-CZ" dirty="0"/>
              <a:t>Upevnění pracovních kompetencí</a:t>
            </a:r>
          </a:p>
          <a:p>
            <a:r>
              <a:rPr lang="cs-CZ" dirty="0"/>
              <a:t>Podpora při zvládání konfliktů</a:t>
            </a:r>
          </a:p>
          <a:p>
            <a:r>
              <a:rPr lang="cs-CZ" dirty="0"/>
              <a:t>Náhled na situaci</a:t>
            </a:r>
          </a:p>
          <a:p>
            <a:r>
              <a:rPr lang="cs-CZ" dirty="0"/>
              <a:t>Profesní rozvoj</a:t>
            </a:r>
          </a:p>
        </p:txBody>
      </p:sp>
    </p:spTree>
    <p:extLst>
      <p:ext uri="{BB962C8B-B14F-4D97-AF65-F5344CB8AC3E}">
        <p14:creationId xmlns:p14="http://schemas.microsoft.com/office/powerpoint/2010/main" val="81937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5EB91-DCB4-B640-B29A-1305633D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supervizorem - </a:t>
            </a:r>
            <a:r>
              <a:rPr lang="cs-CZ" dirty="0" err="1"/>
              <a:t>supervidovaným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9ACD25-8957-5B4F-85C8-EAA8445E7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Stojí na důvěře</a:t>
            </a:r>
          </a:p>
          <a:p>
            <a:r>
              <a:rPr lang="cs-CZ" dirty="0"/>
              <a:t>Rovnocennost</a:t>
            </a:r>
          </a:p>
          <a:p>
            <a:r>
              <a:rPr lang="cs-CZ" dirty="0"/>
              <a:t>Mezilidská interakce – bez poučování</a:t>
            </a:r>
          </a:p>
          <a:p>
            <a:r>
              <a:rPr lang="cs-CZ" dirty="0"/>
              <a:t>Jasnost kontraktu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9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C1DE2-7CB5-CD46-960B-3BABACD8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Supervize – co to není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666118-038E-3A49-9D5A-CDCFF9EA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  <a:p>
            <a:r>
              <a:rPr lang="cs-CZ" dirty="0"/>
              <a:t>Pomoc bez sankcí</a:t>
            </a:r>
          </a:p>
          <a:p>
            <a:r>
              <a:rPr lang="cs-CZ" dirty="0" err="1"/>
              <a:t>Poradentsví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3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45A78-31F9-E94D-874E-739F8895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Intervize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767ED-C4C3-4941-856B-8C5B72C4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setkání týmu</a:t>
            </a:r>
          </a:p>
          <a:p>
            <a:r>
              <a:rPr lang="cs-CZ" dirty="0"/>
              <a:t>Ve zdravotnictví používáme termín vizita</a:t>
            </a:r>
          </a:p>
          <a:p>
            <a:r>
              <a:rPr lang="cs-CZ" dirty="0"/>
              <a:t>Case management</a:t>
            </a:r>
          </a:p>
        </p:txBody>
      </p:sp>
    </p:spTree>
    <p:extLst>
      <p:ext uri="{BB962C8B-B14F-4D97-AF65-F5344CB8AC3E}">
        <p14:creationId xmlns:p14="http://schemas.microsoft.com/office/powerpoint/2010/main" val="176998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BB516-7C01-454F-B5EF-107BD1A93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supervizí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561D6B-655F-4A4C-92C3-7B35237E0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</a:t>
            </a:r>
          </a:p>
          <a:p>
            <a:r>
              <a:rPr lang="cs-CZ" dirty="0"/>
              <a:t>Týmová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6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7DBBC-1784-8140-9FEB-F248E2B6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9C9BFF-7671-B84C-9598-40C04817E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Bálintovská</a:t>
            </a:r>
            <a:r>
              <a:rPr lang="cs-CZ" dirty="0"/>
              <a:t> </a:t>
            </a:r>
            <a:r>
              <a:rPr lang="cs-CZ" dirty="0" err="1"/>
              <a:t>ksupina</a:t>
            </a:r>
            <a:endParaRPr lang="cs-CZ" dirty="0"/>
          </a:p>
          <a:p>
            <a:r>
              <a:rPr lang="cs-CZ" dirty="0"/>
              <a:t>Přehrávaní rolí</a:t>
            </a:r>
          </a:p>
          <a:p>
            <a:r>
              <a:rPr lang="cs-CZ" dirty="0"/>
              <a:t>Sochání </a:t>
            </a:r>
          </a:p>
          <a:p>
            <a:r>
              <a:rPr lang="cs-CZ" dirty="0"/>
              <a:t>Rozhovor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Supervize jako zpochybnění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</a:t>
            </a:r>
          </a:p>
          <a:p>
            <a:r>
              <a:rPr lang="cs-CZ" dirty="0"/>
              <a:t>Sociální zařízení</a:t>
            </a:r>
          </a:p>
          <a:p>
            <a:r>
              <a:rPr lang="cs-CZ" dirty="0"/>
              <a:t>Sociální pomoc</a:t>
            </a:r>
          </a:p>
        </p:txBody>
      </p:sp>
    </p:spTree>
    <p:extLst>
      <p:ext uri="{BB962C8B-B14F-4D97-AF65-F5344CB8AC3E}">
        <p14:creationId xmlns:p14="http://schemas.microsoft.com/office/powerpoint/2010/main" val="36708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37C26-A816-1049-A14F-749524BBD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k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2CE90-9F45-D24F-B8E3-99EF0DAC3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Zdravotnické zařízení, oddělení zpřísněného režimu</a:t>
            </a:r>
          </a:p>
          <a:p>
            <a:r>
              <a:rPr lang="cs-CZ" dirty="0" err="1"/>
              <a:t>Covid</a:t>
            </a:r>
            <a:r>
              <a:rPr lang="cs-CZ" dirty="0"/>
              <a:t> karanténa, </a:t>
            </a:r>
          </a:p>
          <a:p>
            <a:r>
              <a:rPr lang="cs-CZ" dirty="0"/>
              <a:t>Klienti již mají zvýšenou tenzi</a:t>
            </a:r>
          </a:p>
          <a:p>
            <a:r>
              <a:rPr lang="cs-CZ" dirty="0"/>
              <a:t>Dobrovolníci, navrhují je vzít ven</a:t>
            </a:r>
          </a:p>
          <a:p>
            <a:endParaRPr lang="cs-CZ" dirty="0"/>
          </a:p>
          <a:p>
            <a:r>
              <a:rPr lang="cs-CZ" dirty="0"/>
              <a:t>Nápady na řešení?</a:t>
            </a:r>
          </a:p>
        </p:txBody>
      </p:sp>
    </p:spTree>
    <p:extLst>
      <p:ext uri="{BB962C8B-B14F-4D97-AF65-F5344CB8AC3E}">
        <p14:creationId xmlns:p14="http://schemas.microsoft.com/office/powerpoint/2010/main" val="28202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7FA4D-C455-0A4C-BE76-8772BCD8D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0E061-2ECD-3D44-AF19-152970DCD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pracovník domova pro seniory</a:t>
            </a:r>
          </a:p>
          <a:p>
            <a:r>
              <a:rPr lang="cs-CZ" dirty="0" err="1"/>
              <a:t>Respitní</a:t>
            </a:r>
            <a:r>
              <a:rPr lang="cs-CZ" dirty="0"/>
              <a:t> péče</a:t>
            </a:r>
          </a:p>
          <a:p>
            <a:r>
              <a:rPr lang="cs-CZ" dirty="0"/>
              <a:t>Rodina dává seniora do zařízení na dobu 3 týdnů</a:t>
            </a:r>
          </a:p>
          <a:p>
            <a:r>
              <a:rPr lang="cs-CZ" dirty="0"/>
              <a:t>U smlouvy sděluje, chystáme svatbu jeho vnučky a nechceme, aby nám překážel</a:t>
            </a:r>
          </a:p>
          <a:p>
            <a:endParaRPr lang="cs-CZ" dirty="0"/>
          </a:p>
          <a:p>
            <a:r>
              <a:rPr lang="cs-CZ" dirty="0"/>
              <a:t>Jak ošetřit nového pracovníka</a:t>
            </a:r>
          </a:p>
          <a:p>
            <a:endParaRPr lang="cs-CZ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441FB-8ADB-FD4D-B6C7-A98F9BC5D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nebo dětský domov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A81BD-87E7-9741-8D80-F7BA220BD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uteklo z DD, 13 let</a:t>
            </a:r>
          </a:p>
          <a:p>
            <a:r>
              <a:rPr lang="cs-CZ" dirty="0"/>
              <a:t>Rodiče jej znova vyhodili, že jej nechtějí</a:t>
            </a:r>
          </a:p>
          <a:p>
            <a:r>
              <a:rPr lang="cs-CZ" dirty="0"/>
              <a:t>Policie jej přivezla do DD</a:t>
            </a:r>
          </a:p>
          <a:p>
            <a:r>
              <a:rPr lang="cs-CZ" dirty="0"/>
              <a:t>Dítě je agresivní, vše rozbíjí.</a:t>
            </a:r>
          </a:p>
          <a:p>
            <a:r>
              <a:rPr lang="cs-CZ" dirty="0"/>
              <a:t>Nasazena medikace</a:t>
            </a:r>
          </a:p>
          <a:p>
            <a:endParaRPr lang="cs-CZ" dirty="0"/>
          </a:p>
          <a:p>
            <a:r>
              <a:rPr lang="cs-CZ" dirty="0"/>
              <a:t>Pracovnice mají strach, co s </a:t>
            </a:r>
            <a:r>
              <a:rPr lang="cs-CZ"/>
              <a:t>tím strachem?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38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AC2AF-F2A5-E742-A339-5C729625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Senior a domov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20C3B-76F8-D648-BFF9-E034FC43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Senior 82 let – je v Domově pro seniory již 5 let</a:t>
            </a:r>
          </a:p>
          <a:p>
            <a:r>
              <a:rPr lang="cs-CZ" dirty="0"/>
              <a:t>Začal bojkotovat aktivizační služby</a:t>
            </a:r>
          </a:p>
          <a:p>
            <a:r>
              <a:rPr lang="cs-CZ" dirty="0"/>
              <a:t>Chce trávit čas na zahrádce přilehlé hospůdky</a:t>
            </a:r>
          </a:p>
          <a:p>
            <a:r>
              <a:rPr lang="cs-CZ" dirty="0"/>
              <a:t>Chce vyměnit nábytek</a:t>
            </a:r>
          </a:p>
          <a:p>
            <a:r>
              <a:rPr lang="cs-CZ" dirty="0"/>
              <a:t>Pošťuchuje personál proti sobě a mezi sebou</a:t>
            </a:r>
          </a:p>
          <a:p>
            <a:r>
              <a:rPr lang="cs-CZ" dirty="0"/>
              <a:t>Vy jste nový pracovník, již jste zažili, že </a:t>
            </a:r>
            <a:r>
              <a:rPr lang="cs-CZ" dirty="0" err="1"/>
              <a:t>konfabuluje</a:t>
            </a:r>
            <a:r>
              <a:rPr lang="cs-CZ" dirty="0"/>
              <a:t>, vymýšlí si věci, které se nestaly, ale vy jste je měli udělat – vylít jeho čaj do umývadla, zasunout židli, tak aby šla špatně vytáhnout</a:t>
            </a:r>
          </a:p>
          <a:p>
            <a:endParaRPr lang="cs-CZ" dirty="0"/>
          </a:p>
          <a:p>
            <a:r>
              <a:rPr lang="cs-CZ" dirty="0"/>
              <a:t>Co s </a:t>
            </a:r>
            <a:r>
              <a:rPr lang="cs-CZ"/>
              <a:t>tím?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1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CE105-0AEF-374C-A5A0-3EC958DE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ve vyloučené lokalitě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DCA9E-7932-AB48-85C3-BA22DAD28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Pracovník pracuje s rodinou</a:t>
            </a:r>
          </a:p>
          <a:p>
            <a:r>
              <a:rPr lang="cs-CZ" dirty="0"/>
              <a:t>Pracuje v této lokalitě již 7 let</a:t>
            </a:r>
          </a:p>
          <a:p>
            <a:r>
              <a:rPr lang="cs-CZ" dirty="0"/>
              <a:t>Má pocit, že je funguje jako bankomat na služby</a:t>
            </a:r>
          </a:p>
          <a:p>
            <a:r>
              <a:rPr lang="cs-CZ" dirty="0"/>
              <a:t>Pocit </a:t>
            </a:r>
            <a:r>
              <a:rPr lang="cs-CZ" dirty="0" err="1"/>
              <a:t>bezesmyslnosti</a:t>
            </a:r>
            <a:endParaRPr lang="cs-CZ" dirty="0"/>
          </a:p>
          <a:p>
            <a:r>
              <a:rPr lang="cs-CZ" dirty="0"/>
              <a:t>S rodinami pracuje i několik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5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743A1-6DD2-904F-B9B8-5AF32681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Supervize – sociální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5A105-2784-1A4B-843C-6B3A8F31B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služby v domácnosti</a:t>
            </a:r>
          </a:p>
          <a:p>
            <a:r>
              <a:rPr lang="cs-CZ" dirty="0"/>
              <a:t>Je </a:t>
            </a:r>
            <a:r>
              <a:rPr lang="cs-CZ" dirty="0" err="1"/>
              <a:t>Covid</a:t>
            </a:r>
            <a:endParaRPr lang="cs-CZ" dirty="0"/>
          </a:p>
          <a:p>
            <a:r>
              <a:rPr lang="cs-CZ" dirty="0"/>
              <a:t>Senioři, nechtějí některé služby</a:t>
            </a:r>
          </a:p>
          <a:p>
            <a:r>
              <a:rPr lang="cs-CZ" dirty="0"/>
              <a:t>Chtějí vycházky</a:t>
            </a:r>
          </a:p>
          <a:p>
            <a:r>
              <a:rPr lang="cs-CZ" dirty="0"/>
              <a:t>Chtějí si popovídat</a:t>
            </a:r>
          </a:p>
          <a:p>
            <a:r>
              <a:rPr lang="cs-CZ" dirty="0"/>
              <a:t>Už jsme z toho unavení</a:t>
            </a:r>
          </a:p>
          <a:p>
            <a:endParaRPr lang="cs-CZ" dirty="0"/>
          </a:p>
          <a:p>
            <a:r>
              <a:rPr lang="cs-CZ" dirty="0"/>
              <a:t>Nástroje pro udržení </a:t>
            </a:r>
            <a:r>
              <a:rPr lang="cs-CZ"/>
              <a:t>kvality služby</a:t>
            </a:r>
          </a:p>
        </p:txBody>
      </p:sp>
    </p:spTree>
    <p:extLst>
      <p:ext uri="{BB962C8B-B14F-4D97-AF65-F5344CB8AC3E}">
        <p14:creationId xmlns:p14="http://schemas.microsoft.com/office/powerpoint/2010/main" val="24049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06E86-715A-AC47-AA44-F9589C3D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Supervize –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1DDF6F-5483-4C42-B1A1-04FCF65A4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rozvoj domova pro seniory</a:t>
            </a:r>
          </a:p>
          <a:p>
            <a:r>
              <a:rPr lang="cs-CZ" dirty="0"/>
              <a:t>Cílem je spokojené stáří</a:t>
            </a:r>
          </a:p>
          <a:p>
            <a:r>
              <a:rPr lang="cs-CZ" dirty="0"/>
              <a:t>Jak to naplníme? – hledání cíle, vize,</a:t>
            </a:r>
          </a:p>
        </p:txBody>
      </p:sp>
    </p:spTree>
    <p:extLst>
      <p:ext uri="{BB962C8B-B14F-4D97-AF65-F5344CB8AC3E}">
        <p14:creationId xmlns:p14="http://schemas.microsoft.com/office/powerpoint/2010/main" val="389142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2C28A-9F3E-4B8A-A266-9310758C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57166-075F-40F8-A219-B04CCB35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8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Organizace – jen to co jste schopni se dovědět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33D7C1D-AB68-497C-9924-6B0935DBD3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359558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03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služby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CD8C5C4-8BC4-4740-A759-2768A6B695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30271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77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Komu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1005E45-FE94-48E8-8D1B-6D4DDE9A02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98939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5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21E553C-958E-450C-9DBF-1732D6011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/>
              <a:t>Rozsah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47C30C8-6B2D-45BA-8E71-77864EC1D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40604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81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Uznání praxe – fotokopie</a:t>
            </a:r>
          </a:p>
          <a:p>
            <a:r>
              <a:rPr lang="cs-CZ" dirty="0"/>
              <a:t>Zúčastněné pozorování</a:t>
            </a:r>
          </a:p>
          <a:p>
            <a:r>
              <a:rPr lang="cs-CZ"/>
              <a:t>Kazuistika</a:t>
            </a:r>
            <a:endParaRPr lang="cs-CZ" dirty="0"/>
          </a:p>
          <a:p>
            <a:r>
              <a:rPr lang="cs-CZ" dirty="0"/>
              <a:t>celkem3</a:t>
            </a:r>
          </a:p>
        </p:txBody>
      </p:sp>
    </p:spTree>
    <p:extLst>
      <p:ext uri="{BB962C8B-B14F-4D97-AF65-F5344CB8AC3E}">
        <p14:creationId xmlns:p14="http://schemas.microsoft.com/office/powerpoint/2010/main" val="17216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8BA1C-2D72-8C47-B47C-8D0D2858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Autoevaluace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B0FFB-C1FD-8243-9931-0B23707E8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jsme se naučil:</a:t>
            </a:r>
          </a:p>
          <a:p>
            <a:r>
              <a:rPr lang="cs-CZ" dirty="0"/>
              <a:t>Pozitivního</a:t>
            </a:r>
          </a:p>
          <a:p>
            <a:r>
              <a:rPr lang="cs-CZ" dirty="0"/>
              <a:t>Negativního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1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1EC9C-D982-9F45-A163-86D99B8AD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2AB7D-4E3C-A348-81B7-8266892B5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Normative </a:t>
            </a:r>
            <a:r>
              <a:rPr lang="cs-CZ" dirty="0" err="1"/>
              <a:t>needs</a:t>
            </a:r>
            <a:r>
              <a:rPr lang="cs-CZ" dirty="0"/>
              <a:t> – jsou stanovena na základě výzkumů</a:t>
            </a:r>
          </a:p>
          <a:p>
            <a:r>
              <a:rPr lang="cs-CZ" dirty="0" err="1"/>
              <a:t>Felt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– stanovíme je na základě dotazníků a dotazování. Lidé nerozlišují mezi potřebou a přáním.</a:t>
            </a:r>
          </a:p>
          <a:p>
            <a:r>
              <a:rPr lang="cs-CZ" dirty="0" err="1"/>
              <a:t>Expressed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– člověk přemýšlí o konkrétních potřebách cílených na jeho životní situaci – co vlastně chci.</a:t>
            </a:r>
          </a:p>
          <a:p>
            <a:endParaRPr lang="cs-CZ" dirty="0"/>
          </a:p>
          <a:p>
            <a:r>
              <a:rPr lang="cs-CZ" dirty="0"/>
              <a:t>Motivace – vnitřní a vnější? </a:t>
            </a:r>
          </a:p>
        </p:txBody>
      </p:sp>
    </p:spTree>
    <p:extLst>
      <p:ext uri="{BB962C8B-B14F-4D97-AF65-F5344CB8AC3E}">
        <p14:creationId xmlns:p14="http://schemas.microsoft.com/office/powerpoint/2010/main" val="32236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4" ma:contentTypeDescription="Vytvoří nový dokument" ma:contentTypeScope="" ma:versionID="58acc5c62b81a9d3df5239ab509a61c0">
  <xsd:schema xmlns:xsd="http://www.w3.org/2001/XMLSchema" xmlns:xs="http://www.w3.org/2001/XMLSchema" xmlns:p="http://schemas.microsoft.com/office/2006/metadata/properties" xmlns:ns3="79b7b8bb-93ec-47cc-a1d6-47c5928ac23a" targetNamespace="http://schemas.microsoft.com/office/2006/metadata/properties" ma:root="true" ma:fieldsID="c9cb12a3b53403871ccc3dc7c398dc1e" ns3:_="">
    <xsd:import namespace="79b7b8bb-93ec-47cc-a1d6-47c5928ac2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CEE9BD-B767-4091-99F5-309A25FC0C2D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79b7b8bb-93ec-47cc-a1d6-47c5928ac23a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EAE1354-57F3-4C60-9BB4-074082E41E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E2676B-318B-4F93-88C4-7A99C18545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628</Words>
  <Application>Microsoft Office PowerPoint</Application>
  <PresentationFormat>Širokoúhlá obrazovka</PresentationFormat>
  <Paragraphs>143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Fazeta</vt:lpstr>
      <vt:lpstr>Supervize odborné praxe</vt:lpstr>
      <vt:lpstr>Supervize jako zpochybnění</vt:lpstr>
      <vt:lpstr>Organizace – jen to co jste schopni se dovědět</vt:lpstr>
      <vt:lpstr>služby</vt:lpstr>
      <vt:lpstr>Komu </vt:lpstr>
      <vt:lpstr>Rozsah </vt:lpstr>
      <vt:lpstr>Přílohy </vt:lpstr>
      <vt:lpstr>Autoevaluace </vt:lpstr>
      <vt:lpstr>Potřeby </vt:lpstr>
      <vt:lpstr>Humanizace sociální práce a samosprávy</vt:lpstr>
      <vt:lpstr>Úkol – jak řeší/měří potřeby</vt:lpstr>
      <vt:lpstr>Supervize – co to je</vt:lpstr>
      <vt:lpstr>Kdo je supervizor</vt:lpstr>
      <vt:lpstr>Přínosy supervize</vt:lpstr>
      <vt:lpstr>Vztah supervizorem - supervidovaným</vt:lpstr>
      <vt:lpstr>Supervize – co to není</vt:lpstr>
      <vt:lpstr>Intervize </vt:lpstr>
      <vt:lpstr>Typy supervizí</vt:lpstr>
      <vt:lpstr>Nástroje </vt:lpstr>
      <vt:lpstr>Kazuistika k řešení</vt:lpstr>
      <vt:lpstr>Kazuistika </vt:lpstr>
      <vt:lpstr>Rodina nebo dětský domov</vt:lpstr>
      <vt:lpstr>Senior a domov</vt:lpstr>
      <vt:lpstr>Rodina ve vyloučené lokalitě</vt:lpstr>
      <vt:lpstr>Supervize – sociální služby</vt:lpstr>
      <vt:lpstr>Supervize – sociální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Supervize odborné praxe</dc:title>
  <dc:creator>Petr Fabián</dc:creator>
  <cp:lastModifiedBy>Administrator</cp:lastModifiedBy>
  <cp:revision>9</cp:revision>
  <dcterms:created xsi:type="dcterms:W3CDTF">2020-04-22T11:22:37Z</dcterms:created>
  <dcterms:modified xsi:type="dcterms:W3CDTF">2023-10-27T07:53:14Z</dcterms:modified>
</cp:coreProperties>
</file>