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5" r:id="rId4"/>
    <p:sldId id="267" r:id="rId5"/>
    <p:sldId id="268" r:id="rId6"/>
    <p:sldId id="271" r:id="rId7"/>
    <p:sldId id="266" r:id="rId8"/>
    <p:sldId id="272" r:id="rId9"/>
    <p:sldId id="273" r:id="rId10"/>
    <p:sldId id="274" r:id="rId11"/>
    <p:sldId id="275" r:id="rId12"/>
    <p:sldId id="27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79" r:id="rId25"/>
    <p:sldId id="278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288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41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800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338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470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06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215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764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908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32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291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94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05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078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4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897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86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Teória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a 1.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písomná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skúška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úspešné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vychádzať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obsahu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prednášok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literatúry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Požiadavky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8883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teoretická východiska veřejné správy (stát, veřejná moc, veřejná správa)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Současné teorie veřejné správy – interdisciplinární chápání veřejné správy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Změny veřejné správy v kontextu historickém, hodnotovém a funkčním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Organizace (součástí) veřejné správy (státní správa, územní samospráva, veřejnoprávní korporace) – všeobecná charakteristika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Principy výstavby a činnosti veřejné správy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Funkce veřejné správy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Formy a metody činnosti ve veřejné správě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Reformy veřejné správy v demokratickém a právním státu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Lidský prvek ve veřejné správě (etický rozměr, odbornost a kvalita výkonu veřejné správy)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Veřejná správa a právo na spravedlivý proces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Informační systémy ve veřejné správě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Veřejná správa v evropském prostoru (v prostoru Evropské unie)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421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2030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najširšia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úroveň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výkonná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uvádzajú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praxe zákony)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nariaďovacia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zákony, ale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vyhlášky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ministerstiev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..)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stavebné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4035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výstavby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lesného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vodného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na úseku ochrany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nerastného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bohatstva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zdravotníctva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kultúry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zamestnanosti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vecí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1416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živnostenského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podnikania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informácií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štatistiky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nehnuteľností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policajná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obrany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súdnictva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dopravy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5580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slobodného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slobodná obec</a:t>
            </a:r>
          </a:p>
          <a:p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vyjadrením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snahy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relatívne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bez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ingerencie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sú volené, t. j.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zdola.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Nekopírujú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vždy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administratívno-teritoriálne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j.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vždy sú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vytvorené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úrovni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jednotky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Česku,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na Slovensku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nevytvára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na úrovni okresu)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vlastnú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priznanej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ústavou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za svoje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tzv.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prenesenú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(ide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celky výkon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kontroluje a z časti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rozsahu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zabezpečuje). 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a to buď v rámci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zákona a v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v oblasti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7021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najčastejšie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obce, resp.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vyšších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(obecným)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referendom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zhromaždeniach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iniciatívy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Maďarsku).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33080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majetku a majetku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zvereného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samosprávam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užívania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zostavovanie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schvaľovanie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rozpočtu obce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celku)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záverečného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účtu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daní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poplatkov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usmerňovanie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činnosti, výkon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podnikateľskej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ainvestičnej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výstavby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údržba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aspráva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komunikácií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priestranstiev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školských,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športových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zariadení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pamiatok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0666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verejnoprospešných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skomunálnym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odpadom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správa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udržiavanie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vodou,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odvádzanie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odpadových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žúmp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doprava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ochrana životného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rozvoj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výstavby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bývania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vyhlášok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zakladanie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zrušovanie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rozpočtových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príspevkových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právnických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zariadení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ochrana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poriadku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referendum a tvorba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4578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451074"/>
            <a:ext cx="7704856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oboznámiť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študentov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podstatou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fungovaním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formy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 v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demokratickom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stredoeurópskych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zvlášť. Študenti si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osvoja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obsahové znaky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rozhodujúcich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súčastí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–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samosprávy,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oboznámia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princípmi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aplikáciou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krajinách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Cieľ</a:t>
            </a:r>
            <a:r>
              <a:rPr lang="cs-CZ" dirty="0"/>
              <a:t> </a:t>
            </a:r>
            <a:r>
              <a:rPr lang="cs-CZ" dirty="0" err="1"/>
              <a:t>predmetu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transformácia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pPr algn="ctr"/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reformy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pPr algn="ctr"/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modernizácia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Premeny</a:t>
            </a:r>
            <a:r>
              <a:rPr lang="cs-CZ" dirty="0"/>
              <a:t> </a:t>
            </a:r>
            <a:r>
              <a:rPr lang="cs-CZ" dirty="0" err="1"/>
              <a:t>verejnej</a:t>
            </a:r>
            <a:r>
              <a:rPr lang="cs-CZ" dirty="0"/>
              <a:t> 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76717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systémové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zmeny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základných ekonomických, politických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asociálnych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súvislostiach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krajinách V4 ide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zmien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nastali po roku 1989, t, j.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nahradenie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totalitného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politicky ovládaného komunistickou stranou, demokratickým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legalita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legitimita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kompetenciami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transparentnosť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občianska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participácia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demokracie ...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Transformácia</a:t>
            </a:r>
            <a:r>
              <a:rPr lang="cs-CZ" dirty="0"/>
              <a:t> 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80446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kompetenčnú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zmenu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určitého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významného segmentu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príkladmi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reformy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sú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reforma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funkcionálna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reforma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zmeny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stupňoch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zrušenie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komunálna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reforma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zlučovanie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obcí,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kompetenčné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obcí,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zriaďovanie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Reforma 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20182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sprechodom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postindustriálnej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súvisí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ekonomizáciou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prenikom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manažérskych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jej obsahu a systému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fungovania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dlhodobý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krajine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obsah, formy a intenzitu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viacero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príčin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podporujúcich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nim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narastanie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krízových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zabezpečovaní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oblasti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zdravotníckej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starostlivosti,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sociálneho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úsilie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efektívnosti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znižovanie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trvalo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udržateľný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rozvoj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Modernizácia</a:t>
            </a:r>
            <a:r>
              <a:rPr lang="cs-CZ" dirty="0"/>
              <a:t> 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0903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451074"/>
            <a:ext cx="7704856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študentom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umožní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z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subjektu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vykonávateľov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jednotlivých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zameraním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spoločné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osobitné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znaky. V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rovnakom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osvoja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študenti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štruktúru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–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v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stredoeurópskych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Študenti po absolvovaní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premetu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získajú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vedomosti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umožnia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demokratickom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dokážu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analyzovať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argumentačne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zdôvodniť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ústavnoprávne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zakotvenie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organizačné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takto získané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vedomosti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tvorivo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uplatniť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praxi.</a:t>
            </a:r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Cieľ</a:t>
            </a:r>
            <a:r>
              <a:rPr lang="cs-CZ" dirty="0"/>
              <a:t> </a:t>
            </a:r>
            <a:r>
              <a:rPr lang="cs-CZ" dirty="0" err="1"/>
              <a:t>predmetu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5033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–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to? </a:t>
            </a:r>
          </a:p>
        </p:txBody>
      </p:sp>
    </p:spTree>
    <p:extLst>
      <p:ext uri="{BB962C8B-B14F-4D97-AF65-F5344CB8AC3E}">
        <p14:creationId xmlns:p14="http://schemas.microsoft.com/office/powerpoint/2010/main" val="258399672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správa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vecí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Vedná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disciplína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Študijný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odbor,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študijný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Inštitucionálne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sústava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inštitúcií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Verejná</a:t>
            </a:r>
            <a:r>
              <a:rPr lang="cs-CZ" dirty="0"/>
              <a:t> správa </a:t>
            </a:r>
            <a:r>
              <a:rPr lang="cs-CZ" dirty="0" err="1"/>
              <a:t>ako</a:t>
            </a:r>
            <a:r>
              <a:rPr lang="cs-CZ" dirty="0"/>
              <a:t> pojem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875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delí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moc?</a:t>
            </a:r>
          </a:p>
        </p:txBody>
      </p:sp>
    </p:spTree>
    <p:extLst>
      <p:ext uri="{BB962C8B-B14F-4D97-AF65-F5344CB8AC3E}">
        <p14:creationId xmlns:p14="http://schemas.microsoft.com/office/powerpoint/2010/main" val="274047809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Cieľ</a:t>
            </a:r>
            <a:r>
              <a:rPr lang="cs-CZ" dirty="0"/>
              <a:t> </a:t>
            </a:r>
            <a:r>
              <a:rPr lang="cs-CZ" dirty="0" err="1"/>
              <a:t>predmetu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pic>
        <p:nvPicPr>
          <p:cNvPr id="17" name="Picture 16" descr="A picture containing bird&#10;&#10;Description automatically generated">
            <a:extLst>
              <a:ext uri="{FF2B5EF4-FFF2-40B4-BE49-F238E27FC236}">
                <a16:creationId xmlns:a16="http://schemas.microsoft.com/office/drawing/2014/main" id="{FFE92592-7085-FD46-BEA1-DB3BB2593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179"/>
            <a:ext cx="9144000" cy="492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83097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ADAMCOVÁ, Mária.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Teória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Košice: FVS UPJŠ, 2018. ISBN 978-80-8152-587-2.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PAVLÍK, Marek, ŠIMKA, Karel, POSTRÁNECKÝ, Josef a Richard POMAHAČ. Moderní veřejná správa. Praha: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Wolters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Kluwer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2020. ISBN 978-80-7598-048-9.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VYROSTKO, M. a SCISKALOVÁ, M. Teorie veřejné správy. Opava: Fakulta veřejných politik v Opavě, 2020. Dostupné z: Opava: https://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elearning.slu.cz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index.php?categoryid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=66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ČERNÍN, Karel.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dobré správy. Praha: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Wolters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Kluwer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2019. ISBN 978-80-7598-301-5.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HENDRYCH, Dušan, KAVĚNA, Martin a Marek PAVLÍK. Správní věda. Teorie veřejné správy - 4., aktualizované a doplněné vydání. Praha: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Wolters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Kluwer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2014. ISBN 978-80-7478-561-0.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SKULOVÁ Soňa, KLIKOVÁ Alena, HAVLAN Petr, MATULA Miloš, POTĚŠIL Lukáš, PRŮCHA Petr a Jan SVATOŇ. Základy správní vědy. Brno: Masarykova univerzita. 2017. ISBN 978-80-210-7335-7.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Povinná </a:t>
            </a:r>
            <a:r>
              <a:rPr lang="cs-CZ" dirty="0" err="1"/>
              <a:t>literatúra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967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doporučená literatura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SCHELLE, Karel. Dějiny veřejné správy. Praha: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Wolters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Kluwer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2016. 520 s. ISBN 978-80-7552-374-7.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PRŮCHA Petr. Základy správního práva. Brno: Masarykova univerzita. 2016. ISBN 978-80-210-8115-4.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KONEČNÝ, Stanislav.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v členských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Bratislava: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Mayor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2016. ISBN 978-80-9691-338-1.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KERLINOVÁ Alena a Eva TOMÁŠKOVÁ. Management veřejné správy. Brno: Masarykova univerzita. 2019. ISBN 978-80-210-6918-3.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PEKOVÁ, Jitka, JETMAR, Marek a Petr TÓTH. Veřejný sektor, teorie a praxe v ČR. Praha: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Wolters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Kluwer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2019. ISBN 978-80-7598-209-4.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5017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1588</Words>
  <Application>Microsoft Macintosh PowerPoint</Application>
  <PresentationFormat>On-screen Show (16:9)</PresentationFormat>
  <Paragraphs>200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Enriqueta</vt:lpstr>
      <vt:lpstr>Times New Roman</vt:lpstr>
      <vt:lpstr>SLU</vt:lpstr>
      <vt:lpstr>Teória verejnej správy</vt:lpstr>
      <vt:lpstr>Cieľ predmetu</vt:lpstr>
      <vt:lpstr>Cieľ predmetu</vt:lpstr>
      <vt:lpstr>PowerPoint Presentation</vt:lpstr>
      <vt:lpstr>Verejná správa ako pojem</vt:lpstr>
      <vt:lpstr>PowerPoint Presentation</vt:lpstr>
      <vt:lpstr>Cieľ predmetu</vt:lpstr>
      <vt:lpstr>Povinná literatúra</vt:lpstr>
      <vt:lpstr>Doporučená literatura</vt:lpstr>
      <vt:lpstr>Požiadavky</vt:lpstr>
      <vt:lpstr>Osnova</vt:lpstr>
      <vt:lpstr>PowerPoint Presentation</vt:lpstr>
      <vt:lpstr>Štátna správa</vt:lpstr>
      <vt:lpstr>Štátna správa</vt:lpstr>
      <vt:lpstr>Štátna správa</vt:lpstr>
      <vt:lpstr>Územná samospráva</vt:lpstr>
      <vt:lpstr>Územná samospráva</vt:lpstr>
      <vt:lpstr>Územná samospráva</vt:lpstr>
      <vt:lpstr>Územná samospráva</vt:lpstr>
      <vt:lpstr>Premeny verejnej správy</vt:lpstr>
      <vt:lpstr>Transformácia VS</vt:lpstr>
      <vt:lpstr>Reforma VS</vt:lpstr>
      <vt:lpstr>Modernizácia VS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53</cp:revision>
  <dcterms:created xsi:type="dcterms:W3CDTF">2016-07-06T15:42:34Z</dcterms:created>
  <dcterms:modified xsi:type="dcterms:W3CDTF">2022-09-21T12:14:48Z</dcterms:modified>
</cp:coreProperties>
</file>