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21" r:id="rId4"/>
    <p:sldId id="371" r:id="rId5"/>
    <p:sldId id="372" r:id="rId6"/>
    <p:sldId id="373" r:id="rId7"/>
    <p:sldId id="374" r:id="rId8"/>
    <p:sldId id="377" r:id="rId9"/>
    <p:sldId id="382" r:id="rId10"/>
    <p:sldId id="319" r:id="rId11"/>
    <p:sldId id="296" r:id="rId12"/>
    <p:sldId id="375" r:id="rId13"/>
    <p:sldId id="380" r:id="rId14"/>
    <p:sldId id="381" r:id="rId15"/>
    <p:sldId id="295" r:id="rId16"/>
    <p:sldId id="274" r:id="rId17"/>
    <p:sldId id="266" r:id="rId18"/>
    <p:sldId id="280" r:id="rId19"/>
    <p:sldId id="275" r:id="rId20"/>
    <p:sldId id="345" r:id="rId21"/>
    <p:sldId id="346" r:id="rId22"/>
    <p:sldId id="347" r:id="rId23"/>
    <p:sldId id="348" r:id="rId24"/>
    <p:sldId id="349" r:id="rId25"/>
    <p:sldId id="350" r:id="rId26"/>
    <p:sldId id="383" r:id="rId27"/>
    <p:sldId id="351" r:id="rId28"/>
    <p:sldId id="352" r:id="rId29"/>
    <p:sldId id="353" r:id="rId30"/>
    <p:sldId id="334" r:id="rId31"/>
    <p:sldId id="335" r:id="rId32"/>
    <p:sldId id="354" r:id="rId33"/>
    <p:sldId id="355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5C066-0A00-46AC-855E-F213B64ED04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D8DBE1-3C16-4BF3-B132-34815460A27A}">
      <dgm:prSet/>
      <dgm:spPr/>
      <dgm:t>
        <a:bodyPr/>
        <a:lstStyle/>
        <a:p>
          <a:r>
            <a:rPr lang="cs-CZ"/>
            <a:t>5 dovedností na které jsem hrdý/á</a:t>
          </a:r>
          <a:endParaRPr lang="en-US"/>
        </a:p>
      </dgm:t>
    </dgm:pt>
    <dgm:pt modelId="{0C93554F-033C-4A7D-8174-84A88C007ACE}" type="parTrans" cxnId="{7EBBA34A-BD3A-4604-88B2-A18D381BE256}">
      <dgm:prSet/>
      <dgm:spPr/>
      <dgm:t>
        <a:bodyPr/>
        <a:lstStyle/>
        <a:p>
          <a:endParaRPr lang="en-US"/>
        </a:p>
      </dgm:t>
    </dgm:pt>
    <dgm:pt modelId="{8DF51FF5-D51A-437B-91DF-F4388B9DE6B9}" type="sibTrans" cxnId="{7EBBA34A-BD3A-4604-88B2-A18D381BE256}">
      <dgm:prSet/>
      <dgm:spPr/>
      <dgm:t>
        <a:bodyPr/>
        <a:lstStyle/>
        <a:p>
          <a:endParaRPr lang="en-US"/>
        </a:p>
      </dgm:t>
    </dgm:pt>
    <dgm:pt modelId="{9CAD76E5-BE47-456C-B6B4-C6B1CCC3B678}">
      <dgm:prSet/>
      <dgm:spPr/>
      <dgm:t>
        <a:bodyPr/>
        <a:lstStyle/>
        <a:p>
          <a:r>
            <a:rPr lang="cs-CZ"/>
            <a:t>5 vlastností na které jsem hrdý/á</a:t>
          </a:r>
          <a:endParaRPr lang="en-US"/>
        </a:p>
      </dgm:t>
    </dgm:pt>
    <dgm:pt modelId="{C71BF6B0-06BE-4EA4-877A-CC61A69954F9}" type="parTrans" cxnId="{D7BE2228-AD2B-4A78-8745-F1D8D2CEC0AE}">
      <dgm:prSet/>
      <dgm:spPr/>
      <dgm:t>
        <a:bodyPr/>
        <a:lstStyle/>
        <a:p>
          <a:endParaRPr lang="en-US"/>
        </a:p>
      </dgm:t>
    </dgm:pt>
    <dgm:pt modelId="{41D09E2E-36F7-46B6-925E-9280625A90E1}" type="sibTrans" cxnId="{D7BE2228-AD2B-4A78-8745-F1D8D2CEC0AE}">
      <dgm:prSet/>
      <dgm:spPr/>
      <dgm:t>
        <a:bodyPr/>
        <a:lstStyle/>
        <a:p>
          <a:endParaRPr lang="en-US"/>
        </a:p>
      </dgm:t>
    </dgm:pt>
    <dgm:pt modelId="{4168C336-FE45-4BED-B272-D7D9FC13AD11}">
      <dgm:prSet/>
      <dgm:spPr/>
      <dgm:t>
        <a:bodyPr/>
        <a:lstStyle/>
        <a:p>
          <a:r>
            <a:rPr lang="cs-CZ"/>
            <a:t>5 věcí, které mě baví, kterýma se bavím</a:t>
          </a:r>
          <a:endParaRPr lang="en-US"/>
        </a:p>
      </dgm:t>
    </dgm:pt>
    <dgm:pt modelId="{BA4AD862-ED53-4ED0-BBB4-449211BCD56C}" type="parTrans" cxnId="{DC513D66-3111-41B1-A354-FDDBE269DE8F}">
      <dgm:prSet/>
      <dgm:spPr/>
      <dgm:t>
        <a:bodyPr/>
        <a:lstStyle/>
        <a:p>
          <a:endParaRPr lang="en-US"/>
        </a:p>
      </dgm:t>
    </dgm:pt>
    <dgm:pt modelId="{B8635148-6859-41E1-A2D9-C9207527A2AE}" type="sibTrans" cxnId="{DC513D66-3111-41B1-A354-FDDBE269DE8F}">
      <dgm:prSet/>
      <dgm:spPr/>
      <dgm:t>
        <a:bodyPr/>
        <a:lstStyle/>
        <a:p>
          <a:endParaRPr lang="en-US"/>
        </a:p>
      </dgm:t>
    </dgm:pt>
    <dgm:pt modelId="{99A31850-8FDA-4382-BCD2-CBEDA760268D}">
      <dgm:prSet/>
      <dgm:spPr/>
      <dgm:t>
        <a:bodyPr/>
        <a:lstStyle/>
        <a:p>
          <a:r>
            <a:rPr lang="cs-CZ"/>
            <a:t>Jaké bych si dal indiánské jméno</a:t>
          </a:r>
          <a:endParaRPr lang="en-US"/>
        </a:p>
      </dgm:t>
    </dgm:pt>
    <dgm:pt modelId="{D2C3C0FB-3648-4085-A2B7-27DBB5874007}" type="parTrans" cxnId="{785A527A-1451-48A2-8053-080AECD512C6}">
      <dgm:prSet/>
      <dgm:spPr/>
      <dgm:t>
        <a:bodyPr/>
        <a:lstStyle/>
        <a:p>
          <a:endParaRPr lang="en-US"/>
        </a:p>
      </dgm:t>
    </dgm:pt>
    <dgm:pt modelId="{2F7AC3DB-58D6-439A-97E7-6B7279717830}" type="sibTrans" cxnId="{785A527A-1451-48A2-8053-080AECD512C6}">
      <dgm:prSet/>
      <dgm:spPr/>
      <dgm:t>
        <a:bodyPr/>
        <a:lstStyle/>
        <a:p>
          <a:endParaRPr lang="en-US"/>
        </a:p>
      </dgm:t>
    </dgm:pt>
    <dgm:pt modelId="{B52093E9-E232-A74A-BBBA-C30243570A56}" type="pres">
      <dgm:prSet presAssocID="{B575C066-0A00-46AC-855E-F213B64ED0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1907868-AF05-CD43-902D-D6A3B21FD366}" type="pres">
      <dgm:prSet presAssocID="{AAD8DBE1-3C16-4BF3-B132-34815460A2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ADC07B-0584-A940-A9E3-3C2E107CB1FD}" type="pres">
      <dgm:prSet presAssocID="{8DF51FF5-D51A-437B-91DF-F4388B9DE6B9}" presName="spacer" presStyleCnt="0"/>
      <dgm:spPr/>
    </dgm:pt>
    <dgm:pt modelId="{870BB07A-25BF-F24A-8D5C-0010E7072231}" type="pres">
      <dgm:prSet presAssocID="{9CAD76E5-BE47-456C-B6B4-C6B1CCC3B67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CAD5CD-4DD1-984D-8B38-44583D1B2975}" type="pres">
      <dgm:prSet presAssocID="{41D09E2E-36F7-46B6-925E-9280625A90E1}" presName="spacer" presStyleCnt="0"/>
      <dgm:spPr/>
    </dgm:pt>
    <dgm:pt modelId="{0EEB564F-7323-BB44-BD8B-62AE0BEFD4ED}" type="pres">
      <dgm:prSet presAssocID="{4168C336-FE45-4BED-B272-D7D9FC13AD1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0221E2-69FE-E14D-B906-CFEF87E9414F}" type="pres">
      <dgm:prSet presAssocID="{B8635148-6859-41E1-A2D9-C9207527A2AE}" presName="spacer" presStyleCnt="0"/>
      <dgm:spPr/>
    </dgm:pt>
    <dgm:pt modelId="{9D079E5F-2338-BC4B-A5DA-BEBCA4924B6B}" type="pres">
      <dgm:prSet presAssocID="{99A31850-8FDA-4382-BCD2-CBEDA760268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D23F72D-8054-184C-8A54-810624482EB6}" type="presOf" srcId="{4168C336-FE45-4BED-B272-D7D9FC13AD11}" destId="{0EEB564F-7323-BB44-BD8B-62AE0BEFD4ED}" srcOrd="0" destOrd="0" presId="urn:microsoft.com/office/officeart/2005/8/layout/vList2"/>
    <dgm:cxn modelId="{7A2829C1-AB62-A24B-A132-3C258913F6B0}" type="presOf" srcId="{9CAD76E5-BE47-456C-B6B4-C6B1CCC3B678}" destId="{870BB07A-25BF-F24A-8D5C-0010E7072231}" srcOrd="0" destOrd="0" presId="urn:microsoft.com/office/officeart/2005/8/layout/vList2"/>
    <dgm:cxn modelId="{785A527A-1451-48A2-8053-080AECD512C6}" srcId="{B575C066-0A00-46AC-855E-F213B64ED04C}" destId="{99A31850-8FDA-4382-BCD2-CBEDA760268D}" srcOrd="3" destOrd="0" parTransId="{D2C3C0FB-3648-4085-A2B7-27DBB5874007}" sibTransId="{2F7AC3DB-58D6-439A-97E7-6B7279717830}"/>
    <dgm:cxn modelId="{DC513D66-3111-41B1-A354-FDDBE269DE8F}" srcId="{B575C066-0A00-46AC-855E-F213B64ED04C}" destId="{4168C336-FE45-4BED-B272-D7D9FC13AD11}" srcOrd="2" destOrd="0" parTransId="{BA4AD862-ED53-4ED0-BBB4-449211BCD56C}" sibTransId="{B8635148-6859-41E1-A2D9-C9207527A2AE}"/>
    <dgm:cxn modelId="{7EBBA34A-BD3A-4604-88B2-A18D381BE256}" srcId="{B575C066-0A00-46AC-855E-F213B64ED04C}" destId="{AAD8DBE1-3C16-4BF3-B132-34815460A27A}" srcOrd="0" destOrd="0" parTransId="{0C93554F-033C-4A7D-8174-84A88C007ACE}" sibTransId="{8DF51FF5-D51A-437B-91DF-F4388B9DE6B9}"/>
    <dgm:cxn modelId="{D7BE2228-AD2B-4A78-8745-F1D8D2CEC0AE}" srcId="{B575C066-0A00-46AC-855E-F213B64ED04C}" destId="{9CAD76E5-BE47-456C-B6B4-C6B1CCC3B678}" srcOrd="1" destOrd="0" parTransId="{C71BF6B0-06BE-4EA4-877A-CC61A69954F9}" sibTransId="{41D09E2E-36F7-46B6-925E-9280625A90E1}"/>
    <dgm:cxn modelId="{3A688488-0657-344E-A977-7B7254201CAD}" type="presOf" srcId="{99A31850-8FDA-4382-BCD2-CBEDA760268D}" destId="{9D079E5F-2338-BC4B-A5DA-BEBCA4924B6B}" srcOrd="0" destOrd="0" presId="urn:microsoft.com/office/officeart/2005/8/layout/vList2"/>
    <dgm:cxn modelId="{4E455C22-249D-0741-B0B7-5C14EB589318}" type="presOf" srcId="{B575C066-0A00-46AC-855E-F213B64ED04C}" destId="{B52093E9-E232-A74A-BBBA-C30243570A56}" srcOrd="0" destOrd="0" presId="urn:microsoft.com/office/officeart/2005/8/layout/vList2"/>
    <dgm:cxn modelId="{33C5921A-4B90-0441-ABE7-81C007FAE56C}" type="presOf" srcId="{AAD8DBE1-3C16-4BF3-B132-34815460A27A}" destId="{11907868-AF05-CD43-902D-D6A3B21FD366}" srcOrd="0" destOrd="0" presId="urn:microsoft.com/office/officeart/2005/8/layout/vList2"/>
    <dgm:cxn modelId="{B6898FC2-6639-C248-91FA-3D769A91F7DD}" type="presParOf" srcId="{B52093E9-E232-A74A-BBBA-C30243570A56}" destId="{11907868-AF05-CD43-902D-D6A3B21FD366}" srcOrd="0" destOrd="0" presId="urn:microsoft.com/office/officeart/2005/8/layout/vList2"/>
    <dgm:cxn modelId="{E0C08955-D134-E646-99D3-78E42107EF9F}" type="presParOf" srcId="{B52093E9-E232-A74A-BBBA-C30243570A56}" destId="{EBADC07B-0584-A940-A9E3-3C2E107CB1FD}" srcOrd="1" destOrd="0" presId="urn:microsoft.com/office/officeart/2005/8/layout/vList2"/>
    <dgm:cxn modelId="{8871D59F-C612-C148-8DDA-19672A804F9A}" type="presParOf" srcId="{B52093E9-E232-A74A-BBBA-C30243570A56}" destId="{870BB07A-25BF-F24A-8D5C-0010E7072231}" srcOrd="2" destOrd="0" presId="urn:microsoft.com/office/officeart/2005/8/layout/vList2"/>
    <dgm:cxn modelId="{15E76A94-79B2-144D-83AB-E10D781C94C9}" type="presParOf" srcId="{B52093E9-E232-A74A-BBBA-C30243570A56}" destId="{91CAD5CD-4DD1-984D-8B38-44583D1B2975}" srcOrd="3" destOrd="0" presId="urn:microsoft.com/office/officeart/2005/8/layout/vList2"/>
    <dgm:cxn modelId="{0FB912DE-E940-6848-99AA-99A94B47A953}" type="presParOf" srcId="{B52093E9-E232-A74A-BBBA-C30243570A56}" destId="{0EEB564F-7323-BB44-BD8B-62AE0BEFD4ED}" srcOrd="4" destOrd="0" presId="urn:microsoft.com/office/officeart/2005/8/layout/vList2"/>
    <dgm:cxn modelId="{1F2D9B27-7FAB-064D-AE40-98B74C9B0629}" type="presParOf" srcId="{B52093E9-E232-A74A-BBBA-C30243570A56}" destId="{5C0221E2-69FE-E14D-B906-CFEF87E9414F}" srcOrd="5" destOrd="0" presId="urn:microsoft.com/office/officeart/2005/8/layout/vList2"/>
    <dgm:cxn modelId="{3691F52B-C3A2-7643-AF15-E8C824CC86D8}" type="presParOf" srcId="{B52093E9-E232-A74A-BBBA-C30243570A56}" destId="{9D079E5F-2338-BC4B-A5DA-BEBCA4924B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B8CB77-74DD-40E9-9306-60A7D7E9F3F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483281E-D5F6-4B4F-8531-9C9A5AE09FA3}">
      <dgm:prSet/>
      <dgm:spPr/>
      <dgm:t>
        <a:bodyPr/>
        <a:lstStyle/>
        <a:p>
          <a:r>
            <a:rPr lang="cs-CZ"/>
            <a:t>Teorie rolí</a:t>
          </a:r>
          <a:endParaRPr lang="en-US"/>
        </a:p>
      </dgm:t>
    </dgm:pt>
    <dgm:pt modelId="{3C6942D2-865D-4F94-80AD-B5E561628746}" type="parTrans" cxnId="{BEF98742-D378-4674-A50B-1822F14C61F4}">
      <dgm:prSet/>
      <dgm:spPr/>
      <dgm:t>
        <a:bodyPr/>
        <a:lstStyle/>
        <a:p>
          <a:endParaRPr lang="en-US"/>
        </a:p>
      </dgm:t>
    </dgm:pt>
    <dgm:pt modelId="{01153625-3FB3-4849-92E0-8B2604262062}" type="sibTrans" cxnId="{BEF98742-D378-4674-A50B-1822F14C61F4}">
      <dgm:prSet/>
      <dgm:spPr/>
      <dgm:t>
        <a:bodyPr/>
        <a:lstStyle/>
        <a:p>
          <a:endParaRPr lang="en-US"/>
        </a:p>
      </dgm:t>
    </dgm:pt>
    <dgm:pt modelId="{8B6CD614-B06C-475C-97E8-1A585C82EB7A}">
      <dgm:prSet/>
      <dgm:spPr/>
      <dgm:t>
        <a:bodyPr/>
        <a:lstStyle/>
        <a:p>
          <a:r>
            <a:rPr lang="cs-CZ"/>
            <a:t>Teorie úspěchu</a:t>
          </a:r>
          <a:endParaRPr lang="en-US"/>
        </a:p>
      </dgm:t>
    </dgm:pt>
    <dgm:pt modelId="{259C06B3-3A04-4004-8CFD-495CD578C10E}" type="parTrans" cxnId="{E26D23CB-1B79-474F-90E4-274D769B394B}">
      <dgm:prSet/>
      <dgm:spPr/>
      <dgm:t>
        <a:bodyPr/>
        <a:lstStyle/>
        <a:p>
          <a:endParaRPr lang="en-US"/>
        </a:p>
      </dgm:t>
    </dgm:pt>
    <dgm:pt modelId="{FCA5F629-A248-4EF8-B329-C0798E9961B0}" type="sibTrans" cxnId="{E26D23CB-1B79-474F-90E4-274D769B394B}">
      <dgm:prSet/>
      <dgm:spPr/>
      <dgm:t>
        <a:bodyPr/>
        <a:lstStyle/>
        <a:p>
          <a:endParaRPr lang="en-US"/>
        </a:p>
      </dgm:t>
    </dgm:pt>
    <dgm:pt modelId="{119C3835-9F8C-4123-AED4-8FED0D24FE4B}">
      <dgm:prSet/>
      <dgm:spPr/>
      <dgm:t>
        <a:bodyPr/>
        <a:lstStyle/>
        <a:p>
          <a:r>
            <a:rPr lang="cs-CZ"/>
            <a:t>Vlastnosti</a:t>
          </a:r>
          <a:endParaRPr lang="en-US"/>
        </a:p>
      </dgm:t>
    </dgm:pt>
    <dgm:pt modelId="{A79F2A2C-6A86-4E5E-B2E4-6001B9616FF1}" type="parTrans" cxnId="{63AD2C77-F512-4EB8-AF8C-B99DDD528481}">
      <dgm:prSet/>
      <dgm:spPr/>
      <dgm:t>
        <a:bodyPr/>
        <a:lstStyle/>
        <a:p>
          <a:endParaRPr lang="en-US"/>
        </a:p>
      </dgm:t>
    </dgm:pt>
    <dgm:pt modelId="{D24E2BE9-2E8C-40C8-B329-54F9A5A48CA0}" type="sibTrans" cxnId="{63AD2C77-F512-4EB8-AF8C-B99DDD528481}">
      <dgm:prSet/>
      <dgm:spPr/>
      <dgm:t>
        <a:bodyPr/>
        <a:lstStyle/>
        <a:p>
          <a:endParaRPr lang="en-US"/>
        </a:p>
      </dgm:t>
    </dgm:pt>
    <dgm:pt modelId="{D758CBB0-A74E-4A98-923F-7BCCE0365CEC}">
      <dgm:prSet/>
      <dgm:spPr/>
      <dgm:t>
        <a:bodyPr/>
        <a:lstStyle/>
        <a:p>
          <a:r>
            <a:rPr lang="cs-CZ"/>
            <a:t>Motivace</a:t>
          </a:r>
          <a:endParaRPr lang="en-US"/>
        </a:p>
      </dgm:t>
    </dgm:pt>
    <dgm:pt modelId="{90CBFAD9-EFD3-4AC9-97C5-F83C2699F102}" type="parTrans" cxnId="{EBFA4DF8-AA31-44A7-A5B5-CCF50DFA1B53}">
      <dgm:prSet/>
      <dgm:spPr/>
      <dgm:t>
        <a:bodyPr/>
        <a:lstStyle/>
        <a:p>
          <a:endParaRPr lang="en-US"/>
        </a:p>
      </dgm:t>
    </dgm:pt>
    <dgm:pt modelId="{12769948-B26C-4812-BEA7-37DEEABABC09}" type="sibTrans" cxnId="{EBFA4DF8-AA31-44A7-A5B5-CCF50DFA1B53}">
      <dgm:prSet/>
      <dgm:spPr/>
      <dgm:t>
        <a:bodyPr/>
        <a:lstStyle/>
        <a:p>
          <a:endParaRPr lang="en-US"/>
        </a:p>
      </dgm:t>
    </dgm:pt>
    <dgm:pt modelId="{12F11351-942C-404C-9855-B280147CE25F}">
      <dgm:prSet/>
      <dgm:spPr/>
      <dgm:t>
        <a:bodyPr/>
        <a:lstStyle/>
        <a:p>
          <a:r>
            <a:rPr lang="cs-CZ"/>
            <a:t>Etika </a:t>
          </a:r>
          <a:endParaRPr lang="en-US"/>
        </a:p>
      </dgm:t>
    </dgm:pt>
    <dgm:pt modelId="{118D551F-2D57-4A93-B4F8-8A9EA75F306F}" type="parTrans" cxnId="{9DDDBD8A-9D04-4DC1-9DCC-06DCCCBA774F}">
      <dgm:prSet/>
      <dgm:spPr/>
      <dgm:t>
        <a:bodyPr/>
        <a:lstStyle/>
        <a:p>
          <a:endParaRPr lang="en-US"/>
        </a:p>
      </dgm:t>
    </dgm:pt>
    <dgm:pt modelId="{B82CA8B2-1E37-45B2-9599-06546C03A12F}" type="sibTrans" cxnId="{9DDDBD8A-9D04-4DC1-9DCC-06DCCCBA774F}">
      <dgm:prSet/>
      <dgm:spPr/>
      <dgm:t>
        <a:bodyPr/>
        <a:lstStyle/>
        <a:p>
          <a:endParaRPr lang="en-US"/>
        </a:p>
      </dgm:t>
    </dgm:pt>
    <dgm:pt modelId="{1FE253F4-2E83-2849-91EF-A8D5CD2481C2}" type="pres">
      <dgm:prSet presAssocID="{91B8CB77-74DD-40E9-9306-60A7D7E9F3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50C5CB5-8B04-6146-9BC4-133004759461}" type="pres">
      <dgm:prSet presAssocID="{2483281E-D5F6-4B4F-8531-9C9A5AE09F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EBFEDF-E6B8-E149-9F00-A8D524D45EA9}" type="pres">
      <dgm:prSet presAssocID="{01153625-3FB3-4849-92E0-8B2604262062}" presName="sibTrans" presStyleCnt="0"/>
      <dgm:spPr/>
    </dgm:pt>
    <dgm:pt modelId="{8EC0FE51-811C-D34B-92AD-8E7708283D32}" type="pres">
      <dgm:prSet presAssocID="{8B6CD614-B06C-475C-97E8-1A585C82EB7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74ECF1-21F5-B948-B44E-77EAD6773CDA}" type="pres">
      <dgm:prSet presAssocID="{FCA5F629-A248-4EF8-B329-C0798E9961B0}" presName="sibTrans" presStyleCnt="0"/>
      <dgm:spPr/>
    </dgm:pt>
    <dgm:pt modelId="{59127029-AD10-B94F-8C93-E8E01B226692}" type="pres">
      <dgm:prSet presAssocID="{119C3835-9F8C-4123-AED4-8FED0D24FE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A246CA-7496-3D4E-B2EE-61706552791F}" type="pres">
      <dgm:prSet presAssocID="{D24E2BE9-2E8C-40C8-B329-54F9A5A48CA0}" presName="sibTrans" presStyleCnt="0"/>
      <dgm:spPr/>
    </dgm:pt>
    <dgm:pt modelId="{A14E45D6-C94F-CC40-ABAE-DF44F64E7C0A}" type="pres">
      <dgm:prSet presAssocID="{D758CBB0-A74E-4A98-923F-7BCCE0365C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F5713F-BDC3-7142-A0E6-D3BC0E261071}" type="pres">
      <dgm:prSet presAssocID="{12769948-B26C-4812-BEA7-37DEEABABC09}" presName="sibTrans" presStyleCnt="0"/>
      <dgm:spPr/>
    </dgm:pt>
    <dgm:pt modelId="{0E441217-213F-A44D-B078-282613A82374}" type="pres">
      <dgm:prSet presAssocID="{12F11351-942C-404C-9855-B280147CE25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6ADA20C-72E2-624B-916F-D5426C7B0D83}" type="presOf" srcId="{2483281E-D5F6-4B4F-8531-9C9A5AE09FA3}" destId="{150C5CB5-8B04-6146-9BC4-133004759461}" srcOrd="0" destOrd="0" presId="urn:microsoft.com/office/officeart/2005/8/layout/default"/>
    <dgm:cxn modelId="{07527DEE-692A-3A4A-AC17-DBE02624528E}" type="presOf" srcId="{8B6CD614-B06C-475C-97E8-1A585C82EB7A}" destId="{8EC0FE51-811C-D34B-92AD-8E7708283D32}" srcOrd="0" destOrd="0" presId="urn:microsoft.com/office/officeart/2005/8/layout/default"/>
    <dgm:cxn modelId="{0189261C-5166-1B45-AA80-71D52F7B297D}" type="presOf" srcId="{91B8CB77-74DD-40E9-9306-60A7D7E9F3F6}" destId="{1FE253F4-2E83-2849-91EF-A8D5CD2481C2}" srcOrd="0" destOrd="0" presId="urn:microsoft.com/office/officeart/2005/8/layout/default"/>
    <dgm:cxn modelId="{A3A68BFD-0F9F-E842-92D1-14538A8B4A2F}" type="presOf" srcId="{119C3835-9F8C-4123-AED4-8FED0D24FE4B}" destId="{59127029-AD10-B94F-8C93-E8E01B226692}" srcOrd="0" destOrd="0" presId="urn:microsoft.com/office/officeart/2005/8/layout/default"/>
    <dgm:cxn modelId="{18103716-7F24-A443-B6E2-183DE260A4A8}" type="presOf" srcId="{D758CBB0-A74E-4A98-923F-7BCCE0365CEC}" destId="{A14E45D6-C94F-CC40-ABAE-DF44F64E7C0A}" srcOrd="0" destOrd="0" presId="urn:microsoft.com/office/officeart/2005/8/layout/default"/>
    <dgm:cxn modelId="{BEF98742-D378-4674-A50B-1822F14C61F4}" srcId="{91B8CB77-74DD-40E9-9306-60A7D7E9F3F6}" destId="{2483281E-D5F6-4B4F-8531-9C9A5AE09FA3}" srcOrd="0" destOrd="0" parTransId="{3C6942D2-865D-4F94-80AD-B5E561628746}" sibTransId="{01153625-3FB3-4849-92E0-8B2604262062}"/>
    <dgm:cxn modelId="{E26D23CB-1B79-474F-90E4-274D769B394B}" srcId="{91B8CB77-74DD-40E9-9306-60A7D7E9F3F6}" destId="{8B6CD614-B06C-475C-97E8-1A585C82EB7A}" srcOrd="1" destOrd="0" parTransId="{259C06B3-3A04-4004-8CFD-495CD578C10E}" sibTransId="{FCA5F629-A248-4EF8-B329-C0798E9961B0}"/>
    <dgm:cxn modelId="{28D4FD94-A21B-3841-B035-E91A84A9E5BC}" type="presOf" srcId="{12F11351-942C-404C-9855-B280147CE25F}" destId="{0E441217-213F-A44D-B078-282613A82374}" srcOrd="0" destOrd="0" presId="urn:microsoft.com/office/officeart/2005/8/layout/default"/>
    <dgm:cxn modelId="{EBFA4DF8-AA31-44A7-A5B5-CCF50DFA1B53}" srcId="{91B8CB77-74DD-40E9-9306-60A7D7E9F3F6}" destId="{D758CBB0-A74E-4A98-923F-7BCCE0365CEC}" srcOrd="3" destOrd="0" parTransId="{90CBFAD9-EFD3-4AC9-97C5-F83C2699F102}" sibTransId="{12769948-B26C-4812-BEA7-37DEEABABC09}"/>
    <dgm:cxn modelId="{63AD2C77-F512-4EB8-AF8C-B99DDD528481}" srcId="{91B8CB77-74DD-40E9-9306-60A7D7E9F3F6}" destId="{119C3835-9F8C-4123-AED4-8FED0D24FE4B}" srcOrd="2" destOrd="0" parTransId="{A79F2A2C-6A86-4E5E-B2E4-6001B9616FF1}" sibTransId="{D24E2BE9-2E8C-40C8-B329-54F9A5A48CA0}"/>
    <dgm:cxn modelId="{9DDDBD8A-9D04-4DC1-9DCC-06DCCCBA774F}" srcId="{91B8CB77-74DD-40E9-9306-60A7D7E9F3F6}" destId="{12F11351-942C-404C-9855-B280147CE25F}" srcOrd="4" destOrd="0" parTransId="{118D551F-2D57-4A93-B4F8-8A9EA75F306F}" sibTransId="{B82CA8B2-1E37-45B2-9599-06546C03A12F}"/>
    <dgm:cxn modelId="{B60D564B-C347-BD45-89AF-D2A3197C418D}" type="presParOf" srcId="{1FE253F4-2E83-2849-91EF-A8D5CD2481C2}" destId="{150C5CB5-8B04-6146-9BC4-133004759461}" srcOrd="0" destOrd="0" presId="urn:microsoft.com/office/officeart/2005/8/layout/default"/>
    <dgm:cxn modelId="{89AB2D16-F52A-164C-B376-BC6D28CD0B72}" type="presParOf" srcId="{1FE253F4-2E83-2849-91EF-A8D5CD2481C2}" destId="{86EBFEDF-E6B8-E149-9F00-A8D524D45EA9}" srcOrd="1" destOrd="0" presId="urn:microsoft.com/office/officeart/2005/8/layout/default"/>
    <dgm:cxn modelId="{01571238-3F04-8546-92D3-BB49CDC219A6}" type="presParOf" srcId="{1FE253F4-2E83-2849-91EF-A8D5CD2481C2}" destId="{8EC0FE51-811C-D34B-92AD-8E7708283D32}" srcOrd="2" destOrd="0" presId="urn:microsoft.com/office/officeart/2005/8/layout/default"/>
    <dgm:cxn modelId="{0D7D4C35-CA6A-874D-8A6D-FD306B66447E}" type="presParOf" srcId="{1FE253F4-2E83-2849-91EF-A8D5CD2481C2}" destId="{EA74ECF1-21F5-B948-B44E-77EAD6773CDA}" srcOrd="3" destOrd="0" presId="urn:microsoft.com/office/officeart/2005/8/layout/default"/>
    <dgm:cxn modelId="{F3E9F504-90E5-3340-8DDA-A6F49EDDC998}" type="presParOf" srcId="{1FE253F4-2E83-2849-91EF-A8D5CD2481C2}" destId="{59127029-AD10-B94F-8C93-E8E01B226692}" srcOrd="4" destOrd="0" presId="urn:microsoft.com/office/officeart/2005/8/layout/default"/>
    <dgm:cxn modelId="{1D53C787-CA95-E545-84D6-ADAB57F33AEC}" type="presParOf" srcId="{1FE253F4-2E83-2849-91EF-A8D5CD2481C2}" destId="{EEA246CA-7496-3D4E-B2EE-61706552791F}" srcOrd="5" destOrd="0" presId="urn:microsoft.com/office/officeart/2005/8/layout/default"/>
    <dgm:cxn modelId="{9A84B791-BDB3-3B44-8901-658136744471}" type="presParOf" srcId="{1FE253F4-2E83-2849-91EF-A8D5CD2481C2}" destId="{A14E45D6-C94F-CC40-ABAE-DF44F64E7C0A}" srcOrd="6" destOrd="0" presId="urn:microsoft.com/office/officeart/2005/8/layout/default"/>
    <dgm:cxn modelId="{322F550C-8C1A-3E45-A8F5-F2511336D399}" type="presParOf" srcId="{1FE253F4-2E83-2849-91EF-A8D5CD2481C2}" destId="{05F5713F-BDC3-7142-A0E6-D3BC0E261071}" srcOrd="7" destOrd="0" presId="urn:microsoft.com/office/officeart/2005/8/layout/default"/>
    <dgm:cxn modelId="{FF77BB5B-4347-6F44-AB7A-1BD144E0EB38}" type="presParOf" srcId="{1FE253F4-2E83-2849-91EF-A8D5CD2481C2}" destId="{0E441217-213F-A44D-B078-282613A8237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84B77A-BBA2-4DF8-A6E2-F61D8C667A1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C45B06E-F29A-4066-9864-3AFA4C469044}">
      <dgm:prSet/>
      <dgm:spPr/>
      <dgm:t>
        <a:bodyPr/>
        <a:lstStyle/>
        <a:p>
          <a:r>
            <a:rPr lang="cs-CZ"/>
            <a:t>Role klienta</a:t>
          </a:r>
          <a:endParaRPr lang="en-US"/>
        </a:p>
      </dgm:t>
    </dgm:pt>
    <dgm:pt modelId="{446FAF19-8E12-43EC-B3B1-A0D6663857DD}" type="parTrans" cxnId="{A4B6C36A-9841-4D6A-B90A-2E5BE0181B3F}">
      <dgm:prSet/>
      <dgm:spPr/>
      <dgm:t>
        <a:bodyPr/>
        <a:lstStyle/>
        <a:p>
          <a:endParaRPr lang="en-US"/>
        </a:p>
      </dgm:t>
    </dgm:pt>
    <dgm:pt modelId="{4C4C3C67-F3D8-421D-BA04-EC480D707BF6}" type="sibTrans" cxnId="{A4B6C36A-9841-4D6A-B90A-2E5BE0181B3F}">
      <dgm:prSet/>
      <dgm:spPr/>
      <dgm:t>
        <a:bodyPr/>
        <a:lstStyle/>
        <a:p>
          <a:endParaRPr lang="en-US"/>
        </a:p>
      </dgm:t>
    </dgm:pt>
    <dgm:pt modelId="{6D069687-18A7-4E29-8593-53E3C60159C8}">
      <dgm:prSet/>
      <dgm:spPr/>
      <dgm:t>
        <a:bodyPr/>
        <a:lstStyle/>
        <a:p>
          <a:r>
            <a:rPr lang="cs-CZ"/>
            <a:t>Role pomáhajícího</a:t>
          </a:r>
          <a:endParaRPr lang="en-US"/>
        </a:p>
      </dgm:t>
    </dgm:pt>
    <dgm:pt modelId="{34DB3225-2552-4255-9B7D-9B0599D0C994}" type="parTrans" cxnId="{6CFFA73E-C05A-4DC8-B5E2-385D55FDBBEA}">
      <dgm:prSet/>
      <dgm:spPr/>
      <dgm:t>
        <a:bodyPr/>
        <a:lstStyle/>
        <a:p>
          <a:endParaRPr lang="en-US"/>
        </a:p>
      </dgm:t>
    </dgm:pt>
    <dgm:pt modelId="{A3B77D53-8D2A-4EBE-B675-F516562BFD89}" type="sibTrans" cxnId="{6CFFA73E-C05A-4DC8-B5E2-385D55FDBBEA}">
      <dgm:prSet/>
      <dgm:spPr/>
      <dgm:t>
        <a:bodyPr/>
        <a:lstStyle/>
        <a:p>
          <a:endParaRPr lang="en-US"/>
        </a:p>
      </dgm:t>
    </dgm:pt>
    <dgm:pt modelId="{343704BC-8C12-44BD-A948-4A49D2CD4295}">
      <dgm:prSet/>
      <dgm:spPr/>
      <dgm:t>
        <a:bodyPr/>
        <a:lstStyle/>
        <a:p>
          <a:r>
            <a:rPr lang="cs-CZ"/>
            <a:t>Občana</a:t>
          </a:r>
          <a:endParaRPr lang="en-US"/>
        </a:p>
      </dgm:t>
    </dgm:pt>
    <dgm:pt modelId="{B6870B7C-98A8-45D2-851D-90295360F4A2}" type="parTrans" cxnId="{93CDFD26-680B-4BCD-9651-FF18B0A6F767}">
      <dgm:prSet/>
      <dgm:spPr/>
      <dgm:t>
        <a:bodyPr/>
        <a:lstStyle/>
        <a:p>
          <a:endParaRPr lang="en-US"/>
        </a:p>
      </dgm:t>
    </dgm:pt>
    <dgm:pt modelId="{0494C35B-6A70-43F1-A206-55BF54996CEE}" type="sibTrans" cxnId="{93CDFD26-680B-4BCD-9651-FF18B0A6F767}">
      <dgm:prSet/>
      <dgm:spPr/>
      <dgm:t>
        <a:bodyPr/>
        <a:lstStyle/>
        <a:p>
          <a:endParaRPr lang="en-US"/>
        </a:p>
      </dgm:t>
    </dgm:pt>
    <dgm:pt modelId="{27AF5526-B666-4CB3-AF47-DA9BB7124609}">
      <dgm:prSet/>
      <dgm:spPr/>
      <dgm:t>
        <a:bodyPr/>
        <a:lstStyle/>
        <a:p>
          <a:r>
            <a:rPr lang="cs-CZ"/>
            <a:t>Dítěte vůči svým rodičům</a:t>
          </a:r>
          <a:endParaRPr lang="en-US"/>
        </a:p>
      </dgm:t>
    </dgm:pt>
    <dgm:pt modelId="{89637A7B-93E0-40F0-8626-D966E87E9E63}" type="parTrans" cxnId="{4EE7ACD2-0BB9-4ECD-A8CA-70D8D05DD0C8}">
      <dgm:prSet/>
      <dgm:spPr/>
      <dgm:t>
        <a:bodyPr/>
        <a:lstStyle/>
        <a:p>
          <a:endParaRPr lang="en-US"/>
        </a:p>
      </dgm:t>
    </dgm:pt>
    <dgm:pt modelId="{5B7CE27D-1FFA-4907-A1C8-2CAA85278470}" type="sibTrans" cxnId="{4EE7ACD2-0BB9-4ECD-A8CA-70D8D05DD0C8}">
      <dgm:prSet/>
      <dgm:spPr/>
      <dgm:t>
        <a:bodyPr/>
        <a:lstStyle/>
        <a:p>
          <a:endParaRPr lang="en-US"/>
        </a:p>
      </dgm:t>
    </dgm:pt>
    <dgm:pt modelId="{C04F0783-44F9-4833-8D4B-B13B954855B1}">
      <dgm:prSet/>
      <dgm:spPr/>
      <dgm:t>
        <a:bodyPr/>
        <a:lstStyle/>
        <a:p>
          <a:r>
            <a:rPr lang="cs-CZ"/>
            <a:t>Rodiče vůči svým dětem</a:t>
          </a:r>
          <a:endParaRPr lang="en-US"/>
        </a:p>
      </dgm:t>
    </dgm:pt>
    <dgm:pt modelId="{63A567CC-F562-41D5-A091-931E7B6ADA9F}" type="parTrans" cxnId="{FE18E1F5-111F-4BE0-958D-3574E05CD26D}">
      <dgm:prSet/>
      <dgm:spPr/>
      <dgm:t>
        <a:bodyPr/>
        <a:lstStyle/>
        <a:p>
          <a:endParaRPr lang="en-US"/>
        </a:p>
      </dgm:t>
    </dgm:pt>
    <dgm:pt modelId="{A80633C0-6D7E-4907-B05A-F68E9B1D4B52}" type="sibTrans" cxnId="{FE18E1F5-111F-4BE0-958D-3574E05CD26D}">
      <dgm:prSet/>
      <dgm:spPr/>
      <dgm:t>
        <a:bodyPr/>
        <a:lstStyle/>
        <a:p>
          <a:endParaRPr lang="en-US"/>
        </a:p>
      </dgm:t>
    </dgm:pt>
    <dgm:pt modelId="{4278EB86-9536-4E0E-A13F-16D8EB27FD08}">
      <dgm:prSet/>
      <dgm:spPr/>
      <dgm:t>
        <a:bodyPr/>
        <a:lstStyle/>
        <a:p>
          <a:r>
            <a:rPr lang="cs-CZ"/>
            <a:t>Partnera v partnerském životě</a:t>
          </a:r>
          <a:endParaRPr lang="en-US"/>
        </a:p>
      </dgm:t>
    </dgm:pt>
    <dgm:pt modelId="{29B0C7D7-8A05-4C49-8094-C808FD476C1C}" type="parTrans" cxnId="{C86C5904-0804-487D-B37A-873EF8DEADE8}">
      <dgm:prSet/>
      <dgm:spPr/>
      <dgm:t>
        <a:bodyPr/>
        <a:lstStyle/>
        <a:p>
          <a:endParaRPr lang="en-US"/>
        </a:p>
      </dgm:t>
    </dgm:pt>
    <dgm:pt modelId="{5E123283-116E-44E0-8C5F-716E7742B3A0}" type="sibTrans" cxnId="{C86C5904-0804-487D-B37A-873EF8DEADE8}">
      <dgm:prSet/>
      <dgm:spPr/>
      <dgm:t>
        <a:bodyPr/>
        <a:lstStyle/>
        <a:p>
          <a:endParaRPr lang="en-US"/>
        </a:p>
      </dgm:t>
    </dgm:pt>
    <dgm:pt modelId="{42CC0644-09B3-416E-BBC9-2EA9BB2198FA}">
      <dgm:prSet/>
      <dgm:spPr/>
      <dgm:t>
        <a:bodyPr/>
        <a:lstStyle/>
        <a:p>
          <a:r>
            <a:rPr lang="cs-CZ"/>
            <a:t>Zaměstnance vůči zaměstnavateli</a:t>
          </a:r>
          <a:endParaRPr lang="en-US"/>
        </a:p>
      </dgm:t>
    </dgm:pt>
    <dgm:pt modelId="{C2C2D591-6F11-49D7-9D16-0D06565A2A7B}" type="parTrans" cxnId="{0665BA20-6009-40E5-BB85-3F8DCBCE32ED}">
      <dgm:prSet/>
      <dgm:spPr/>
      <dgm:t>
        <a:bodyPr/>
        <a:lstStyle/>
        <a:p>
          <a:endParaRPr lang="en-US"/>
        </a:p>
      </dgm:t>
    </dgm:pt>
    <dgm:pt modelId="{02C1E3FD-0C85-4A9A-8ACC-58A3FFE98377}" type="sibTrans" cxnId="{0665BA20-6009-40E5-BB85-3F8DCBCE32ED}">
      <dgm:prSet/>
      <dgm:spPr/>
      <dgm:t>
        <a:bodyPr/>
        <a:lstStyle/>
        <a:p>
          <a:endParaRPr lang="en-US"/>
        </a:p>
      </dgm:t>
    </dgm:pt>
    <dgm:pt modelId="{6E359EA8-3584-45E8-A2C0-AF7A953BC39E}">
      <dgm:prSet/>
      <dgm:spPr/>
      <dgm:t>
        <a:bodyPr/>
        <a:lstStyle/>
        <a:p>
          <a:r>
            <a:rPr lang="cs-CZ"/>
            <a:t>Pomáhajícího vůči potřebnému a jeho potřebám</a:t>
          </a:r>
          <a:endParaRPr lang="en-US"/>
        </a:p>
      </dgm:t>
    </dgm:pt>
    <dgm:pt modelId="{2593E6EB-2B8C-4ED8-A32E-EA4C99FFBEC0}" type="parTrans" cxnId="{E6F264D2-3F70-44A2-A8E2-FC863A40F095}">
      <dgm:prSet/>
      <dgm:spPr/>
      <dgm:t>
        <a:bodyPr/>
        <a:lstStyle/>
        <a:p>
          <a:endParaRPr lang="en-US"/>
        </a:p>
      </dgm:t>
    </dgm:pt>
    <dgm:pt modelId="{52F9C1BC-05B7-47EC-A025-A60D4A6E1975}" type="sibTrans" cxnId="{E6F264D2-3F70-44A2-A8E2-FC863A40F095}">
      <dgm:prSet/>
      <dgm:spPr/>
      <dgm:t>
        <a:bodyPr/>
        <a:lstStyle/>
        <a:p>
          <a:endParaRPr lang="en-US"/>
        </a:p>
      </dgm:t>
    </dgm:pt>
    <dgm:pt modelId="{4776BD74-05DD-BE47-95A7-F1E633856E74}" type="pres">
      <dgm:prSet presAssocID="{5784B77A-BBA2-4DF8-A6E2-F61D8C667A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92FD420-96CF-BE47-92C6-1115397E4C69}" type="pres">
      <dgm:prSet presAssocID="{DC45B06E-F29A-4066-9864-3AFA4C46904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E18E0B-4834-4F48-9670-4E80C7CD1049}" type="pres">
      <dgm:prSet presAssocID="{4C4C3C67-F3D8-421D-BA04-EC480D707BF6}" presName="sibTrans" presStyleCnt="0"/>
      <dgm:spPr/>
    </dgm:pt>
    <dgm:pt modelId="{8FC6F7B6-B473-7B44-840C-2A7791F060C5}" type="pres">
      <dgm:prSet presAssocID="{6D069687-18A7-4E29-8593-53E3C60159C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D184A7-376D-6645-BD15-51B09D230FD3}" type="pres">
      <dgm:prSet presAssocID="{A3B77D53-8D2A-4EBE-B675-F516562BFD89}" presName="sibTrans" presStyleCnt="0"/>
      <dgm:spPr/>
    </dgm:pt>
    <dgm:pt modelId="{96380C93-CEF7-B541-9A94-D6D35D7C29AD}" type="pres">
      <dgm:prSet presAssocID="{343704BC-8C12-44BD-A948-4A49D2CD429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D641D0-514C-1B4F-A3B7-E3658464EB95}" type="pres">
      <dgm:prSet presAssocID="{0494C35B-6A70-43F1-A206-55BF54996CEE}" presName="sibTrans" presStyleCnt="0"/>
      <dgm:spPr/>
    </dgm:pt>
    <dgm:pt modelId="{9ECE1795-428E-354B-B4F3-FF9086F4A09E}" type="pres">
      <dgm:prSet presAssocID="{27AF5526-B666-4CB3-AF47-DA9BB712460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91295E-D5EC-164C-AE44-B2FB31DD4C3A}" type="pres">
      <dgm:prSet presAssocID="{5B7CE27D-1FFA-4907-A1C8-2CAA85278470}" presName="sibTrans" presStyleCnt="0"/>
      <dgm:spPr/>
    </dgm:pt>
    <dgm:pt modelId="{D5AAC8BF-2A98-BD4C-8A62-A867ACD88DE6}" type="pres">
      <dgm:prSet presAssocID="{C04F0783-44F9-4833-8D4B-B13B954855B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C47F5F-7C7D-F741-B6ED-7C2C0E536C1B}" type="pres">
      <dgm:prSet presAssocID="{A80633C0-6D7E-4907-B05A-F68E9B1D4B52}" presName="sibTrans" presStyleCnt="0"/>
      <dgm:spPr/>
    </dgm:pt>
    <dgm:pt modelId="{F61DE95E-0521-9641-BA21-C053AE81E783}" type="pres">
      <dgm:prSet presAssocID="{4278EB86-9536-4E0E-A13F-16D8EB27FD0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9B7901-5DDC-214E-9FD9-B9A918FDB93C}" type="pres">
      <dgm:prSet presAssocID="{5E123283-116E-44E0-8C5F-716E7742B3A0}" presName="sibTrans" presStyleCnt="0"/>
      <dgm:spPr/>
    </dgm:pt>
    <dgm:pt modelId="{0F32669B-3626-D340-807D-D41CB363E861}" type="pres">
      <dgm:prSet presAssocID="{42CC0644-09B3-416E-BBC9-2EA9BB2198F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89704C-AD35-C84F-A29C-922173341BDB}" type="pres">
      <dgm:prSet presAssocID="{02C1E3FD-0C85-4A9A-8ACC-58A3FFE98377}" presName="sibTrans" presStyleCnt="0"/>
      <dgm:spPr/>
    </dgm:pt>
    <dgm:pt modelId="{E3E20A21-6D24-B741-8066-4A374CA63D52}" type="pres">
      <dgm:prSet presAssocID="{6E359EA8-3584-45E8-A2C0-AF7A953BC39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4AC1645-BADD-D040-A5D7-423E3752D0A0}" type="presOf" srcId="{C04F0783-44F9-4833-8D4B-B13B954855B1}" destId="{D5AAC8BF-2A98-BD4C-8A62-A867ACD88DE6}" srcOrd="0" destOrd="0" presId="urn:microsoft.com/office/officeart/2005/8/layout/default"/>
    <dgm:cxn modelId="{02CB3789-7EDD-8546-9A04-7D042DB05188}" type="presOf" srcId="{DC45B06E-F29A-4066-9864-3AFA4C469044}" destId="{C92FD420-96CF-BE47-92C6-1115397E4C69}" srcOrd="0" destOrd="0" presId="urn:microsoft.com/office/officeart/2005/8/layout/default"/>
    <dgm:cxn modelId="{373FADC6-7216-914D-B01E-4BC3844506AD}" type="presOf" srcId="{6E359EA8-3584-45E8-A2C0-AF7A953BC39E}" destId="{E3E20A21-6D24-B741-8066-4A374CA63D52}" srcOrd="0" destOrd="0" presId="urn:microsoft.com/office/officeart/2005/8/layout/default"/>
    <dgm:cxn modelId="{FE18E1F5-111F-4BE0-958D-3574E05CD26D}" srcId="{5784B77A-BBA2-4DF8-A6E2-F61D8C667A1D}" destId="{C04F0783-44F9-4833-8D4B-B13B954855B1}" srcOrd="4" destOrd="0" parTransId="{63A567CC-F562-41D5-A091-931E7B6ADA9F}" sibTransId="{A80633C0-6D7E-4907-B05A-F68E9B1D4B52}"/>
    <dgm:cxn modelId="{6CFFA73E-C05A-4DC8-B5E2-385D55FDBBEA}" srcId="{5784B77A-BBA2-4DF8-A6E2-F61D8C667A1D}" destId="{6D069687-18A7-4E29-8593-53E3C60159C8}" srcOrd="1" destOrd="0" parTransId="{34DB3225-2552-4255-9B7D-9B0599D0C994}" sibTransId="{A3B77D53-8D2A-4EBE-B675-F516562BFD89}"/>
    <dgm:cxn modelId="{0665BA20-6009-40E5-BB85-3F8DCBCE32ED}" srcId="{5784B77A-BBA2-4DF8-A6E2-F61D8C667A1D}" destId="{42CC0644-09B3-416E-BBC9-2EA9BB2198FA}" srcOrd="6" destOrd="0" parTransId="{C2C2D591-6F11-49D7-9D16-0D06565A2A7B}" sibTransId="{02C1E3FD-0C85-4A9A-8ACC-58A3FFE98377}"/>
    <dgm:cxn modelId="{53FB4118-BB92-4C46-A1AC-4FB4D3055644}" type="presOf" srcId="{6D069687-18A7-4E29-8593-53E3C60159C8}" destId="{8FC6F7B6-B473-7B44-840C-2A7791F060C5}" srcOrd="0" destOrd="0" presId="urn:microsoft.com/office/officeart/2005/8/layout/default"/>
    <dgm:cxn modelId="{EAA40B0E-6A86-7B41-B35B-7998643C4E6F}" type="presOf" srcId="{343704BC-8C12-44BD-A948-4A49D2CD4295}" destId="{96380C93-CEF7-B541-9A94-D6D35D7C29AD}" srcOrd="0" destOrd="0" presId="urn:microsoft.com/office/officeart/2005/8/layout/default"/>
    <dgm:cxn modelId="{37EE877F-F40C-E845-AAE5-E502FEBF201C}" type="presOf" srcId="{4278EB86-9536-4E0E-A13F-16D8EB27FD08}" destId="{F61DE95E-0521-9641-BA21-C053AE81E783}" srcOrd="0" destOrd="0" presId="urn:microsoft.com/office/officeart/2005/8/layout/default"/>
    <dgm:cxn modelId="{CB070C3F-8472-4649-9FBE-14CA4398ED56}" type="presOf" srcId="{42CC0644-09B3-416E-BBC9-2EA9BB2198FA}" destId="{0F32669B-3626-D340-807D-D41CB363E861}" srcOrd="0" destOrd="0" presId="urn:microsoft.com/office/officeart/2005/8/layout/default"/>
    <dgm:cxn modelId="{C86C5904-0804-487D-B37A-873EF8DEADE8}" srcId="{5784B77A-BBA2-4DF8-A6E2-F61D8C667A1D}" destId="{4278EB86-9536-4E0E-A13F-16D8EB27FD08}" srcOrd="5" destOrd="0" parTransId="{29B0C7D7-8A05-4C49-8094-C808FD476C1C}" sibTransId="{5E123283-116E-44E0-8C5F-716E7742B3A0}"/>
    <dgm:cxn modelId="{A4B6C36A-9841-4D6A-B90A-2E5BE0181B3F}" srcId="{5784B77A-BBA2-4DF8-A6E2-F61D8C667A1D}" destId="{DC45B06E-F29A-4066-9864-3AFA4C469044}" srcOrd="0" destOrd="0" parTransId="{446FAF19-8E12-43EC-B3B1-A0D6663857DD}" sibTransId="{4C4C3C67-F3D8-421D-BA04-EC480D707BF6}"/>
    <dgm:cxn modelId="{9E44F083-C8D6-3848-A429-D8D0CA806BAB}" type="presOf" srcId="{27AF5526-B666-4CB3-AF47-DA9BB7124609}" destId="{9ECE1795-428E-354B-B4F3-FF9086F4A09E}" srcOrd="0" destOrd="0" presId="urn:microsoft.com/office/officeart/2005/8/layout/default"/>
    <dgm:cxn modelId="{93CDFD26-680B-4BCD-9651-FF18B0A6F767}" srcId="{5784B77A-BBA2-4DF8-A6E2-F61D8C667A1D}" destId="{343704BC-8C12-44BD-A948-4A49D2CD4295}" srcOrd="2" destOrd="0" parTransId="{B6870B7C-98A8-45D2-851D-90295360F4A2}" sibTransId="{0494C35B-6A70-43F1-A206-55BF54996CEE}"/>
    <dgm:cxn modelId="{4EE7ACD2-0BB9-4ECD-A8CA-70D8D05DD0C8}" srcId="{5784B77A-BBA2-4DF8-A6E2-F61D8C667A1D}" destId="{27AF5526-B666-4CB3-AF47-DA9BB7124609}" srcOrd="3" destOrd="0" parTransId="{89637A7B-93E0-40F0-8626-D966E87E9E63}" sibTransId="{5B7CE27D-1FFA-4907-A1C8-2CAA85278470}"/>
    <dgm:cxn modelId="{6EB56865-A24F-4545-9526-D071E5B67DFA}" type="presOf" srcId="{5784B77A-BBA2-4DF8-A6E2-F61D8C667A1D}" destId="{4776BD74-05DD-BE47-95A7-F1E633856E74}" srcOrd="0" destOrd="0" presId="urn:microsoft.com/office/officeart/2005/8/layout/default"/>
    <dgm:cxn modelId="{E6F264D2-3F70-44A2-A8E2-FC863A40F095}" srcId="{5784B77A-BBA2-4DF8-A6E2-F61D8C667A1D}" destId="{6E359EA8-3584-45E8-A2C0-AF7A953BC39E}" srcOrd="7" destOrd="0" parTransId="{2593E6EB-2B8C-4ED8-A32E-EA4C99FFBEC0}" sibTransId="{52F9C1BC-05B7-47EC-A025-A60D4A6E1975}"/>
    <dgm:cxn modelId="{5097FB03-1FDD-7948-AC77-40C03519A2C6}" type="presParOf" srcId="{4776BD74-05DD-BE47-95A7-F1E633856E74}" destId="{C92FD420-96CF-BE47-92C6-1115397E4C69}" srcOrd="0" destOrd="0" presId="urn:microsoft.com/office/officeart/2005/8/layout/default"/>
    <dgm:cxn modelId="{917AA3C0-D77A-0248-A6A2-97B63D2F8C4F}" type="presParOf" srcId="{4776BD74-05DD-BE47-95A7-F1E633856E74}" destId="{16E18E0B-4834-4F48-9670-4E80C7CD1049}" srcOrd="1" destOrd="0" presId="urn:microsoft.com/office/officeart/2005/8/layout/default"/>
    <dgm:cxn modelId="{6EFF484C-4A95-8F41-872F-EFA86B87B112}" type="presParOf" srcId="{4776BD74-05DD-BE47-95A7-F1E633856E74}" destId="{8FC6F7B6-B473-7B44-840C-2A7791F060C5}" srcOrd="2" destOrd="0" presId="urn:microsoft.com/office/officeart/2005/8/layout/default"/>
    <dgm:cxn modelId="{1A1FEF8A-9F2B-BE4B-8B60-7058E122AA5B}" type="presParOf" srcId="{4776BD74-05DD-BE47-95A7-F1E633856E74}" destId="{71D184A7-376D-6645-BD15-51B09D230FD3}" srcOrd="3" destOrd="0" presId="urn:microsoft.com/office/officeart/2005/8/layout/default"/>
    <dgm:cxn modelId="{47BCC75A-FE34-7443-9AF9-FBB74547DB3A}" type="presParOf" srcId="{4776BD74-05DD-BE47-95A7-F1E633856E74}" destId="{96380C93-CEF7-B541-9A94-D6D35D7C29AD}" srcOrd="4" destOrd="0" presId="urn:microsoft.com/office/officeart/2005/8/layout/default"/>
    <dgm:cxn modelId="{AB6F52B6-20BE-984E-BAF1-9285F92A9356}" type="presParOf" srcId="{4776BD74-05DD-BE47-95A7-F1E633856E74}" destId="{AAD641D0-514C-1B4F-A3B7-E3658464EB95}" srcOrd="5" destOrd="0" presId="urn:microsoft.com/office/officeart/2005/8/layout/default"/>
    <dgm:cxn modelId="{BB0EB186-0538-894A-A602-C9B908797C73}" type="presParOf" srcId="{4776BD74-05DD-BE47-95A7-F1E633856E74}" destId="{9ECE1795-428E-354B-B4F3-FF9086F4A09E}" srcOrd="6" destOrd="0" presId="urn:microsoft.com/office/officeart/2005/8/layout/default"/>
    <dgm:cxn modelId="{FCDA9622-BE4A-E545-A5D8-8B4891863159}" type="presParOf" srcId="{4776BD74-05DD-BE47-95A7-F1E633856E74}" destId="{4391295E-D5EC-164C-AE44-B2FB31DD4C3A}" srcOrd="7" destOrd="0" presId="urn:microsoft.com/office/officeart/2005/8/layout/default"/>
    <dgm:cxn modelId="{44EEB4AD-1CB3-0545-8F70-034D5EB7FB2F}" type="presParOf" srcId="{4776BD74-05DD-BE47-95A7-F1E633856E74}" destId="{D5AAC8BF-2A98-BD4C-8A62-A867ACD88DE6}" srcOrd="8" destOrd="0" presId="urn:microsoft.com/office/officeart/2005/8/layout/default"/>
    <dgm:cxn modelId="{5316690A-CB6B-A24E-B6C7-D5B63BF186F0}" type="presParOf" srcId="{4776BD74-05DD-BE47-95A7-F1E633856E74}" destId="{2AC47F5F-7C7D-F741-B6ED-7C2C0E536C1B}" srcOrd="9" destOrd="0" presId="urn:microsoft.com/office/officeart/2005/8/layout/default"/>
    <dgm:cxn modelId="{371C4EA9-371D-0B43-B852-1CFA893C730F}" type="presParOf" srcId="{4776BD74-05DD-BE47-95A7-F1E633856E74}" destId="{F61DE95E-0521-9641-BA21-C053AE81E783}" srcOrd="10" destOrd="0" presId="urn:microsoft.com/office/officeart/2005/8/layout/default"/>
    <dgm:cxn modelId="{98A5B241-3AE0-B848-BA40-4AB8C7FC3180}" type="presParOf" srcId="{4776BD74-05DD-BE47-95A7-F1E633856E74}" destId="{1B9B7901-5DDC-214E-9FD9-B9A918FDB93C}" srcOrd="11" destOrd="0" presId="urn:microsoft.com/office/officeart/2005/8/layout/default"/>
    <dgm:cxn modelId="{4C5C293A-C004-3348-AA80-137F60DFD15B}" type="presParOf" srcId="{4776BD74-05DD-BE47-95A7-F1E633856E74}" destId="{0F32669B-3626-D340-807D-D41CB363E861}" srcOrd="12" destOrd="0" presId="urn:microsoft.com/office/officeart/2005/8/layout/default"/>
    <dgm:cxn modelId="{94642FE3-D54A-5C42-98E6-E3594E508BA8}" type="presParOf" srcId="{4776BD74-05DD-BE47-95A7-F1E633856E74}" destId="{DC89704C-AD35-C84F-A29C-922173341BDB}" srcOrd="13" destOrd="0" presId="urn:microsoft.com/office/officeart/2005/8/layout/default"/>
    <dgm:cxn modelId="{DF6E6745-471E-1344-AEE9-E4685646591C}" type="presParOf" srcId="{4776BD74-05DD-BE47-95A7-F1E633856E74}" destId="{E3E20A21-6D24-B741-8066-4A374CA63D5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54C11C-78F7-4B95-8906-399AAF0F43C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27F5189-3BD4-4B69-92F4-06B74C89DA4B}">
      <dgm:prSet/>
      <dgm:spPr/>
      <dgm:t>
        <a:bodyPr/>
        <a:lstStyle/>
        <a:p>
          <a:pPr>
            <a:defRPr cap="all"/>
          </a:pPr>
          <a:r>
            <a:rPr lang="cs-CZ"/>
            <a:t>Pocit</a:t>
          </a:r>
          <a:endParaRPr lang="en-US"/>
        </a:p>
      </dgm:t>
    </dgm:pt>
    <dgm:pt modelId="{FA66655D-ADCF-42AD-9087-E5AB8E483CAF}" type="parTrans" cxnId="{4502689D-FB51-44E1-966B-628C9D57D9C6}">
      <dgm:prSet/>
      <dgm:spPr/>
      <dgm:t>
        <a:bodyPr/>
        <a:lstStyle/>
        <a:p>
          <a:endParaRPr lang="en-US"/>
        </a:p>
      </dgm:t>
    </dgm:pt>
    <dgm:pt modelId="{95D8D5CC-289E-42D4-8BFB-1327936F2CD8}" type="sibTrans" cxnId="{4502689D-FB51-44E1-966B-628C9D57D9C6}">
      <dgm:prSet/>
      <dgm:spPr/>
      <dgm:t>
        <a:bodyPr/>
        <a:lstStyle/>
        <a:p>
          <a:endParaRPr lang="en-US"/>
        </a:p>
      </dgm:t>
    </dgm:pt>
    <dgm:pt modelId="{E42221D6-2D91-40E5-9EE5-46941FEE8BD7}">
      <dgm:prSet/>
      <dgm:spPr/>
      <dgm:t>
        <a:bodyPr/>
        <a:lstStyle/>
        <a:p>
          <a:pPr>
            <a:defRPr cap="all"/>
          </a:pPr>
          <a:r>
            <a:rPr lang="cs-CZ"/>
            <a:t>Co se musí splnit, abych se cítil úspěšný</a:t>
          </a:r>
          <a:endParaRPr lang="en-US"/>
        </a:p>
      </dgm:t>
    </dgm:pt>
    <dgm:pt modelId="{C3705C08-8467-4B50-9015-6B8CE1F11652}" type="parTrans" cxnId="{001D2665-6B6E-42F8-9266-2CF6D62434D0}">
      <dgm:prSet/>
      <dgm:spPr/>
      <dgm:t>
        <a:bodyPr/>
        <a:lstStyle/>
        <a:p>
          <a:endParaRPr lang="en-US"/>
        </a:p>
      </dgm:t>
    </dgm:pt>
    <dgm:pt modelId="{7E779D82-21DC-4FDF-8FA6-B6D1D33E9556}" type="sibTrans" cxnId="{001D2665-6B6E-42F8-9266-2CF6D62434D0}">
      <dgm:prSet/>
      <dgm:spPr/>
      <dgm:t>
        <a:bodyPr/>
        <a:lstStyle/>
        <a:p>
          <a:endParaRPr lang="en-US"/>
        </a:p>
      </dgm:t>
    </dgm:pt>
    <dgm:pt modelId="{7DC34402-A015-4E44-8BFE-20282BF83565}" type="pres">
      <dgm:prSet presAssocID="{2D54C11C-78F7-4B95-8906-399AAF0F43C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9BBEAD7-1640-41C0-818E-7E7467E6C142}" type="pres">
      <dgm:prSet presAssocID="{A27F5189-3BD4-4B69-92F4-06B74C89DA4B}" presName="compNode" presStyleCnt="0"/>
      <dgm:spPr/>
    </dgm:pt>
    <dgm:pt modelId="{67AC7E0E-C3FE-489E-AC93-D86DA331CC28}" type="pres">
      <dgm:prSet presAssocID="{A27F5189-3BD4-4B69-92F4-06B74C89DA4B}" presName="iconBgRect" presStyleLbl="bgShp" presStyleIdx="0" presStyleCnt="2"/>
      <dgm:spPr/>
    </dgm:pt>
    <dgm:pt modelId="{484E4DB7-857E-44BD-9620-52F99B30B5C5}" type="pres">
      <dgm:prSet presAssocID="{A27F5189-3BD4-4B69-92F4-06B74C89DA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nny Face Outline"/>
        </a:ext>
      </dgm:extLst>
    </dgm:pt>
    <dgm:pt modelId="{53EBD6C3-DC70-45A6-9081-053F6F939D32}" type="pres">
      <dgm:prSet presAssocID="{A27F5189-3BD4-4B69-92F4-06B74C89DA4B}" presName="spaceRect" presStyleCnt="0"/>
      <dgm:spPr/>
    </dgm:pt>
    <dgm:pt modelId="{70A5ACD8-2251-4764-89E7-D1B662BCE289}" type="pres">
      <dgm:prSet presAssocID="{A27F5189-3BD4-4B69-92F4-06B74C89DA4B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43380169-A2AC-45A9-9A02-ED88F3E9CB6C}" type="pres">
      <dgm:prSet presAssocID="{95D8D5CC-289E-42D4-8BFB-1327936F2CD8}" presName="sibTrans" presStyleCnt="0"/>
      <dgm:spPr/>
    </dgm:pt>
    <dgm:pt modelId="{94FD27D2-69CE-469E-ACB3-F7DB783EB73B}" type="pres">
      <dgm:prSet presAssocID="{E42221D6-2D91-40E5-9EE5-46941FEE8BD7}" presName="compNode" presStyleCnt="0"/>
      <dgm:spPr/>
    </dgm:pt>
    <dgm:pt modelId="{FF12FEE3-EF5E-4188-A6DF-2A44059058E1}" type="pres">
      <dgm:prSet presAssocID="{E42221D6-2D91-40E5-9EE5-46941FEE8BD7}" presName="iconBgRect" presStyleLbl="bgShp" presStyleIdx="1" presStyleCnt="2"/>
      <dgm:spPr/>
    </dgm:pt>
    <dgm:pt modelId="{05049216-A7DE-4EF0-8C86-0C32662CA7F8}" type="pres">
      <dgm:prSet presAssocID="{E42221D6-2D91-40E5-9EE5-46941FEE8BD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BE4685EE-E620-4057-853B-F13CA2A15E12}" type="pres">
      <dgm:prSet presAssocID="{E42221D6-2D91-40E5-9EE5-46941FEE8BD7}" presName="spaceRect" presStyleCnt="0"/>
      <dgm:spPr/>
    </dgm:pt>
    <dgm:pt modelId="{4609960E-4FF4-4156-8D60-60D87BAA6A32}" type="pres">
      <dgm:prSet presAssocID="{E42221D6-2D91-40E5-9EE5-46941FEE8BD7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C764EC7-CC23-46DC-8473-05A51B271A10}" type="presOf" srcId="{E42221D6-2D91-40E5-9EE5-46941FEE8BD7}" destId="{4609960E-4FF4-4156-8D60-60D87BAA6A32}" srcOrd="0" destOrd="0" presId="urn:microsoft.com/office/officeart/2018/5/layout/IconCircleLabelList"/>
    <dgm:cxn modelId="{3A9EF27A-B635-41FB-873C-FA63C5EAB4F6}" type="presOf" srcId="{2D54C11C-78F7-4B95-8906-399AAF0F43C3}" destId="{7DC34402-A015-4E44-8BFE-20282BF83565}" srcOrd="0" destOrd="0" presId="urn:microsoft.com/office/officeart/2018/5/layout/IconCircleLabelList"/>
    <dgm:cxn modelId="{4502689D-FB51-44E1-966B-628C9D57D9C6}" srcId="{2D54C11C-78F7-4B95-8906-399AAF0F43C3}" destId="{A27F5189-3BD4-4B69-92F4-06B74C89DA4B}" srcOrd="0" destOrd="0" parTransId="{FA66655D-ADCF-42AD-9087-E5AB8E483CAF}" sibTransId="{95D8D5CC-289E-42D4-8BFB-1327936F2CD8}"/>
    <dgm:cxn modelId="{E1EBB065-C0B7-4769-8640-026246834E68}" type="presOf" srcId="{A27F5189-3BD4-4B69-92F4-06B74C89DA4B}" destId="{70A5ACD8-2251-4764-89E7-D1B662BCE289}" srcOrd="0" destOrd="0" presId="urn:microsoft.com/office/officeart/2018/5/layout/IconCircleLabelList"/>
    <dgm:cxn modelId="{001D2665-6B6E-42F8-9266-2CF6D62434D0}" srcId="{2D54C11C-78F7-4B95-8906-399AAF0F43C3}" destId="{E42221D6-2D91-40E5-9EE5-46941FEE8BD7}" srcOrd="1" destOrd="0" parTransId="{C3705C08-8467-4B50-9015-6B8CE1F11652}" sibTransId="{7E779D82-21DC-4FDF-8FA6-B6D1D33E9556}"/>
    <dgm:cxn modelId="{E81A710B-CCE3-4596-9A30-6664415E234A}" type="presParOf" srcId="{7DC34402-A015-4E44-8BFE-20282BF83565}" destId="{09BBEAD7-1640-41C0-818E-7E7467E6C142}" srcOrd="0" destOrd="0" presId="urn:microsoft.com/office/officeart/2018/5/layout/IconCircleLabelList"/>
    <dgm:cxn modelId="{B7E70A93-0664-4976-91E9-1534C1309AC1}" type="presParOf" srcId="{09BBEAD7-1640-41C0-818E-7E7467E6C142}" destId="{67AC7E0E-C3FE-489E-AC93-D86DA331CC28}" srcOrd="0" destOrd="0" presId="urn:microsoft.com/office/officeart/2018/5/layout/IconCircleLabelList"/>
    <dgm:cxn modelId="{48C1C754-BEEF-4C78-84CF-07D5FF574DBC}" type="presParOf" srcId="{09BBEAD7-1640-41C0-818E-7E7467E6C142}" destId="{484E4DB7-857E-44BD-9620-52F99B30B5C5}" srcOrd="1" destOrd="0" presId="urn:microsoft.com/office/officeart/2018/5/layout/IconCircleLabelList"/>
    <dgm:cxn modelId="{BC44A07D-6B23-4B8E-AEB7-72D9552902BB}" type="presParOf" srcId="{09BBEAD7-1640-41C0-818E-7E7467E6C142}" destId="{53EBD6C3-DC70-45A6-9081-053F6F939D32}" srcOrd="2" destOrd="0" presId="urn:microsoft.com/office/officeart/2018/5/layout/IconCircleLabelList"/>
    <dgm:cxn modelId="{DE7DB03F-68FF-47FF-9C42-8460B8F725C9}" type="presParOf" srcId="{09BBEAD7-1640-41C0-818E-7E7467E6C142}" destId="{70A5ACD8-2251-4764-89E7-D1B662BCE289}" srcOrd="3" destOrd="0" presId="urn:microsoft.com/office/officeart/2018/5/layout/IconCircleLabelList"/>
    <dgm:cxn modelId="{C2A72753-0E9C-4E2C-9AE3-B45AC5097A68}" type="presParOf" srcId="{7DC34402-A015-4E44-8BFE-20282BF83565}" destId="{43380169-A2AC-45A9-9A02-ED88F3E9CB6C}" srcOrd="1" destOrd="0" presId="urn:microsoft.com/office/officeart/2018/5/layout/IconCircleLabelList"/>
    <dgm:cxn modelId="{A426B277-A832-4334-B89E-2CDC8771ED4C}" type="presParOf" srcId="{7DC34402-A015-4E44-8BFE-20282BF83565}" destId="{94FD27D2-69CE-469E-ACB3-F7DB783EB73B}" srcOrd="2" destOrd="0" presId="urn:microsoft.com/office/officeart/2018/5/layout/IconCircleLabelList"/>
    <dgm:cxn modelId="{ADCBED7B-2A6A-4C4C-9D0E-5F58E41615F0}" type="presParOf" srcId="{94FD27D2-69CE-469E-ACB3-F7DB783EB73B}" destId="{FF12FEE3-EF5E-4188-A6DF-2A44059058E1}" srcOrd="0" destOrd="0" presId="urn:microsoft.com/office/officeart/2018/5/layout/IconCircleLabelList"/>
    <dgm:cxn modelId="{74B86D98-A326-4F77-929F-E02016079A48}" type="presParOf" srcId="{94FD27D2-69CE-469E-ACB3-F7DB783EB73B}" destId="{05049216-A7DE-4EF0-8C86-0C32662CA7F8}" srcOrd="1" destOrd="0" presId="urn:microsoft.com/office/officeart/2018/5/layout/IconCircleLabelList"/>
    <dgm:cxn modelId="{38C091FF-C65B-40F4-AE78-B8B9E1530C15}" type="presParOf" srcId="{94FD27D2-69CE-469E-ACB3-F7DB783EB73B}" destId="{BE4685EE-E620-4057-853B-F13CA2A15E12}" srcOrd="2" destOrd="0" presId="urn:microsoft.com/office/officeart/2018/5/layout/IconCircleLabelList"/>
    <dgm:cxn modelId="{AEC19D38-A325-44E3-942A-36631EF29F55}" type="presParOf" srcId="{94FD27D2-69CE-469E-ACB3-F7DB783EB73B}" destId="{4609960E-4FF4-4156-8D60-60D87BAA6A3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861448-43E4-44D7-8170-D68487F3789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1AFA2F-6C8F-422E-AEEC-982AFF93D8B6}">
      <dgm:prSet/>
      <dgm:spPr/>
      <dgm:t>
        <a:bodyPr/>
        <a:lstStyle/>
        <a:p>
          <a:r>
            <a:rPr lang="cs-CZ"/>
            <a:t>Pomoc </a:t>
          </a:r>
          <a:endParaRPr lang="en-US"/>
        </a:p>
      </dgm:t>
    </dgm:pt>
    <dgm:pt modelId="{4A007DF7-7887-4D92-8F31-9B68DC8B61D5}" type="parTrans" cxnId="{5F2CE212-E9BB-4F15-BBD4-4C2FF8DDBE2B}">
      <dgm:prSet/>
      <dgm:spPr/>
      <dgm:t>
        <a:bodyPr/>
        <a:lstStyle/>
        <a:p>
          <a:endParaRPr lang="en-US"/>
        </a:p>
      </dgm:t>
    </dgm:pt>
    <dgm:pt modelId="{E91476DF-5382-4AF3-B376-AEE12A1DB575}" type="sibTrans" cxnId="{5F2CE212-E9BB-4F15-BBD4-4C2FF8DDBE2B}">
      <dgm:prSet/>
      <dgm:spPr/>
      <dgm:t>
        <a:bodyPr/>
        <a:lstStyle/>
        <a:p>
          <a:endParaRPr lang="en-US"/>
        </a:p>
      </dgm:t>
    </dgm:pt>
    <dgm:pt modelId="{CFCC8779-55FF-435E-A93A-72D748A96B98}">
      <dgm:prSet/>
      <dgm:spPr/>
      <dgm:t>
        <a:bodyPr/>
        <a:lstStyle/>
        <a:p>
          <a:r>
            <a:rPr lang="cs-CZ"/>
            <a:t>Ochrana</a:t>
          </a:r>
          <a:endParaRPr lang="en-US"/>
        </a:p>
      </dgm:t>
    </dgm:pt>
    <dgm:pt modelId="{27896E6F-722B-4234-B40B-E71D1D82E6A5}" type="parTrans" cxnId="{6E7F49DF-9417-4768-B379-D933A988CC47}">
      <dgm:prSet/>
      <dgm:spPr/>
      <dgm:t>
        <a:bodyPr/>
        <a:lstStyle/>
        <a:p>
          <a:endParaRPr lang="en-US"/>
        </a:p>
      </dgm:t>
    </dgm:pt>
    <dgm:pt modelId="{436017C7-B490-43DE-B15E-F21C4542403A}" type="sibTrans" cxnId="{6E7F49DF-9417-4768-B379-D933A988CC47}">
      <dgm:prSet/>
      <dgm:spPr/>
      <dgm:t>
        <a:bodyPr/>
        <a:lstStyle/>
        <a:p>
          <a:endParaRPr lang="en-US"/>
        </a:p>
      </dgm:t>
    </dgm:pt>
    <dgm:pt modelId="{4BC74D27-0068-4AE9-8E15-C3FAF7CA062B}">
      <dgm:prSet/>
      <dgm:spPr/>
      <dgm:t>
        <a:bodyPr/>
        <a:lstStyle/>
        <a:p>
          <a:r>
            <a:rPr lang="cs-CZ"/>
            <a:t>Záchrana </a:t>
          </a:r>
          <a:endParaRPr lang="en-US"/>
        </a:p>
      </dgm:t>
    </dgm:pt>
    <dgm:pt modelId="{F0D593C0-3FB2-42ED-8247-848101FA8406}" type="parTrans" cxnId="{F28D5E49-83D9-45F8-AEFC-E63DFBB44F05}">
      <dgm:prSet/>
      <dgm:spPr/>
      <dgm:t>
        <a:bodyPr/>
        <a:lstStyle/>
        <a:p>
          <a:endParaRPr lang="en-US"/>
        </a:p>
      </dgm:t>
    </dgm:pt>
    <dgm:pt modelId="{D53EF3E9-060C-4FD9-B620-A1819B993833}" type="sibTrans" cxnId="{F28D5E49-83D9-45F8-AEFC-E63DFBB44F05}">
      <dgm:prSet/>
      <dgm:spPr/>
      <dgm:t>
        <a:bodyPr/>
        <a:lstStyle/>
        <a:p>
          <a:endParaRPr lang="en-US"/>
        </a:p>
      </dgm:t>
    </dgm:pt>
    <dgm:pt modelId="{3CFA91E1-74E4-4C7D-88CF-15706CF8E8CB}">
      <dgm:prSet/>
      <dgm:spPr/>
      <dgm:t>
        <a:bodyPr/>
        <a:lstStyle/>
        <a:p>
          <a:r>
            <a:rPr lang="cs-CZ"/>
            <a:t>Podpora</a:t>
          </a:r>
          <a:endParaRPr lang="en-US"/>
        </a:p>
      </dgm:t>
    </dgm:pt>
    <dgm:pt modelId="{88B087B4-C795-473B-B618-D40C67BE2C77}" type="parTrans" cxnId="{9F82F4C2-CC0B-4D2A-B4D9-2882866EB0B1}">
      <dgm:prSet/>
      <dgm:spPr/>
      <dgm:t>
        <a:bodyPr/>
        <a:lstStyle/>
        <a:p>
          <a:endParaRPr lang="en-US"/>
        </a:p>
      </dgm:t>
    </dgm:pt>
    <dgm:pt modelId="{415F26AA-9884-41B8-9C21-4821E58DCE66}" type="sibTrans" cxnId="{9F82F4C2-CC0B-4D2A-B4D9-2882866EB0B1}">
      <dgm:prSet/>
      <dgm:spPr/>
      <dgm:t>
        <a:bodyPr/>
        <a:lstStyle/>
        <a:p>
          <a:endParaRPr lang="en-US"/>
        </a:p>
      </dgm:t>
    </dgm:pt>
    <dgm:pt modelId="{1FE83772-3A78-4820-8977-8BE3C7A1102D}">
      <dgm:prSet/>
      <dgm:spPr/>
      <dgm:t>
        <a:bodyPr/>
        <a:lstStyle/>
        <a:p>
          <a:r>
            <a:rPr lang="cs-CZ"/>
            <a:t>Spása  </a:t>
          </a:r>
          <a:endParaRPr lang="en-US"/>
        </a:p>
      </dgm:t>
    </dgm:pt>
    <dgm:pt modelId="{16A99FB3-31E6-48DB-8B6F-B66BDA739507}" type="parTrans" cxnId="{81CA4ABD-076F-452D-9A4D-60969F361245}">
      <dgm:prSet/>
      <dgm:spPr/>
      <dgm:t>
        <a:bodyPr/>
        <a:lstStyle/>
        <a:p>
          <a:endParaRPr lang="en-US"/>
        </a:p>
      </dgm:t>
    </dgm:pt>
    <dgm:pt modelId="{889C70C6-83CA-44B9-AF3E-058DCB6BFC28}" type="sibTrans" cxnId="{81CA4ABD-076F-452D-9A4D-60969F361245}">
      <dgm:prSet/>
      <dgm:spPr/>
      <dgm:t>
        <a:bodyPr/>
        <a:lstStyle/>
        <a:p>
          <a:endParaRPr lang="en-US"/>
        </a:p>
      </dgm:t>
    </dgm:pt>
    <dgm:pt modelId="{37AC55B2-34CF-4D1E-80F7-0A9DFAF11E08}">
      <dgm:prSet/>
      <dgm:spPr/>
      <dgm:t>
        <a:bodyPr/>
        <a:lstStyle/>
        <a:p>
          <a:r>
            <a:rPr lang="cs-CZ"/>
            <a:t>Doprovázení</a:t>
          </a:r>
          <a:endParaRPr lang="en-US"/>
        </a:p>
      </dgm:t>
    </dgm:pt>
    <dgm:pt modelId="{34E34719-0E22-457E-B80C-9C2441141707}" type="parTrans" cxnId="{BCA9EE56-E722-4326-B396-314413A838C4}">
      <dgm:prSet/>
      <dgm:spPr/>
      <dgm:t>
        <a:bodyPr/>
        <a:lstStyle/>
        <a:p>
          <a:endParaRPr lang="en-US"/>
        </a:p>
      </dgm:t>
    </dgm:pt>
    <dgm:pt modelId="{951B8864-E462-4E98-93D1-4097B2CD7DAB}" type="sibTrans" cxnId="{BCA9EE56-E722-4326-B396-314413A838C4}">
      <dgm:prSet/>
      <dgm:spPr/>
      <dgm:t>
        <a:bodyPr/>
        <a:lstStyle/>
        <a:p>
          <a:endParaRPr lang="en-US"/>
        </a:p>
      </dgm:t>
    </dgm:pt>
    <dgm:pt modelId="{6A8F75D5-B5F1-4C5C-BDD1-49E833B2E227}">
      <dgm:prSet/>
      <dgm:spPr/>
      <dgm:t>
        <a:bodyPr/>
        <a:lstStyle/>
        <a:p>
          <a:r>
            <a:rPr lang="cs-CZ"/>
            <a:t>Manipulace  </a:t>
          </a:r>
          <a:endParaRPr lang="en-US"/>
        </a:p>
      </dgm:t>
    </dgm:pt>
    <dgm:pt modelId="{46A57F6D-D5D6-447B-A392-7D06443323C5}" type="parTrans" cxnId="{508C2C62-485A-4B05-B42F-CD4320ECAA80}">
      <dgm:prSet/>
      <dgm:spPr/>
      <dgm:t>
        <a:bodyPr/>
        <a:lstStyle/>
        <a:p>
          <a:endParaRPr lang="en-US"/>
        </a:p>
      </dgm:t>
    </dgm:pt>
    <dgm:pt modelId="{F1E48BCE-6B5A-4814-A292-2F4B96FCAD1E}" type="sibTrans" cxnId="{508C2C62-485A-4B05-B42F-CD4320ECAA80}">
      <dgm:prSet/>
      <dgm:spPr/>
      <dgm:t>
        <a:bodyPr/>
        <a:lstStyle/>
        <a:p>
          <a:endParaRPr lang="en-US"/>
        </a:p>
      </dgm:t>
    </dgm:pt>
    <dgm:pt modelId="{41B345D3-7D9E-4638-8CAA-E7B16BCF377C}">
      <dgm:prSet/>
      <dgm:spPr/>
      <dgm:t>
        <a:bodyPr/>
        <a:lstStyle/>
        <a:p>
          <a:r>
            <a:rPr lang="cs-CZ" dirty="0"/>
            <a:t>Přesvědčování </a:t>
          </a:r>
          <a:endParaRPr lang="en-US" dirty="0"/>
        </a:p>
      </dgm:t>
    </dgm:pt>
    <dgm:pt modelId="{3816F005-1611-4CBF-98E8-80E292637FDA}" type="parTrans" cxnId="{73D6CFF8-AA1A-40DE-842A-B607C45195FE}">
      <dgm:prSet/>
      <dgm:spPr/>
      <dgm:t>
        <a:bodyPr/>
        <a:lstStyle/>
        <a:p>
          <a:endParaRPr lang="en-US"/>
        </a:p>
      </dgm:t>
    </dgm:pt>
    <dgm:pt modelId="{98BC4877-C0E7-41FC-B5D6-0B932515911B}" type="sibTrans" cxnId="{73D6CFF8-AA1A-40DE-842A-B607C45195FE}">
      <dgm:prSet/>
      <dgm:spPr/>
      <dgm:t>
        <a:bodyPr/>
        <a:lstStyle/>
        <a:p>
          <a:endParaRPr lang="en-US"/>
        </a:p>
      </dgm:t>
    </dgm:pt>
    <dgm:pt modelId="{A42A5C63-E031-6342-9105-49819E35446C}" type="pres">
      <dgm:prSet presAssocID="{CD861448-43E4-44D7-8170-D68487F378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0335AFA-9858-1F42-812E-225631CEEA0E}" type="pres">
      <dgm:prSet presAssocID="{D21AFA2F-6C8F-422E-AEEC-982AFF93D8B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F42D7D-2C2F-D447-A0CA-4D7606CB63DE}" type="pres">
      <dgm:prSet presAssocID="{E91476DF-5382-4AF3-B376-AEE12A1DB575}" presName="sibTrans" presStyleCnt="0"/>
      <dgm:spPr/>
    </dgm:pt>
    <dgm:pt modelId="{D6D122DF-25BF-5146-BD3A-A559B18AA830}" type="pres">
      <dgm:prSet presAssocID="{CFCC8779-55FF-435E-A93A-72D748A96B9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ACCC3F-9282-2E40-8F9C-E3882E1581F6}" type="pres">
      <dgm:prSet presAssocID="{436017C7-B490-43DE-B15E-F21C4542403A}" presName="sibTrans" presStyleCnt="0"/>
      <dgm:spPr/>
    </dgm:pt>
    <dgm:pt modelId="{1FE4727B-F6CC-394D-BE34-E2BD989E682D}" type="pres">
      <dgm:prSet presAssocID="{4BC74D27-0068-4AE9-8E15-C3FAF7CA062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9ACDF3-B512-AC4C-8E3D-CA1191F5EB9B}" type="pres">
      <dgm:prSet presAssocID="{D53EF3E9-060C-4FD9-B620-A1819B993833}" presName="sibTrans" presStyleCnt="0"/>
      <dgm:spPr/>
    </dgm:pt>
    <dgm:pt modelId="{B55006CC-F5D1-2E4D-A183-96855F864404}" type="pres">
      <dgm:prSet presAssocID="{3CFA91E1-74E4-4C7D-88CF-15706CF8E8C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0D12A-F3A7-B04E-96A1-9F762F220642}" type="pres">
      <dgm:prSet presAssocID="{415F26AA-9884-41B8-9C21-4821E58DCE66}" presName="sibTrans" presStyleCnt="0"/>
      <dgm:spPr/>
    </dgm:pt>
    <dgm:pt modelId="{6C4FD68F-3871-BF47-8F1C-B62E11ABF378}" type="pres">
      <dgm:prSet presAssocID="{1FE83772-3A78-4820-8977-8BE3C7A1102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9ED336-93AD-E94C-870A-F4B93447BE8B}" type="pres">
      <dgm:prSet presAssocID="{889C70C6-83CA-44B9-AF3E-058DCB6BFC28}" presName="sibTrans" presStyleCnt="0"/>
      <dgm:spPr/>
    </dgm:pt>
    <dgm:pt modelId="{448B4644-0280-0D43-B06F-5EB3360CCAA8}" type="pres">
      <dgm:prSet presAssocID="{37AC55B2-34CF-4D1E-80F7-0A9DFAF11E0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062FF9-6123-A847-8ECF-076433BCAD9A}" type="pres">
      <dgm:prSet presAssocID="{951B8864-E462-4E98-93D1-4097B2CD7DAB}" presName="sibTrans" presStyleCnt="0"/>
      <dgm:spPr/>
    </dgm:pt>
    <dgm:pt modelId="{0CAC851F-39CA-F34E-85D7-EE726BDBBFB0}" type="pres">
      <dgm:prSet presAssocID="{6A8F75D5-B5F1-4C5C-BDD1-49E833B2E22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441F53-CE3D-E94B-AA6F-0FD86C9FC182}" type="pres">
      <dgm:prSet presAssocID="{F1E48BCE-6B5A-4814-A292-2F4B96FCAD1E}" presName="sibTrans" presStyleCnt="0"/>
      <dgm:spPr/>
    </dgm:pt>
    <dgm:pt modelId="{53C7CCDE-882D-0B46-9806-93A4277A0412}" type="pres">
      <dgm:prSet presAssocID="{41B345D3-7D9E-4638-8CAA-E7B16BCF377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E7F49DF-9417-4768-B379-D933A988CC47}" srcId="{CD861448-43E4-44D7-8170-D68487F3789D}" destId="{CFCC8779-55FF-435E-A93A-72D748A96B98}" srcOrd="1" destOrd="0" parTransId="{27896E6F-722B-4234-B40B-E71D1D82E6A5}" sibTransId="{436017C7-B490-43DE-B15E-F21C4542403A}"/>
    <dgm:cxn modelId="{32F87FB9-FA65-D348-BAD4-1BB66FDB6C0A}" type="presOf" srcId="{3CFA91E1-74E4-4C7D-88CF-15706CF8E8CB}" destId="{B55006CC-F5D1-2E4D-A183-96855F864404}" srcOrd="0" destOrd="0" presId="urn:microsoft.com/office/officeart/2005/8/layout/default"/>
    <dgm:cxn modelId="{F8715728-320B-C946-9D5A-E1484503E988}" type="presOf" srcId="{1FE83772-3A78-4820-8977-8BE3C7A1102D}" destId="{6C4FD68F-3871-BF47-8F1C-B62E11ABF378}" srcOrd="0" destOrd="0" presId="urn:microsoft.com/office/officeart/2005/8/layout/default"/>
    <dgm:cxn modelId="{AEC52707-80A5-E242-A8C2-AE1E1BF4E942}" type="presOf" srcId="{41B345D3-7D9E-4638-8CAA-E7B16BCF377C}" destId="{53C7CCDE-882D-0B46-9806-93A4277A0412}" srcOrd="0" destOrd="0" presId="urn:microsoft.com/office/officeart/2005/8/layout/default"/>
    <dgm:cxn modelId="{FB5DF54B-B44A-EC44-9087-ACBE0B7AD3FA}" type="presOf" srcId="{4BC74D27-0068-4AE9-8E15-C3FAF7CA062B}" destId="{1FE4727B-F6CC-394D-BE34-E2BD989E682D}" srcOrd="0" destOrd="0" presId="urn:microsoft.com/office/officeart/2005/8/layout/default"/>
    <dgm:cxn modelId="{5F2CE212-E9BB-4F15-BBD4-4C2FF8DDBE2B}" srcId="{CD861448-43E4-44D7-8170-D68487F3789D}" destId="{D21AFA2F-6C8F-422E-AEEC-982AFF93D8B6}" srcOrd="0" destOrd="0" parTransId="{4A007DF7-7887-4D92-8F31-9B68DC8B61D5}" sibTransId="{E91476DF-5382-4AF3-B376-AEE12A1DB575}"/>
    <dgm:cxn modelId="{086C86D8-00A0-EF40-94A8-F84C10481D3B}" type="presOf" srcId="{37AC55B2-34CF-4D1E-80F7-0A9DFAF11E08}" destId="{448B4644-0280-0D43-B06F-5EB3360CCAA8}" srcOrd="0" destOrd="0" presId="urn:microsoft.com/office/officeart/2005/8/layout/default"/>
    <dgm:cxn modelId="{508C2C62-485A-4B05-B42F-CD4320ECAA80}" srcId="{CD861448-43E4-44D7-8170-D68487F3789D}" destId="{6A8F75D5-B5F1-4C5C-BDD1-49E833B2E227}" srcOrd="6" destOrd="0" parTransId="{46A57F6D-D5D6-447B-A392-7D06443323C5}" sibTransId="{F1E48BCE-6B5A-4814-A292-2F4B96FCAD1E}"/>
    <dgm:cxn modelId="{F28D5E49-83D9-45F8-AEFC-E63DFBB44F05}" srcId="{CD861448-43E4-44D7-8170-D68487F3789D}" destId="{4BC74D27-0068-4AE9-8E15-C3FAF7CA062B}" srcOrd="2" destOrd="0" parTransId="{F0D593C0-3FB2-42ED-8247-848101FA8406}" sibTransId="{D53EF3E9-060C-4FD9-B620-A1819B993833}"/>
    <dgm:cxn modelId="{0CDA645E-B63F-A74C-87C7-1C924D7FBA48}" type="presOf" srcId="{CD861448-43E4-44D7-8170-D68487F3789D}" destId="{A42A5C63-E031-6342-9105-49819E35446C}" srcOrd="0" destOrd="0" presId="urn:microsoft.com/office/officeart/2005/8/layout/default"/>
    <dgm:cxn modelId="{73D6CFF8-AA1A-40DE-842A-B607C45195FE}" srcId="{CD861448-43E4-44D7-8170-D68487F3789D}" destId="{41B345D3-7D9E-4638-8CAA-E7B16BCF377C}" srcOrd="7" destOrd="0" parTransId="{3816F005-1611-4CBF-98E8-80E292637FDA}" sibTransId="{98BC4877-C0E7-41FC-B5D6-0B932515911B}"/>
    <dgm:cxn modelId="{BCA9EE56-E722-4326-B396-314413A838C4}" srcId="{CD861448-43E4-44D7-8170-D68487F3789D}" destId="{37AC55B2-34CF-4D1E-80F7-0A9DFAF11E08}" srcOrd="5" destOrd="0" parTransId="{34E34719-0E22-457E-B80C-9C2441141707}" sibTransId="{951B8864-E462-4E98-93D1-4097B2CD7DAB}"/>
    <dgm:cxn modelId="{9F82F4C2-CC0B-4D2A-B4D9-2882866EB0B1}" srcId="{CD861448-43E4-44D7-8170-D68487F3789D}" destId="{3CFA91E1-74E4-4C7D-88CF-15706CF8E8CB}" srcOrd="3" destOrd="0" parTransId="{88B087B4-C795-473B-B618-D40C67BE2C77}" sibTransId="{415F26AA-9884-41B8-9C21-4821E58DCE66}"/>
    <dgm:cxn modelId="{81CA4ABD-076F-452D-9A4D-60969F361245}" srcId="{CD861448-43E4-44D7-8170-D68487F3789D}" destId="{1FE83772-3A78-4820-8977-8BE3C7A1102D}" srcOrd="4" destOrd="0" parTransId="{16A99FB3-31E6-48DB-8B6F-B66BDA739507}" sibTransId="{889C70C6-83CA-44B9-AF3E-058DCB6BFC28}"/>
    <dgm:cxn modelId="{0A9D51AA-8E5A-1240-AB4E-E9C9111CF832}" type="presOf" srcId="{6A8F75D5-B5F1-4C5C-BDD1-49E833B2E227}" destId="{0CAC851F-39CA-F34E-85D7-EE726BDBBFB0}" srcOrd="0" destOrd="0" presId="urn:microsoft.com/office/officeart/2005/8/layout/default"/>
    <dgm:cxn modelId="{5672DB16-D5FF-EE45-BEB5-8D0F64203872}" type="presOf" srcId="{D21AFA2F-6C8F-422E-AEEC-982AFF93D8B6}" destId="{F0335AFA-9858-1F42-812E-225631CEEA0E}" srcOrd="0" destOrd="0" presId="urn:microsoft.com/office/officeart/2005/8/layout/default"/>
    <dgm:cxn modelId="{E98769F3-3C07-A442-A0D6-AEF58E0553BE}" type="presOf" srcId="{CFCC8779-55FF-435E-A93A-72D748A96B98}" destId="{D6D122DF-25BF-5146-BD3A-A559B18AA830}" srcOrd="0" destOrd="0" presId="urn:microsoft.com/office/officeart/2005/8/layout/default"/>
    <dgm:cxn modelId="{7619DB29-9982-2242-B139-CCCB1FA83324}" type="presParOf" srcId="{A42A5C63-E031-6342-9105-49819E35446C}" destId="{F0335AFA-9858-1F42-812E-225631CEEA0E}" srcOrd="0" destOrd="0" presId="urn:microsoft.com/office/officeart/2005/8/layout/default"/>
    <dgm:cxn modelId="{54F907CD-D26A-2C47-A453-FA9CD3802FCE}" type="presParOf" srcId="{A42A5C63-E031-6342-9105-49819E35446C}" destId="{0FF42D7D-2C2F-D447-A0CA-4D7606CB63DE}" srcOrd="1" destOrd="0" presId="urn:microsoft.com/office/officeart/2005/8/layout/default"/>
    <dgm:cxn modelId="{6F229E0F-4AD0-E44A-8E83-D4E008818F6F}" type="presParOf" srcId="{A42A5C63-E031-6342-9105-49819E35446C}" destId="{D6D122DF-25BF-5146-BD3A-A559B18AA830}" srcOrd="2" destOrd="0" presId="urn:microsoft.com/office/officeart/2005/8/layout/default"/>
    <dgm:cxn modelId="{2483F106-1E36-E145-83C5-96D51B10A790}" type="presParOf" srcId="{A42A5C63-E031-6342-9105-49819E35446C}" destId="{F4ACCC3F-9282-2E40-8F9C-E3882E1581F6}" srcOrd="3" destOrd="0" presId="urn:microsoft.com/office/officeart/2005/8/layout/default"/>
    <dgm:cxn modelId="{E0E9EF48-281E-3442-8F51-CF2AE6F4E437}" type="presParOf" srcId="{A42A5C63-E031-6342-9105-49819E35446C}" destId="{1FE4727B-F6CC-394D-BE34-E2BD989E682D}" srcOrd="4" destOrd="0" presId="urn:microsoft.com/office/officeart/2005/8/layout/default"/>
    <dgm:cxn modelId="{A9841947-3A2B-D745-AD0D-F8579E5D19D6}" type="presParOf" srcId="{A42A5C63-E031-6342-9105-49819E35446C}" destId="{769ACDF3-B512-AC4C-8E3D-CA1191F5EB9B}" srcOrd="5" destOrd="0" presId="urn:microsoft.com/office/officeart/2005/8/layout/default"/>
    <dgm:cxn modelId="{E5963BD1-9203-D241-9DAA-44FACB26F2D4}" type="presParOf" srcId="{A42A5C63-E031-6342-9105-49819E35446C}" destId="{B55006CC-F5D1-2E4D-A183-96855F864404}" srcOrd="6" destOrd="0" presId="urn:microsoft.com/office/officeart/2005/8/layout/default"/>
    <dgm:cxn modelId="{698E6B90-F189-1443-8779-4D6754767E5E}" type="presParOf" srcId="{A42A5C63-E031-6342-9105-49819E35446C}" destId="{9870D12A-F3A7-B04E-96A1-9F762F220642}" srcOrd="7" destOrd="0" presId="urn:microsoft.com/office/officeart/2005/8/layout/default"/>
    <dgm:cxn modelId="{06F111B5-E296-B349-929F-B410D48802FC}" type="presParOf" srcId="{A42A5C63-E031-6342-9105-49819E35446C}" destId="{6C4FD68F-3871-BF47-8F1C-B62E11ABF378}" srcOrd="8" destOrd="0" presId="urn:microsoft.com/office/officeart/2005/8/layout/default"/>
    <dgm:cxn modelId="{78A75E76-1F59-9A4D-9404-FEC45DD29622}" type="presParOf" srcId="{A42A5C63-E031-6342-9105-49819E35446C}" destId="{E99ED336-93AD-E94C-870A-F4B93447BE8B}" srcOrd="9" destOrd="0" presId="urn:microsoft.com/office/officeart/2005/8/layout/default"/>
    <dgm:cxn modelId="{C3299444-14D8-A44E-96C9-26539770E56E}" type="presParOf" srcId="{A42A5C63-E031-6342-9105-49819E35446C}" destId="{448B4644-0280-0D43-B06F-5EB3360CCAA8}" srcOrd="10" destOrd="0" presId="urn:microsoft.com/office/officeart/2005/8/layout/default"/>
    <dgm:cxn modelId="{F280899A-DB4F-F84E-A839-54008D7AEDA4}" type="presParOf" srcId="{A42A5C63-E031-6342-9105-49819E35446C}" destId="{7E062FF9-6123-A847-8ECF-076433BCAD9A}" srcOrd="11" destOrd="0" presId="urn:microsoft.com/office/officeart/2005/8/layout/default"/>
    <dgm:cxn modelId="{65B231AD-E102-0048-A2FC-C57E1D917FAD}" type="presParOf" srcId="{A42A5C63-E031-6342-9105-49819E35446C}" destId="{0CAC851F-39CA-F34E-85D7-EE726BDBBFB0}" srcOrd="12" destOrd="0" presId="urn:microsoft.com/office/officeart/2005/8/layout/default"/>
    <dgm:cxn modelId="{47EBA78C-4495-124B-A502-3ADB7AA11FFD}" type="presParOf" srcId="{A42A5C63-E031-6342-9105-49819E35446C}" destId="{BB441F53-CE3D-E94B-AA6F-0FD86C9FC182}" srcOrd="13" destOrd="0" presId="urn:microsoft.com/office/officeart/2005/8/layout/default"/>
    <dgm:cxn modelId="{33D52538-67A1-5442-800C-72DE0F3DD6AC}" type="presParOf" srcId="{A42A5C63-E031-6342-9105-49819E35446C}" destId="{53C7CCDE-882D-0B46-9806-93A4277A041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13AC09-E8DA-4309-803C-95D861FF8A4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689AF4-C476-42F8-94F8-54AE0B9EEEE5}">
      <dgm:prSet/>
      <dgm:spPr/>
      <dgm:t>
        <a:bodyPr/>
        <a:lstStyle/>
        <a:p>
          <a:r>
            <a:rPr lang="cs-CZ"/>
            <a:t>Demokratické principy</a:t>
          </a:r>
          <a:endParaRPr lang="en-US"/>
        </a:p>
      </dgm:t>
    </dgm:pt>
    <dgm:pt modelId="{0979C9E0-4764-494E-BEA1-F59844A48938}" type="parTrans" cxnId="{2B4B7577-6C1C-4A41-85F5-CEDAA8EDAB0E}">
      <dgm:prSet/>
      <dgm:spPr/>
      <dgm:t>
        <a:bodyPr/>
        <a:lstStyle/>
        <a:p>
          <a:endParaRPr lang="en-US"/>
        </a:p>
      </dgm:t>
    </dgm:pt>
    <dgm:pt modelId="{7662754D-EC2D-49A9-84F6-E23DB81796F6}" type="sibTrans" cxnId="{2B4B7577-6C1C-4A41-85F5-CEDAA8EDAB0E}">
      <dgm:prSet/>
      <dgm:spPr/>
      <dgm:t>
        <a:bodyPr/>
        <a:lstStyle/>
        <a:p>
          <a:endParaRPr lang="en-US"/>
        </a:p>
      </dgm:t>
    </dgm:pt>
    <dgm:pt modelId="{BEA7FE72-8131-4F79-9438-F95A13436C31}">
      <dgm:prSet/>
      <dgm:spPr/>
      <dgm:t>
        <a:bodyPr/>
        <a:lstStyle/>
        <a:p>
          <a:r>
            <a:rPr lang="cs-CZ"/>
            <a:t>Respekt jedinečnosti klienta</a:t>
          </a:r>
          <a:endParaRPr lang="en-US"/>
        </a:p>
      </dgm:t>
    </dgm:pt>
    <dgm:pt modelId="{0976176E-8094-468A-8BEB-292EE2DB9531}" type="parTrans" cxnId="{CA2D50BF-BBD5-4F8C-9A7C-23964208BCFD}">
      <dgm:prSet/>
      <dgm:spPr/>
      <dgm:t>
        <a:bodyPr/>
        <a:lstStyle/>
        <a:p>
          <a:endParaRPr lang="en-US"/>
        </a:p>
      </dgm:t>
    </dgm:pt>
    <dgm:pt modelId="{BF829A55-38E1-4103-AC42-02BC24688486}" type="sibTrans" cxnId="{CA2D50BF-BBD5-4F8C-9A7C-23964208BCFD}">
      <dgm:prSet/>
      <dgm:spPr/>
      <dgm:t>
        <a:bodyPr/>
        <a:lstStyle/>
        <a:p>
          <a:endParaRPr lang="en-US"/>
        </a:p>
      </dgm:t>
    </dgm:pt>
    <dgm:pt modelId="{441ED161-D9CA-4281-BE2B-E92C9D4502DC}">
      <dgm:prSet/>
      <dgm:spPr/>
      <dgm:t>
        <a:bodyPr/>
        <a:lstStyle/>
        <a:p>
          <a:r>
            <a:rPr lang="cs-CZ"/>
            <a:t>Využití svých znalostí a dovedností k rozvoji klienta</a:t>
          </a:r>
          <a:endParaRPr lang="en-US"/>
        </a:p>
      </dgm:t>
    </dgm:pt>
    <dgm:pt modelId="{19E25C90-F6DE-4355-8FC8-3FBE6A0197DA}" type="parTrans" cxnId="{B9B99D8A-E6E6-4CCA-8FDA-BE085CCFEF9C}">
      <dgm:prSet/>
      <dgm:spPr/>
      <dgm:t>
        <a:bodyPr/>
        <a:lstStyle/>
        <a:p>
          <a:endParaRPr lang="en-US"/>
        </a:p>
      </dgm:t>
    </dgm:pt>
    <dgm:pt modelId="{8E26B01D-8C7B-422C-92C4-DCB483438B96}" type="sibTrans" cxnId="{B9B99D8A-E6E6-4CCA-8FDA-BE085CCFEF9C}">
      <dgm:prSet/>
      <dgm:spPr/>
      <dgm:t>
        <a:bodyPr/>
        <a:lstStyle/>
        <a:p>
          <a:endParaRPr lang="en-US"/>
        </a:p>
      </dgm:t>
    </dgm:pt>
    <dgm:pt modelId="{C893415F-EF38-4410-9C3E-638E028744BB}">
      <dgm:prSet/>
      <dgm:spPr/>
      <dgm:t>
        <a:bodyPr/>
        <a:lstStyle/>
        <a:p>
          <a:r>
            <a:rPr lang="cs-CZ"/>
            <a:t>Dává přednost profesionální odpovědnosti před svým soukromým životem</a:t>
          </a:r>
          <a:endParaRPr lang="en-US"/>
        </a:p>
      </dgm:t>
    </dgm:pt>
    <dgm:pt modelId="{79BD97D5-68E4-42E4-91D7-CD608D00208A}" type="parTrans" cxnId="{A7FE28A4-9BE6-4C47-AAA9-6D7C6AACA744}">
      <dgm:prSet/>
      <dgm:spPr/>
      <dgm:t>
        <a:bodyPr/>
        <a:lstStyle/>
        <a:p>
          <a:endParaRPr lang="en-US"/>
        </a:p>
      </dgm:t>
    </dgm:pt>
    <dgm:pt modelId="{F70A6A6C-7B1D-4C9C-A9B0-00B9FC4D464A}" type="sibTrans" cxnId="{A7FE28A4-9BE6-4C47-AAA9-6D7C6AACA744}">
      <dgm:prSet/>
      <dgm:spPr/>
      <dgm:t>
        <a:bodyPr/>
        <a:lstStyle/>
        <a:p>
          <a:endParaRPr lang="en-US"/>
        </a:p>
      </dgm:t>
    </dgm:pt>
    <dgm:pt modelId="{0BB35921-9939-224D-AA01-3083329D5999}" type="pres">
      <dgm:prSet presAssocID="{2E13AC09-E8DA-4309-803C-95D861FF8A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B5AD52C-D94F-2B4B-8CF1-5A2F44D54C52}" type="pres">
      <dgm:prSet presAssocID="{CC689AF4-C476-42F8-94F8-54AE0B9EEEE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4D11EA-B07F-C543-9FF6-568906B08B5B}" type="pres">
      <dgm:prSet presAssocID="{7662754D-EC2D-49A9-84F6-E23DB81796F6}" presName="spacer" presStyleCnt="0"/>
      <dgm:spPr/>
    </dgm:pt>
    <dgm:pt modelId="{2EB27257-16E1-D348-93F9-45BD4BDA2F07}" type="pres">
      <dgm:prSet presAssocID="{BEA7FE72-8131-4F79-9438-F95A13436C3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6B47A9-40CC-6E40-B014-07BF081194AB}" type="pres">
      <dgm:prSet presAssocID="{BF829A55-38E1-4103-AC42-02BC24688486}" presName="spacer" presStyleCnt="0"/>
      <dgm:spPr/>
    </dgm:pt>
    <dgm:pt modelId="{7FC10478-F018-4D48-82B0-FC264EBC8D7D}" type="pres">
      <dgm:prSet presAssocID="{441ED161-D9CA-4281-BE2B-E92C9D4502D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F701E3-5003-B74F-BDAC-A3CA132DA1BA}" type="pres">
      <dgm:prSet presAssocID="{8E26B01D-8C7B-422C-92C4-DCB483438B96}" presName="spacer" presStyleCnt="0"/>
      <dgm:spPr/>
    </dgm:pt>
    <dgm:pt modelId="{5382E1AF-0B7C-464E-8EFB-D164867D79EC}" type="pres">
      <dgm:prSet presAssocID="{C893415F-EF38-4410-9C3E-638E028744B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2C3DE52-C3B4-A349-ADAC-DE1EA886D7B6}" type="presOf" srcId="{CC689AF4-C476-42F8-94F8-54AE0B9EEEE5}" destId="{AB5AD52C-D94F-2B4B-8CF1-5A2F44D54C52}" srcOrd="0" destOrd="0" presId="urn:microsoft.com/office/officeart/2005/8/layout/vList2"/>
    <dgm:cxn modelId="{2B4B7577-6C1C-4A41-85F5-CEDAA8EDAB0E}" srcId="{2E13AC09-E8DA-4309-803C-95D861FF8A4E}" destId="{CC689AF4-C476-42F8-94F8-54AE0B9EEEE5}" srcOrd="0" destOrd="0" parTransId="{0979C9E0-4764-494E-BEA1-F59844A48938}" sibTransId="{7662754D-EC2D-49A9-84F6-E23DB81796F6}"/>
    <dgm:cxn modelId="{FABB993B-B90B-5841-A7CA-95E6E868206C}" type="presOf" srcId="{2E13AC09-E8DA-4309-803C-95D861FF8A4E}" destId="{0BB35921-9939-224D-AA01-3083329D5999}" srcOrd="0" destOrd="0" presId="urn:microsoft.com/office/officeart/2005/8/layout/vList2"/>
    <dgm:cxn modelId="{ADC81818-E8A9-AD41-9F66-8DE75C5F398D}" type="presOf" srcId="{C893415F-EF38-4410-9C3E-638E028744BB}" destId="{5382E1AF-0B7C-464E-8EFB-D164867D79EC}" srcOrd="0" destOrd="0" presId="urn:microsoft.com/office/officeart/2005/8/layout/vList2"/>
    <dgm:cxn modelId="{26B084D2-DEB5-7E46-A145-E99C08A939DE}" type="presOf" srcId="{441ED161-D9CA-4281-BE2B-E92C9D4502DC}" destId="{7FC10478-F018-4D48-82B0-FC264EBC8D7D}" srcOrd="0" destOrd="0" presId="urn:microsoft.com/office/officeart/2005/8/layout/vList2"/>
    <dgm:cxn modelId="{1269C824-EFF4-2441-BD6A-5D2CDA69BB05}" type="presOf" srcId="{BEA7FE72-8131-4F79-9438-F95A13436C31}" destId="{2EB27257-16E1-D348-93F9-45BD4BDA2F07}" srcOrd="0" destOrd="0" presId="urn:microsoft.com/office/officeart/2005/8/layout/vList2"/>
    <dgm:cxn modelId="{B9B99D8A-E6E6-4CCA-8FDA-BE085CCFEF9C}" srcId="{2E13AC09-E8DA-4309-803C-95D861FF8A4E}" destId="{441ED161-D9CA-4281-BE2B-E92C9D4502DC}" srcOrd="2" destOrd="0" parTransId="{19E25C90-F6DE-4355-8FC8-3FBE6A0197DA}" sibTransId="{8E26B01D-8C7B-422C-92C4-DCB483438B96}"/>
    <dgm:cxn modelId="{CA2D50BF-BBD5-4F8C-9A7C-23964208BCFD}" srcId="{2E13AC09-E8DA-4309-803C-95D861FF8A4E}" destId="{BEA7FE72-8131-4F79-9438-F95A13436C31}" srcOrd="1" destOrd="0" parTransId="{0976176E-8094-468A-8BEB-292EE2DB9531}" sibTransId="{BF829A55-38E1-4103-AC42-02BC24688486}"/>
    <dgm:cxn modelId="{A7FE28A4-9BE6-4C47-AAA9-6D7C6AACA744}" srcId="{2E13AC09-E8DA-4309-803C-95D861FF8A4E}" destId="{C893415F-EF38-4410-9C3E-638E028744BB}" srcOrd="3" destOrd="0" parTransId="{79BD97D5-68E4-42E4-91D7-CD608D00208A}" sibTransId="{F70A6A6C-7B1D-4C9C-A9B0-00B9FC4D464A}"/>
    <dgm:cxn modelId="{2B2A955F-0E27-824A-8F26-74AA3994F921}" type="presParOf" srcId="{0BB35921-9939-224D-AA01-3083329D5999}" destId="{AB5AD52C-D94F-2B4B-8CF1-5A2F44D54C52}" srcOrd="0" destOrd="0" presId="urn:microsoft.com/office/officeart/2005/8/layout/vList2"/>
    <dgm:cxn modelId="{FC155247-1234-AA49-B34D-5AA008EFAA79}" type="presParOf" srcId="{0BB35921-9939-224D-AA01-3083329D5999}" destId="{234D11EA-B07F-C543-9FF6-568906B08B5B}" srcOrd="1" destOrd="0" presId="urn:microsoft.com/office/officeart/2005/8/layout/vList2"/>
    <dgm:cxn modelId="{F6E38433-E4E4-1C48-B64B-9C94A4EB040F}" type="presParOf" srcId="{0BB35921-9939-224D-AA01-3083329D5999}" destId="{2EB27257-16E1-D348-93F9-45BD4BDA2F07}" srcOrd="2" destOrd="0" presId="urn:microsoft.com/office/officeart/2005/8/layout/vList2"/>
    <dgm:cxn modelId="{88EA9EB7-D528-624F-93C9-2BB5622C7027}" type="presParOf" srcId="{0BB35921-9939-224D-AA01-3083329D5999}" destId="{9D6B47A9-40CC-6E40-B014-07BF081194AB}" srcOrd="3" destOrd="0" presId="urn:microsoft.com/office/officeart/2005/8/layout/vList2"/>
    <dgm:cxn modelId="{81478CCD-F158-FD4F-8BF0-F133FD67872D}" type="presParOf" srcId="{0BB35921-9939-224D-AA01-3083329D5999}" destId="{7FC10478-F018-4D48-82B0-FC264EBC8D7D}" srcOrd="4" destOrd="0" presId="urn:microsoft.com/office/officeart/2005/8/layout/vList2"/>
    <dgm:cxn modelId="{B2B1BAED-661C-B64B-9C1A-53EFB00BF1B7}" type="presParOf" srcId="{0BB35921-9939-224D-AA01-3083329D5999}" destId="{32F701E3-5003-B74F-BDAC-A3CA132DA1BA}" srcOrd="5" destOrd="0" presId="urn:microsoft.com/office/officeart/2005/8/layout/vList2"/>
    <dgm:cxn modelId="{4145D763-1A6D-6A46-8876-E104A54B4290}" type="presParOf" srcId="{0BB35921-9939-224D-AA01-3083329D5999}" destId="{5382E1AF-0B7C-464E-8EFB-D164867D79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07868-AF05-CD43-902D-D6A3B21FD366}">
      <dsp:nvSpPr>
        <dsp:cNvPr id="0" name=""/>
        <dsp:cNvSpPr/>
      </dsp:nvSpPr>
      <dsp:spPr>
        <a:xfrm>
          <a:off x="0" y="43146"/>
          <a:ext cx="7559504" cy="1469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/>
            <a:t>5 dovedností na které jsem hrdý/á</a:t>
          </a:r>
          <a:endParaRPr lang="en-US" sz="3700" kern="1200"/>
        </a:p>
      </dsp:txBody>
      <dsp:txXfrm>
        <a:off x="71751" y="114897"/>
        <a:ext cx="7416002" cy="1326328"/>
      </dsp:txXfrm>
    </dsp:sp>
    <dsp:sp modelId="{870BB07A-25BF-F24A-8D5C-0010E7072231}">
      <dsp:nvSpPr>
        <dsp:cNvPr id="0" name=""/>
        <dsp:cNvSpPr/>
      </dsp:nvSpPr>
      <dsp:spPr>
        <a:xfrm>
          <a:off x="0" y="1619537"/>
          <a:ext cx="7559504" cy="14698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/>
            <a:t>5 vlastností na které jsem hrdý/á</a:t>
          </a:r>
          <a:endParaRPr lang="en-US" sz="3700" kern="1200"/>
        </a:p>
      </dsp:txBody>
      <dsp:txXfrm>
        <a:off x="71751" y="1691288"/>
        <a:ext cx="7416002" cy="1326328"/>
      </dsp:txXfrm>
    </dsp:sp>
    <dsp:sp modelId="{0EEB564F-7323-BB44-BD8B-62AE0BEFD4ED}">
      <dsp:nvSpPr>
        <dsp:cNvPr id="0" name=""/>
        <dsp:cNvSpPr/>
      </dsp:nvSpPr>
      <dsp:spPr>
        <a:xfrm>
          <a:off x="0" y="3195928"/>
          <a:ext cx="7559504" cy="14698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/>
            <a:t>5 věcí, které mě baví, kterýma se bavím</a:t>
          </a:r>
          <a:endParaRPr lang="en-US" sz="3700" kern="1200"/>
        </a:p>
      </dsp:txBody>
      <dsp:txXfrm>
        <a:off x="71751" y="3267679"/>
        <a:ext cx="7416002" cy="1326328"/>
      </dsp:txXfrm>
    </dsp:sp>
    <dsp:sp modelId="{9D079E5F-2338-BC4B-A5DA-BEBCA4924B6B}">
      <dsp:nvSpPr>
        <dsp:cNvPr id="0" name=""/>
        <dsp:cNvSpPr/>
      </dsp:nvSpPr>
      <dsp:spPr>
        <a:xfrm>
          <a:off x="0" y="4772319"/>
          <a:ext cx="7559504" cy="14698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/>
            <a:t>Jaké bych si dal indiánské jméno</a:t>
          </a:r>
          <a:endParaRPr lang="en-US" sz="3700" kern="1200"/>
        </a:p>
      </dsp:txBody>
      <dsp:txXfrm>
        <a:off x="71751" y="4844070"/>
        <a:ext cx="7416002" cy="1326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C5CB5-8B04-6146-9BC4-133004759461}">
      <dsp:nvSpPr>
        <dsp:cNvPr id="0" name=""/>
        <dsp:cNvSpPr/>
      </dsp:nvSpPr>
      <dsp:spPr>
        <a:xfrm>
          <a:off x="86760" y="849"/>
          <a:ext cx="3100708" cy="1860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/>
            <a:t>Teorie rolí</a:t>
          </a:r>
          <a:endParaRPr lang="en-US" sz="5200" kern="1200"/>
        </a:p>
      </dsp:txBody>
      <dsp:txXfrm>
        <a:off x="86760" y="849"/>
        <a:ext cx="3100708" cy="1860425"/>
      </dsp:txXfrm>
    </dsp:sp>
    <dsp:sp modelId="{8EC0FE51-811C-D34B-92AD-8E7708283D32}">
      <dsp:nvSpPr>
        <dsp:cNvPr id="0" name=""/>
        <dsp:cNvSpPr/>
      </dsp:nvSpPr>
      <dsp:spPr>
        <a:xfrm>
          <a:off x="3497540" y="849"/>
          <a:ext cx="3100708" cy="18604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/>
            <a:t>Teorie úspěchu</a:t>
          </a:r>
          <a:endParaRPr lang="en-US" sz="5200" kern="1200"/>
        </a:p>
      </dsp:txBody>
      <dsp:txXfrm>
        <a:off x="3497540" y="849"/>
        <a:ext cx="3100708" cy="1860425"/>
      </dsp:txXfrm>
    </dsp:sp>
    <dsp:sp modelId="{59127029-AD10-B94F-8C93-E8E01B226692}">
      <dsp:nvSpPr>
        <dsp:cNvPr id="0" name=""/>
        <dsp:cNvSpPr/>
      </dsp:nvSpPr>
      <dsp:spPr>
        <a:xfrm>
          <a:off x="6908319" y="849"/>
          <a:ext cx="3100708" cy="18604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/>
            <a:t>Vlastnosti</a:t>
          </a:r>
          <a:endParaRPr lang="en-US" sz="5200" kern="1200"/>
        </a:p>
      </dsp:txBody>
      <dsp:txXfrm>
        <a:off x="6908319" y="849"/>
        <a:ext cx="3100708" cy="1860425"/>
      </dsp:txXfrm>
    </dsp:sp>
    <dsp:sp modelId="{A14E45D6-C94F-CC40-ABAE-DF44F64E7C0A}">
      <dsp:nvSpPr>
        <dsp:cNvPr id="0" name=""/>
        <dsp:cNvSpPr/>
      </dsp:nvSpPr>
      <dsp:spPr>
        <a:xfrm>
          <a:off x="1792150" y="2171345"/>
          <a:ext cx="3100708" cy="18604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/>
            <a:t>Motivace</a:t>
          </a:r>
          <a:endParaRPr lang="en-US" sz="5200" kern="1200"/>
        </a:p>
      </dsp:txBody>
      <dsp:txXfrm>
        <a:off x="1792150" y="2171345"/>
        <a:ext cx="3100708" cy="1860425"/>
      </dsp:txXfrm>
    </dsp:sp>
    <dsp:sp modelId="{0E441217-213F-A44D-B078-282613A82374}">
      <dsp:nvSpPr>
        <dsp:cNvPr id="0" name=""/>
        <dsp:cNvSpPr/>
      </dsp:nvSpPr>
      <dsp:spPr>
        <a:xfrm>
          <a:off x="5202929" y="2171345"/>
          <a:ext cx="3100708" cy="18604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/>
            <a:t>Etika </a:t>
          </a:r>
          <a:endParaRPr lang="en-US" sz="5200" kern="1200"/>
        </a:p>
      </dsp:txBody>
      <dsp:txXfrm>
        <a:off x="5202929" y="2171345"/>
        <a:ext cx="3100708" cy="1860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FD420-96CF-BE47-92C6-1115397E4C69}">
      <dsp:nvSpPr>
        <dsp:cNvPr id="0" name=""/>
        <dsp:cNvSpPr/>
      </dsp:nvSpPr>
      <dsp:spPr>
        <a:xfrm>
          <a:off x="2957" y="491097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Role klienta</a:t>
          </a:r>
          <a:endParaRPr lang="en-US" sz="2400" kern="1200"/>
        </a:p>
      </dsp:txBody>
      <dsp:txXfrm>
        <a:off x="2957" y="491097"/>
        <a:ext cx="2346482" cy="1407889"/>
      </dsp:txXfrm>
    </dsp:sp>
    <dsp:sp modelId="{8FC6F7B6-B473-7B44-840C-2A7791F060C5}">
      <dsp:nvSpPr>
        <dsp:cNvPr id="0" name=""/>
        <dsp:cNvSpPr/>
      </dsp:nvSpPr>
      <dsp:spPr>
        <a:xfrm>
          <a:off x="2584088" y="491097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Role pomáhajícího</a:t>
          </a:r>
          <a:endParaRPr lang="en-US" sz="2400" kern="1200"/>
        </a:p>
      </dsp:txBody>
      <dsp:txXfrm>
        <a:off x="2584088" y="491097"/>
        <a:ext cx="2346482" cy="1407889"/>
      </dsp:txXfrm>
    </dsp:sp>
    <dsp:sp modelId="{96380C93-CEF7-B541-9A94-D6D35D7C29AD}">
      <dsp:nvSpPr>
        <dsp:cNvPr id="0" name=""/>
        <dsp:cNvSpPr/>
      </dsp:nvSpPr>
      <dsp:spPr>
        <a:xfrm>
          <a:off x="5165218" y="491097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Občana</a:t>
          </a:r>
          <a:endParaRPr lang="en-US" sz="2400" kern="1200"/>
        </a:p>
      </dsp:txBody>
      <dsp:txXfrm>
        <a:off x="5165218" y="491097"/>
        <a:ext cx="2346482" cy="1407889"/>
      </dsp:txXfrm>
    </dsp:sp>
    <dsp:sp modelId="{9ECE1795-428E-354B-B4F3-FF9086F4A09E}">
      <dsp:nvSpPr>
        <dsp:cNvPr id="0" name=""/>
        <dsp:cNvSpPr/>
      </dsp:nvSpPr>
      <dsp:spPr>
        <a:xfrm>
          <a:off x="7746349" y="491097"/>
          <a:ext cx="2346482" cy="1407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Dítěte vůči svým rodičům</a:t>
          </a:r>
          <a:endParaRPr lang="en-US" sz="2400" kern="1200"/>
        </a:p>
      </dsp:txBody>
      <dsp:txXfrm>
        <a:off x="7746349" y="491097"/>
        <a:ext cx="2346482" cy="1407889"/>
      </dsp:txXfrm>
    </dsp:sp>
    <dsp:sp modelId="{D5AAC8BF-2A98-BD4C-8A62-A867ACD88DE6}">
      <dsp:nvSpPr>
        <dsp:cNvPr id="0" name=""/>
        <dsp:cNvSpPr/>
      </dsp:nvSpPr>
      <dsp:spPr>
        <a:xfrm>
          <a:off x="2957" y="2133634"/>
          <a:ext cx="2346482" cy="14078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Rodiče vůči svým dětem</a:t>
          </a:r>
          <a:endParaRPr lang="en-US" sz="2400" kern="1200"/>
        </a:p>
      </dsp:txBody>
      <dsp:txXfrm>
        <a:off x="2957" y="2133634"/>
        <a:ext cx="2346482" cy="1407889"/>
      </dsp:txXfrm>
    </dsp:sp>
    <dsp:sp modelId="{F61DE95E-0521-9641-BA21-C053AE81E783}">
      <dsp:nvSpPr>
        <dsp:cNvPr id="0" name=""/>
        <dsp:cNvSpPr/>
      </dsp:nvSpPr>
      <dsp:spPr>
        <a:xfrm>
          <a:off x="2584088" y="2133634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Partnera v partnerském životě</a:t>
          </a:r>
          <a:endParaRPr lang="en-US" sz="2400" kern="1200"/>
        </a:p>
      </dsp:txBody>
      <dsp:txXfrm>
        <a:off x="2584088" y="2133634"/>
        <a:ext cx="2346482" cy="1407889"/>
      </dsp:txXfrm>
    </dsp:sp>
    <dsp:sp modelId="{0F32669B-3626-D340-807D-D41CB363E861}">
      <dsp:nvSpPr>
        <dsp:cNvPr id="0" name=""/>
        <dsp:cNvSpPr/>
      </dsp:nvSpPr>
      <dsp:spPr>
        <a:xfrm>
          <a:off x="5165218" y="2133634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Zaměstnance vůči zaměstnavateli</a:t>
          </a:r>
          <a:endParaRPr lang="en-US" sz="2400" kern="1200"/>
        </a:p>
      </dsp:txBody>
      <dsp:txXfrm>
        <a:off x="5165218" y="2133634"/>
        <a:ext cx="2346482" cy="1407889"/>
      </dsp:txXfrm>
    </dsp:sp>
    <dsp:sp modelId="{E3E20A21-6D24-B741-8066-4A374CA63D52}">
      <dsp:nvSpPr>
        <dsp:cNvPr id="0" name=""/>
        <dsp:cNvSpPr/>
      </dsp:nvSpPr>
      <dsp:spPr>
        <a:xfrm>
          <a:off x="7746349" y="2133634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Pomáhajícího vůči potřebnému a jeho potřebám</a:t>
          </a:r>
          <a:endParaRPr lang="en-US" sz="2400" kern="1200"/>
        </a:p>
      </dsp:txBody>
      <dsp:txXfrm>
        <a:off x="7746349" y="2133634"/>
        <a:ext cx="2346482" cy="14078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C7E0E-C3FE-489E-AC93-D86DA331CC28}">
      <dsp:nvSpPr>
        <dsp:cNvPr id="0" name=""/>
        <dsp:cNvSpPr/>
      </dsp:nvSpPr>
      <dsp:spPr>
        <a:xfrm>
          <a:off x="2250914" y="2964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E4DB7-857E-44BD-9620-52F99B30B5C5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5ACD8-2251-4764-89E7-D1B662BCE289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2500" kern="1200"/>
            <a:t>Pocit</a:t>
          </a:r>
          <a:endParaRPr lang="en-US" sz="2500" kern="1200"/>
        </a:p>
      </dsp:txBody>
      <dsp:txXfrm>
        <a:off x="1548914" y="3176402"/>
        <a:ext cx="3600000" cy="720000"/>
      </dsp:txXfrm>
    </dsp:sp>
    <dsp:sp modelId="{FF12FEE3-EF5E-4188-A6DF-2A44059058E1}">
      <dsp:nvSpPr>
        <dsp:cNvPr id="0" name=""/>
        <dsp:cNvSpPr/>
      </dsp:nvSpPr>
      <dsp:spPr>
        <a:xfrm>
          <a:off x="6480914" y="29640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49216-A7DE-4EF0-8C86-0C32662CA7F8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9960E-4FF4-4156-8D60-60D87BAA6A32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2500" kern="1200"/>
            <a:t>Co se musí splnit, abych se cítil úspěšný</a:t>
          </a:r>
          <a:endParaRPr lang="en-US" sz="2500" kern="1200"/>
        </a:p>
      </dsp:txBody>
      <dsp:txXfrm>
        <a:off x="5778914" y="3176402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35AFA-9858-1F42-812E-225631CEEA0E}">
      <dsp:nvSpPr>
        <dsp:cNvPr id="0" name=""/>
        <dsp:cNvSpPr/>
      </dsp:nvSpPr>
      <dsp:spPr>
        <a:xfrm>
          <a:off x="2957" y="491097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Pomoc </a:t>
          </a:r>
          <a:endParaRPr lang="en-US" sz="2800" kern="1200"/>
        </a:p>
      </dsp:txBody>
      <dsp:txXfrm>
        <a:off x="2957" y="491097"/>
        <a:ext cx="2346482" cy="1407889"/>
      </dsp:txXfrm>
    </dsp:sp>
    <dsp:sp modelId="{D6D122DF-25BF-5146-BD3A-A559B18AA830}">
      <dsp:nvSpPr>
        <dsp:cNvPr id="0" name=""/>
        <dsp:cNvSpPr/>
      </dsp:nvSpPr>
      <dsp:spPr>
        <a:xfrm>
          <a:off x="2584088" y="491097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Ochrana</a:t>
          </a:r>
          <a:endParaRPr lang="en-US" sz="2800" kern="1200"/>
        </a:p>
      </dsp:txBody>
      <dsp:txXfrm>
        <a:off x="2584088" y="491097"/>
        <a:ext cx="2346482" cy="1407889"/>
      </dsp:txXfrm>
    </dsp:sp>
    <dsp:sp modelId="{1FE4727B-F6CC-394D-BE34-E2BD989E682D}">
      <dsp:nvSpPr>
        <dsp:cNvPr id="0" name=""/>
        <dsp:cNvSpPr/>
      </dsp:nvSpPr>
      <dsp:spPr>
        <a:xfrm>
          <a:off x="5165218" y="491097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Záchrana </a:t>
          </a:r>
          <a:endParaRPr lang="en-US" sz="2800" kern="1200"/>
        </a:p>
      </dsp:txBody>
      <dsp:txXfrm>
        <a:off x="5165218" y="491097"/>
        <a:ext cx="2346482" cy="1407889"/>
      </dsp:txXfrm>
    </dsp:sp>
    <dsp:sp modelId="{B55006CC-F5D1-2E4D-A183-96855F864404}">
      <dsp:nvSpPr>
        <dsp:cNvPr id="0" name=""/>
        <dsp:cNvSpPr/>
      </dsp:nvSpPr>
      <dsp:spPr>
        <a:xfrm>
          <a:off x="7746349" y="491097"/>
          <a:ext cx="2346482" cy="1407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Podpora</a:t>
          </a:r>
          <a:endParaRPr lang="en-US" sz="2800" kern="1200"/>
        </a:p>
      </dsp:txBody>
      <dsp:txXfrm>
        <a:off x="7746349" y="491097"/>
        <a:ext cx="2346482" cy="1407889"/>
      </dsp:txXfrm>
    </dsp:sp>
    <dsp:sp modelId="{6C4FD68F-3871-BF47-8F1C-B62E11ABF378}">
      <dsp:nvSpPr>
        <dsp:cNvPr id="0" name=""/>
        <dsp:cNvSpPr/>
      </dsp:nvSpPr>
      <dsp:spPr>
        <a:xfrm>
          <a:off x="2957" y="2133634"/>
          <a:ext cx="2346482" cy="14078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Spása  </a:t>
          </a:r>
          <a:endParaRPr lang="en-US" sz="2800" kern="1200"/>
        </a:p>
      </dsp:txBody>
      <dsp:txXfrm>
        <a:off x="2957" y="2133634"/>
        <a:ext cx="2346482" cy="1407889"/>
      </dsp:txXfrm>
    </dsp:sp>
    <dsp:sp modelId="{448B4644-0280-0D43-B06F-5EB3360CCAA8}">
      <dsp:nvSpPr>
        <dsp:cNvPr id="0" name=""/>
        <dsp:cNvSpPr/>
      </dsp:nvSpPr>
      <dsp:spPr>
        <a:xfrm>
          <a:off x="2584088" y="2133634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Doprovázení</a:t>
          </a:r>
          <a:endParaRPr lang="en-US" sz="2800" kern="1200"/>
        </a:p>
      </dsp:txBody>
      <dsp:txXfrm>
        <a:off x="2584088" y="2133634"/>
        <a:ext cx="2346482" cy="1407889"/>
      </dsp:txXfrm>
    </dsp:sp>
    <dsp:sp modelId="{0CAC851F-39CA-F34E-85D7-EE726BDBBFB0}">
      <dsp:nvSpPr>
        <dsp:cNvPr id="0" name=""/>
        <dsp:cNvSpPr/>
      </dsp:nvSpPr>
      <dsp:spPr>
        <a:xfrm>
          <a:off x="5165218" y="2133634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Manipulace  </a:t>
          </a:r>
          <a:endParaRPr lang="en-US" sz="2800" kern="1200"/>
        </a:p>
      </dsp:txBody>
      <dsp:txXfrm>
        <a:off x="5165218" y="2133634"/>
        <a:ext cx="2346482" cy="1407889"/>
      </dsp:txXfrm>
    </dsp:sp>
    <dsp:sp modelId="{53C7CCDE-882D-0B46-9806-93A4277A0412}">
      <dsp:nvSpPr>
        <dsp:cNvPr id="0" name=""/>
        <dsp:cNvSpPr/>
      </dsp:nvSpPr>
      <dsp:spPr>
        <a:xfrm>
          <a:off x="7746349" y="2133634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Přesvědčování </a:t>
          </a:r>
          <a:endParaRPr lang="en-US" sz="2800" kern="1200" dirty="0"/>
        </a:p>
      </dsp:txBody>
      <dsp:txXfrm>
        <a:off x="7746349" y="2133634"/>
        <a:ext cx="2346482" cy="14078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AD52C-D94F-2B4B-8CF1-5A2F44D54C52}">
      <dsp:nvSpPr>
        <dsp:cNvPr id="0" name=""/>
        <dsp:cNvSpPr/>
      </dsp:nvSpPr>
      <dsp:spPr>
        <a:xfrm>
          <a:off x="0" y="297620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Demokratické principy</a:t>
          </a:r>
          <a:endParaRPr lang="en-US" sz="2900" kern="1200"/>
        </a:p>
      </dsp:txBody>
      <dsp:txXfrm>
        <a:off x="56237" y="353857"/>
        <a:ext cx="6554359" cy="1039555"/>
      </dsp:txXfrm>
    </dsp:sp>
    <dsp:sp modelId="{2EB27257-16E1-D348-93F9-45BD4BDA2F07}">
      <dsp:nvSpPr>
        <dsp:cNvPr id="0" name=""/>
        <dsp:cNvSpPr/>
      </dsp:nvSpPr>
      <dsp:spPr>
        <a:xfrm>
          <a:off x="0" y="1533170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Respekt jedinečnosti klienta</a:t>
          </a:r>
          <a:endParaRPr lang="en-US" sz="2900" kern="1200"/>
        </a:p>
      </dsp:txBody>
      <dsp:txXfrm>
        <a:off x="56237" y="1589407"/>
        <a:ext cx="6554359" cy="1039555"/>
      </dsp:txXfrm>
    </dsp:sp>
    <dsp:sp modelId="{7FC10478-F018-4D48-82B0-FC264EBC8D7D}">
      <dsp:nvSpPr>
        <dsp:cNvPr id="0" name=""/>
        <dsp:cNvSpPr/>
      </dsp:nvSpPr>
      <dsp:spPr>
        <a:xfrm>
          <a:off x="0" y="2768720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Využití svých znalostí a dovedností k rozvoji klienta</a:t>
          </a:r>
          <a:endParaRPr lang="en-US" sz="2900" kern="1200"/>
        </a:p>
      </dsp:txBody>
      <dsp:txXfrm>
        <a:off x="56237" y="2824957"/>
        <a:ext cx="6554359" cy="1039555"/>
      </dsp:txXfrm>
    </dsp:sp>
    <dsp:sp modelId="{5382E1AF-0B7C-464E-8EFB-D164867D79EC}">
      <dsp:nvSpPr>
        <dsp:cNvPr id="0" name=""/>
        <dsp:cNvSpPr/>
      </dsp:nvSpPr>
      <dsp:spPr>
        <a:xfrm>
          <a:off x="0" y="4004269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Dává přednost profesionální odpovědnosti před svým soukromým životem</a:t>
          </a:r>
          <a:endParaRPr lang="en-US" sz="2900" kern="1200"/>
        </a:p>
      </dsp:txBody>
      <dsp:txXfrm>
        <a:off x="56237" y="4060506"/>
        <a:ext cx="6554359" cy="1039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5D1F5-8B1C-4DE1-AB10-0FAA6E1ED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02FDAE-1CC0-44AB-B3CD-21BFBCB11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9C1722-9D6B-4C31-B755-7E3C8961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0D2C-CA3D-4A9B-AD39-BE688F080EB0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A3B5C4-AB3F-41F8-A159-A40136B2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9286A8-8D68-4329-B198-AA0047CD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B1D-C65B-4B49-A1DD-81F99067C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74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48B54-69EE-494B-9EC8-6F64884D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88E80AA-7B4C-4466-AB9E-9B5F17A10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4601B8-5B20-4601-B3C7-8A3A3D9B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0D2C-CA3D-4A9B-AD39-BE688F080EB0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E77D10-A9A5-4F64-98D4-12A8C420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AA37D5-3147-4CE5-B681-57B9F525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B1D-C65B-4B49-A1DD-81F99067C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52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98D7E96-B10B-4605-AA4F-D434AB37D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C497BE-81A5-49A9-B16F-D45273B18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FEE730-9D02-404D-A83A-1139112BD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0D2C-CA3D-4A9B-AD39-BE688F080EB0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BF0173-BACD-4D3B-9028-565D8634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A2031A-631F-4EAE-B25D-7544F5DB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B1D-C65B-4B49-A1DD-81F99067C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22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E8E41-D63F-4D1E-8639-309A7F87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A032FA-B612-4228-B6C5-D8BEF8FCE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33C09D-4858-4F49-9133-DC194D04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0D2C-CA3D-4A9B-AD39-BE688F080EB0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2B82E8-B9E0-482A-A71C-CCB61562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04EC7C-B91D-4831-BFFF-BCE1B344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B1D-C65B-4B49-A1DD-81F99067C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08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CF7F2-EA8D-471B-B246-9DC1E662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0DDFF8-EF33-4220-BD54-372A8C14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650458-C93E-4B0D-9951-B2628E89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0D2C-CA3D-4A9B-AD39-BE688F080EB0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07321F-4A8C-4278-ADE1-2E15F063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7ABE14-4B3A-456E-BBF2-1EBEA518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B1D-C65B-4B49-A1DD-81F99067C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87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5D9AA-E73D-4215-8D51-FED46E15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449E4D-F057-43CC-8A04-9DE4B6932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4C2BAE-C688-4898-A87B-2A07E4BDB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D56107-ACFB-455E-A6F1-7CC80A06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0D2C-CA3D-4A9B-AD39-BE688F080EB0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A56E24-0830-4697-B3DF-048DF53F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667A0A-2CFA-4C5B-AFF8-858E405A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B1D-C65B-4B49-A1DD-81F99067C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45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32F45-F081-43DE-8C90-62320852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ADDC63-B638-4709-8CBF-389CB1820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DC3740-A017-4EA8-B740-659F74384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FF44BA7-68CB-4AFB-94D2-EADBAD0F1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B556A0-106E-47F6-80F1-1B61ECB43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3D7D5C1-EFB3-4D1D-82AF-E6D37FC3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0D2C-CA3D-4A9B-AD39-BE688F080EB0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63B27F5-F436-411F-90EF-B2445814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B636AC-FD78-4FC0-BEFE-9FB523D9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B1D-C65B-4B49-A1DD-81F99067C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12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B5262-37B4-442F-B7DC-C0E2C5EF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1869B86-52F6-45E2-9D89-F7042434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0D2C-CA3D-4A9B-AD39-BE688F080EB0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521CB0-A52F-402A-A460-AA67DA48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AD2F16-21D0-4C9B-98F5-E73CC76A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B1D-C65B-4B49-A1DD-81F99067C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03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67ED57-D688-4F4D-897E-7C063E096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0D2C-CA3D-4A9B-AD39-BE688F080EB0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79263C-4048-4D55-82B9-2F25C452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CC71C5-94DF-4566-B78F-41FB9157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B1D-C65B-4B49-A1DD-81F99067C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03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E48C5-CDAF-46C4-B79E-4963A56F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A49A4D-68C5-476F-B74F-F03853D19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12A88A-4A7E-40C1-80A2-978000E1F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ECF397-9B61-4D88-BACC-52CC32FF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0D2C-CA3D-4A9B-AD39-BE688F080EB0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370F92-8546-423F-AA87-60B05B10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046F2C-1608-447C-9459-163F8DF3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B1D-C65B-4B49-A1DD-81F99067C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02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D030F-ED24-424D-9BCA-6BC51B5F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75B0836-4B37-4E0F-A4B0-2699CA450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08C2A1-F119-4E49-846E-47C10C9DE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72D839-6DDC-416E-B33F-B3DF0852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0D2C-CA3D-4A9B-AD39-BE688F080EB0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413C6C-8CDE-4ED9-A50A-C5D532AC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F90B60-6AC2-469B-85DC-AD8366CB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CB1D-C65B-4B49-A1DD-81F99067C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17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682388-B8C4-43F2-8DC5-FD59DD75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2F4C8A-4C25-4B99-85F7-2F2B2F726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B213F3-C598-43B5-AD2E-C0D96029B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50D2C-CA3D-4A9B-AD39-BE688F080EB0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3D3CE4-4527-4245-B687-2A3FA28A8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8557AE-3E41-4040-9F4A-7131EBCA1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CB1D-C65B-4B49-A1DD-81F99067C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20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06-108#f301133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ED54A5-3B39-4242-BC15-2857B708B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cs-CZ" sz="4000">
                <a:solidFill>
                  <a:srgbClr val="FFFFFF"/>
                </a:solidFill>
              </a:rPr>
              <a:t>Paradigmata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9BF7C4-BCD9-495C-B619-1AE2FF576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cs-CZ" sz="2000">
                <a:solidFill>
                  <a:srgbClr val="FFFFFF"/>
                </a:solidFill>
              </a:rPr>
              <a:t>A neb kde jsem já?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B31CB7-D065-4E92-14B1-8EE2E2C81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674183"/>
            <a:ext cx="7225748" cy="550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bsah obrázku text, exteriér, země&#10;&#10;Popis byl vytvořen automaticky">
            <a:extLst>
              <a:ext uri="{FF2B5EF4-FFF2-40B4-BE49-F238E27FC236}">
                <a16:creationId xmlns:a16="http://schemas.microsoft.com/office/drawing/2014/main" id="{20831DFB-2A6E-465F-97CA-1F0AD9703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0" b="42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D62CB1-C90F-084D-8650-74261132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117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Úspěch</a:t>
            </a:r>
            <a:r>
              <a:rPr lang="en-US" sz="52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952AAA-1482-1945-A0AD-E58A7FDA9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„</a:t>
            </a:r>
            <a:r>
              <a:rPr lang="en-US" sz="3200" b="1" dirty="0" err="1">
                <a:solidFill>
                  <a:schemeClr val="bg1"/>
                </a:solidFill>
              </a:rPr>
              <a:t>prohra</a:t>
            </a:r>
            <a:r>
              <a:rPr lang="en-US" sz="3200" b="1" dirty="0">
                <a:solidFill>
                  <a:schemeClr val="bg1"/>
                </a:solidFill>
              </a:rPr>
              <a:t> je </a:t>
            </a:r>
            <a:r>
              <a:rPr lang="en-US" sz="3200" b="1" dirty="0" err="1">
                <a:solidFill>
                  <a:schemeClr val="bg1"/>
                </a:solidFill>
              </a:rPr>
              <a:t>jen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jiný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název</a:t>
            </a:r>
            <a:r>
              <a:rPr lang="en-US" sz="3200" b="1" dirty="0">
                <a:solidFill>
                  <a:schemeClr val="bg1"/>
                </a:solidFill>
              </a:rPr>
              <a:t> pro </a:t>
            </a:r>
            <a:r>
              <a:rPr lang="en-US" sz="3200" b="1" dirty="0" err="1">
                <a:solidFill>
                  <a:schemeClr val="bg1"/>
                </a:solidFill>
              </a:rPr>
              <a:t>úspěch</a:t>
            </a:r>
            <a:r>
              <a:rPr lang="en-US" sz="3200" b="1" dirty="0">
                <a:solidFill>
                  <a:schemeClr val="bg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933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Etika – způsoby pomoci -  motivace k profesi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F2C6726-BBFF-4110-A2BA-3E1FFE96FFE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95771045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5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0EC76-C82A-1E4F-BB27-81E1B081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k sociální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165BF4-74C6-1449-B500-F07EDEDDF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b="1" dirty="0"/>
              <a:t>Altruismus</a:t>
            </a:r>
            <a:r>
              <a:rPr lang="cs-CZ" dirty="0"/>
              <a:t> - chování lze dělit na reciproční (očekávání opětného zisku v různých podobách); pomáhající potřebuje toho, komu může pomáhat, stejně jako potřebný potřebuje pomáhajícího. Motiv konání dobra spočívá v tom, že pomáhající může pomáhat. Výsledkem může být výchova klientů, kteří jsou na osobě pomáhajícího závislí.</a:t>
            </a:r>
          </a:p>
          <a:p>
            <a:pPr lvl="0"/>
            <a:r>
              <a:rPr lang="cs-CZ" b="1" dirty="0"/>
              <a:t>Soucit</a:t>
            </a:r>
            <a:r>
              <a:rPr lang="cs-CZ" dirty="0"/>
              <a:t>, který vede k činům, je ušlechtilým motivem pomáhání. Nesmí však přerůst v planý sentiment či přecitlivělost, která zastírá sobectví.</a:t>
            </a:r>
          </a:p>
          <a:p>
            <a:pPr lvl="0"/>
            <a:r>
              <a:rPr lang="cs-CZ" b="1" dirty="0"/>
              <a:t>Touha po moci – </a:t>
            </a:r>
            <a:r>
              <a:rPr lang="cs-CZ" dirty="0"/>
              <a:t>Moc vytváří z uživatele vazala pomáhajícího. Touha po moci je častou motivací k pomáhání. Úlehla (2005) pracuje s pojmem kontrola oproti pojmu moc – patriarchální přístup k sociální práci. Říčan, který tento motiv nazývá panovačností, přichází se slovní hříčkou: neplést si touhu pomoci </a:t>
            </a:r>
            <a:br>
              <a:rPr lang="cs-CZ" dirty="0"/>
            </a:br>
            <a:r>
              <a:rPr lang="cs-CZ" dirty="0"/>
              <a:t>s touhou po moci.</a:t>
            </a:r>
          </a:p>
          <a:p>
            <a:pPr lvl="0"/>
            <a:r>
              <a:rPr lang="cs-CZ" b="1" dirty="0"/>
              <a:t>Uspokojování vlastních potřeb</a:t>
            </a:r>
            <a:r>
              <a:rPr lang="cs-CZ" dirty="0"/>
              <a:t> – Častou motivací k pomáhání je nedostatečné uspokojení vlastních potřeb, zejména lásky a sounáležitosti, ocenění a uznání. Jedná se o substituční chování, které kompenzuje vlastní nedosažené cíle. Výsledkem je narušení zdravého vztahu mezi pomáhajícím a tím, jemuž se pomáhá – zneužití klienta. Od klienta je očekáván například obdiv, vděčnost a podobně. Pot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6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2EB6A-6690-D444-A812-C8E95CDDE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0060"/>
            <a:ext cx="10515600" cy="599217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cs-CZ" b="1" dirty="0"/>
          </a:p>
          <a:p>
            <a:pPr lvl="0"/>
            <a:r>
              <a:rPr lang="cs-CZ" sz="3100" b="1" dirty="0"/>
              <a:t>Seberealizace</a:t>
            </a:r>
            <a:r>
              <a:rPr lang="cs-CZ" sz="3100" dirty="0"/>
              <a:t> – jedná se o tzv. </a:t>
            </a:r>
            <a:r>
              <a:rPr lang="cs-CZ" sz="3100" dirty="0" err="1"/>
              <a:t>metapotřeby</a:t>
            </a:r>
            <a:r>
              <a:rPr lang="cs-CZ" sz="3100" dirty="0"/>
              <a:t> podle </a:t>
            </a:r>
            <a:r>
              <a:rPr lang="cs-CZ" sz="3100" dirty="0" err="1"/>
              <a:t>Maslowa</a:t>
            </a:r>
            <a:r>
              <a:rPr lang="cs-CZ" sz="3100" dirty="0"/>
              <a:t>. Sem můžeme zařadit </a:t>
            </a:r>
            <a:br>
              <a:rPr lang="cs-CZ" sz="3100" dirty="0"/>
            </a:br>
            <a:r>
              <a:rPr lang="cs-CZ" sz="3100" dirty="0"/>
              <a:t>i </a:t>
            </a:r>
            <a:r>
              <a:rPr lang="cs-CZ" sz="3100" dirty="0" err="1"/>
              <a:t>Franklův</a:t>
            </a:r>
            <a:r>
              <a:rPr lang="cs-CZ" sz="3100" dirty="0"/>
              <a:t> smysl, vůli ke smysluplné existenci. Pomáhajícího naplňuje pocit spolupodílení se na něčem, co má přesahující hodnotu.</a:t>
            </a:r>
            <a:endParaRPr lang="cs-CZ" sz="3100" b="1" dirty="0"/>
          </a:p>
          <a:p>
            <a:pPr lvl="0"/>
            <a:r>
              <a:rPr lang="cs-CZ" sz="3100" b="1" dirty="0"/>
              <a:t>Pocit vlastní důležitosti </a:t>
            </a:r>
            <a:r>
              <a:rPr lang="cs-CZ" sz="3100" dirty="0"/>
              <a:t>– kompenzační chování dodávající sebeúctu, pocit vlastní hodnoty spočívající ve výkonu pomáhajícího – spasitelský komplex.</a:t>
            </a:r>
          </a:p>
          <a:p>
            <a:pPr lvl="0"/>
            <a:r>
              <a:rPr lang="cs-CZ" sz="3100" b="1" dirty="0"/>
              <a:t>Společenské důvody</a:t>
            </a:r>
            <a:r>
              <a:rPr lang="cs-CZ" sz="3100" dirty="0"/>
              <a:t> – pomáhání jako nástroj rozvoje vztahové sítě pracovníka. Jedná se o doplňování deficitu v oblasti sociálních vztahů.</a:t>
            </a:r>
          </a:p>
          <a:p>
            <a:pPr lvl="0"/>
            <a:r>
              <a:rPr lang="cs-CZ" sz="3100" b="1" dirty="0"/>
              <a:t>Vnitřní potřeba prožívání vděčnosti </a:t>
            </a:r>
            <a:r>
              <a:rPr lang="cs-CZ" sz="3100" dirty="0"/>
              <a:t>– klient je manipulován do bezvýhradného přijímání pomoci. Tento motiv vyjadřuje věta: </a:t>
            </a:r>
            <a:r>
              <a:rPr lang="cs-CZ" sz="3100" i="1" dirty="0"/>
              <a:t>„Vždyť já se vám snažím pomoci!“</a:t>
            </a:r>
            <a:r>
              <a:rPr lang="cs-CZ" sz="3100" dirty="0"/>
              <a:t> (</a:t>
            </a:r>
            <a:r>
              <a:rPr lang="cs-CZ" sz="3100" i="1" dirty="0"/>
              <a:t>„A vy…“ – </a:t>
            </a:r>
            <a:r>
              <a:rPr lang="cs-CZ" sz="3100" dirty="0"/>
              <a:t>již syndrom pomáhajícího)</a:t>
            </a:r>
          </a:p>
          <a:p>
            <a:pPr lvl="0"/>
            <a:r>
              <a:rPr lang="cs-CZ" sz="3100" b="1" dirty="0"/>
              <a:t>Osobní zranění</a:t>
            </a:r>
            <a:r>
              <a:rPr lang="cs-CZ" sz="3100" dirty="0"/>
              <a:t> – v kontaktu s osobami s horším sociálním a ekonomickým kontextem získává satisfakci a zdání vnitřního naplnění.</a:t>
            </a:r>
          </a:p>
          <a:p>
            <a:pPr lvl="0"/>
            <a:r>
              <a:rPr lang="cs-CZ" sz="3100" b="1" dirty="0"/>
              <a:t>Zvědavost </a:t>
            </a:r>
            <a:r>
              <a:rPr lang="cs-CZ" sz="3100" dirty="0"/>
              <a:t>– přiměřená zvědavost je přirozeným motivem k pomoci, často bývá motivem zvědavost za hranicí zdravé motivace, pomáhající si tak ujasňuje, že na tom „není tak zle“.</a:t>
            </a:r>
          </a:p>
          <a:p>
            <a:r>
              <a:rPr lang="cs-CZ" sz="3100" b="1" dirty="0"/>
              <a:t>Povinnost –</a:t>
            </a:r>
            <a:r>
              <a:rPr lang="cs-CZ" sz="3100" dirty="0"/>
              <a:t> jsou lidé s hluboce zakořeněným pocitem povinnosti pomáhat. Někdy je tato povinnost tíživá a pomáhajícímu nepřináší uspokojení.</a:t>
            </a:r>
          </a:p>
        </p:txBody>
      </p:sp>
    </p:spTree>
    <p:extLst>
      <p:ext uri="{BB962C8B-B14F-4D97-AF65-F5344CB8AC3E}">
        <p14:creationId xmlns:p14="http://schemas.microsoft.com/office/powerpoint/2010/main" val="2537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DDDD7-176E-994C-8030-8D7AE58B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Vlastnosti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734ADA-1E53-FE4A-A47E-E549364C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0" fontAlgn="base"/>
            <a:r>
              <a:rPr lang="cs-CZ" sz="1600"/>
              <a:t>důvěryhodnost,</a:t>
            </a:r>
          </a:p>
          <a:p>
            <a:pPr lvl="0" fontAlgn="base"/>
            <a:r>
              <a:rPr lang="cs-CZ" sz="1600"/>
              <a:t>dodržování etického kodexu,</a:t>
            </a:r>
          </a:p>
          <a:p>
            <a:pPr lvl="0" fontAlgn="base"/>
            <a:r>
              <a:rPr lang="cs-CZ" sz="1600"/>
              <a:t>prosociální chování,</a:t>
            </a:r>
          </a:p>
          <a:p>
            <a:pPr lvl="0" fontAlgn="base"/>
            <a:r>
              <a:rPr lang="cs-CZ" sz="1600"/>
              <a:t>emoční inteligence,</a:t>
            </a:r>
          </a:p>
          <a:p>
            <a:pPr lvl="0" fontAlgn="base"/>
            <a:r>
              <a:rPr lang="cs-CZ" sz="1600"/>
              <a:t>životní optimismus,</a:t>
            </a:r>
          </a:p>
          <a:p>
            <a:pPr lvl="0" fontAlgn="base"/>
            <a:r>
              <a:rPr lang="cs-CZ" sz="1600"/>
              <a:t>přirozená autorita,</a:t>
            </a:r>
          </a:p>
          <a:p>
            <a:pPr lvl="0" fontAlgn="base"/>
            <a:r>
              <a:rPr lang="cs-CZ" sz="1600"/>
              <a:t>vlastní životní zkušenosti,</a:t>
            </a:r>
          </a:p>
          <a:p>
            <a:pPr lvl="0" fontAlgn="base"/>
            <a:r>
              <a:rPr lang="cs-CZ" sz="1600"/>
              <a:t>respekt,</a:t>
            </a:r>
          </a:p>
          <a:p>
            <a:pPr lvl="0" fontAlgn="base"/>
            <a:r>
              <a:rPr lang="cs-CZ" sz="1600"/>
              <a:t>flexibilita,</a:t>
            </a:r>
          </a:p>
          <a:p>
            <a:pPr lvl="0" fontAlgn="base"/>
            <a:r>
              <a:rPr lang="cs-CZ" sz="1600"/>
              <a:t>odborné vzdělání a všeobecný přehled,</a:t>
            </a:r>
          </a:p>
          <a:p>
            <a:pPr lvl="0" fontAlgn="base"/>
            <a:r>
              <a:rPr lang="cs-CZ" sz="1600"/>
              <a:t>přitažlivost.</a:t>
            </a:r>
          </a:p>
          <a:p>
            <a:endParaRPr lang="cs-CZ" sz="1600"/>
          </a:p>
        </p:txBody>
      </p:sp>
      <p:pic>
        <p:nvPicPr>
          <p:cNvPr id="5" name="Picture 4" descr="Vzájemně se drží ruce">
            <a:extLst>
              <a:ext uri="{FF2B5EF4-FFF2-40B4-BE49-F238E27FC236}">
                <a16:creationId xmlns:a16="http://schemas.microsoft.com/office/drawing/2014/main" id="{B543CC84-C65A-457A-9D4A-636F46939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16" r="2816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39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Etické zásady</a:t>
            </a:r>
          </a:p>
        </p:txBody>
      </p:sp>
      <p:graphicFrame>
        <p:nvGraphicFramePr>
          <p:cNvPr id="18" name="Zástupný symbol pro obsah 2">
            <a:extLst>
              <a:ext uri="{FF2B5EF4-FFF2-40B4-BE49-F238E27FC236}">
                <a16:creationId xmlns:a16="http://schemas.microsoft.com/office/drawing/2014/main" id="{470B8661-A684-4061-BC43-27FFFEC49674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04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13359-F2B3-A741-B304-681049D7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Reflektující týmy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53B15F-7951-C24E-B30E-D3C59FF1E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má za úkol sociální politika, sociální práce</a:t>
            </a:r>
          </a:p>
          <a:p>
            <a:r>
              <a:rPr lang="cs-CZ" dirty="0"/>
              <a:t>Kdo je klient – z jakého pohledu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Koho jste vybrali</a:t>
            </a:r>
          </a:p>
        </p:txBody>
      </p:sp>
    </p:spTree>
    <p:extLst>
      <p:ext uri="{BB962C8B-B14F-4D97-AF65-F5344CB8AC3E}">
        <p14:creationId xmlns:p14="http://schemas.microsoft.com/office/powerpoint/2010/main" val="20828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pojmy sociální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– Cíl sociální práce</a:t>
            </a:r>
          </a:p>
          <a:p>
            <a:pPr marL="0" indent="0">
              <a:buNone/>
            </a:pPr>
            <a:r>
              <a:rPr lang="cs-CZ" dirty="0"/>
              <a:t>– Sociální fungování</a:t>
            </a:r>
          </a:p>
          <a:p>
            <a:pPr marL="0" indent="0">
              <a:buNone/>
            </a:pPr>
            <a:r>
              <a:rPr lang="cs-CZ" dirty="0"/>
              <a:t>– Životní situace</a:t>
            </a:r>
          </a:p>
          <a:p>
            <a:pPr marL="0" indent="0">
              <a:buNone/>
            </a:pPr>
            <a:r>
              <a:rPr lang="cs-CZ" dirty="0"/>
              <a:t>– Paradigmata SP</a:t>
            </a:r>
          </a:p>
          <a:p>
            <a:pPr marL="0" indent="0">
              <a:buNone/>
            </a:pPr>
            <a:r>
              <a:rPr lang="cs-CZ" dirty="0"/>
              <a:t>– Aktivity sociální práce</a:t>
            </a:r>
          </a:p>
        </p:txBody>
      </p:sp>
    </p:spTree>
    <p:extLst>
      <p:ext uri="{BB962C8B-B14F-4D97-AF65-F5344CB8AC3E}">
        <p14:creationId xmlns:p14="http://schemas.microsoft.com/office/powerpoint/2010/main" val="7904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063BC-90FB-448A-A524-F5EB0799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sociální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DBB213-28E8-4B8B-9A03-64DD48C67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Mikro:</a:t>
            </a:r>
          </a:p>
          <a:p>
            <a:pPr marL="0" indent="0">
              <a:buNone/>
            </a:pPr>
            <a:r>
              <a:rPr lang="cs-CZ" dirty="0"/>
              <a:t>Sociální pomoc</a:t>
            </a:r>
          </a:p>
          <a:p>
            <a:pPr marL="0" indent="0">
              <a:buNone/>
            </a:pPr>
            <a:r>
              <a:rPr lang="cs-CZ" dirty="0"/>
              <a:t>Rozvoj potenciálu</a:t>
            </a:r>
          </a:p>
          <a:p>
            <a:pPr marL="0" indent="0">
              <a:buNone/>
            </a:pPr>
            <a:r>
              <a:rPr lang="cs-CZ" dirty="0"/>
              <a:t>Pomoc s čerpáním služeb</a:t>
            </a:r>
          </a:p>
          <a:p>
            <a:r>
              <a:rPr lang="cs-CZ" dirty="0" err="1"/>
              <a:t>Mezo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Řešení na úrovni široké rodiny</a:t>
            </a:r>
          </a:p>
          <a:p>
            <a:pPr marL="0" indent="0">
              <a:buNone/>
            </a:pPr>
            <a:r>
              <a:rPr lang="cs-CZ" dirty="0"/>
              <a:t>Práce s komunitami</a:t>
            </a:r>
          </a:p>
          <a:p>
            <a:pPr marL="0" indent="0">
              <a:buNone/>
            </a:pPr>
            <a:r>
              <a:rPr lang="cs-CZ" dirty="0"/>
              <a:t>Problematika měst a obcí – komunitní plánování</a:t>
            </a:r>
          </a:p>
          <a:p>
            <a:r>
              <a:rPr lang="cs-CZ" dirty="0"/>
              <a:t>Makro:</a:t>
            </a:r>
          </a:p>
          <a:p>
            <a:pPr marL="0" indent="0">
              <a:buNone/>
            </a:pPr>
            <a:r>
              <a:rPr lang="cs-CZ" dirty="0"/>
              <a:t>Reforma společnosti</a:t>
            </a:r>
          </a:p>
          <a:p>
            <a:pPr marL="0" indent="0">
              <a:buNone/>
            </a:pPr>
            <a:r>
              <a:rPr lang="cs-CZ" dirty="0"/>
              <a:t>Změny systému</a:t>
            </a:r>
          </a:p>
          <a:p>
            <a:pPr marL="0" indent="0">
              <a:buNone/>
            </a:pPr>
            <a:r>
              <a:rPr lang="cs-CZ" dirty="0"/>
              <a:t>Nové kategorie pomoci</a:t>
            </a:r>
          </a:p>
        </p:txBody>
      </p:sp>
    </p:spTree>
    <p:extLst>
      <p:ext uri="{BB962C8B-B14F-4D97-AF65-F5344CB8AC3E}">
        <p14:creationId xmlns:p14="http://schemas.microsoft.com/office/powerpoint/2010/main" val="41213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C839E-D0A3-4FCA-8B9B-81D9CED2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Podle čeho pracuji, přemýšlím?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B6CF5D-F0A5-4DB5-AD22-617B9A077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Paradigmata </a:t>
            </a:r>
          </a:p>
        </p:txBody>
      </p:sp>
    </p:spTree>
    <p:extLst>
      <p:ext uri="{BB962C8B-B14F-4D97-AF65-F5344CB8AC3E}">
        <p14:creationId xmlns:p14="http://schemas.microsoft.com/office/powerpoint/2010/main" val="23039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Člověk držící skládanku">
            <a:extLst>
              <a:ext uri="{FF2B5EF4-FFF2-40B4-BE49-F238E27FC236}">
                <a16:creationId xmlns:a16="http://schemas.microsoft.com/office/drawing/2014/main" id="{7C8FA94A-935A-45D7-99A6-E22474E2E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69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3B9E68-B0C1-A748-AE5C-92C439D2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</a:rPr>
              <a:t>Vzdělání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</a:rPr>
              <a:t>výkon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</a:rPr>
              <a:t>práce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</a:rPr>
              <a:t>osobnost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593" y="835352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Nemůžete nikoho nic naučit. Můžete mu nanejvýš pomoci, aby to sám v sobě nalezl.</a:t>
            </a:r>
            <a:br>
              <a:rPr lang="cs-CZ" dirty="0"/>
            </a:br>
            <a:r>
              <a:rPr lang="cs-CZ" dirty="0"/>
              <a:t>~ Galileo Galilei</a:t>
            </a:r>
          </a:p>
        </p:txBody>
      </p:sp>
      <p:pic>
        <p:nvPicPr>
          <p:cNvPr id="2050" name="Picture 2" descr="Na obrÃ¡zku mÅ¯Å¾e bÃ½t: 1 osoba, sedÃ­cÃ­, bradka a uvnitÅ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72" y="2179781"/>
            <a:ext cx="7314243" cy="43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Paradigmata sociální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Paradigma = předpoklad, pojetí</a:t>
            </a:r>
          </a:p>
          <a:p>
            <a:r>
              <a:rPr lang="cs-CZ" dirty="0"/>
              <a:t>Ve 20.st vykrystalizovaly 3 odlišné přístupy – „malá paradigmata“ (</a:t>
            </a:r>
            <a:r>
              <a:rPr lang="cs-CZ" dirty="0" err="1"/>
              <a:t>Payne</a:t>
            </a:r>
            <a:r>
              <a:rPr lang="cs-CZ" dirty="0"/>
              <a:t>, 1997)</a:t>
            </a:r>
          </a:p>
          <a:p>
            <a:r>
              <a:rPr lang="cs-CZ" dirty="0"/>
              <a:t>Odlišují se svými filozofickými východisky i praktickými důsledky</a:t>
            </a:r>
          </a:p>
          <a:p>
            <a:r>
              <a:rPr lang="cs-CZ" dirty="0"/>
              <a:t>Jedná se o :</a:t>
            </a:r>
          </a:p>
          <a:p>
            <a:pPr marL="0" indent="0">
              <a:buNone/>
            </a:pPr>
            <a:r>
              <a:rPr lang="cs-CZ" dirty="0"/>
              <a:t>– Terapeutické paradigma (terapeutická pomoc)</a:t>
            </a:r>
          </a:p>
          <a:p>
            <a:pPr marL="0" indent="0">
              <a:buNone/>
            </a:pPr>
            <a:r>
              <a:rPr lang="cs-CZ" dirty="0"/>
              <a:t>– Reformní paradigma (reforma společenského prostředí)</a:t>
            </a:r>
          </a:p>
          <a:p>
            <a:pPr marL="0" indent="0">
              <a:buNone/>
            </a:pPr>
            <a:r>
              <a:rPr lang="cs-CZ" dirty="0"/>
              <a:t>– Poradenské paradigma (sociálně právní pomoc)</a:t>
            </a:r>
          </a:p>
          <a:p>
            <a:pPr marL="0" indent="0">
              <a:buNone/>
            </a:pPr>
            <a:r>
              <a:rPr lang="cs-CZ" dirty="0"/>
              <a:t>Paradigmata a jejich dopad pro sociální fungování a životní situace klientů – viz dále</a:t>
            </a:r>
          </a:p>
        </p:txBody>
      </p:sp>
    </p:spTree>
    <p:extLst>
      <p:ext uri="{BB962C8B-B14F-4D97-AF65-F5344CB8AC3E}">
        <p14:creationId xmlns:p14="http://schemas.microsoft.com/office/powerpoint/2010/main" val="15315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1) Terapeutické paradigma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hl. faktor soc. fungování – duševní zdraví a pohoda člověka</a:t>
            </a:r>
          </a:p>
          <a:p>
            <a:r>
              <a:rPr lang="pl-PL" dirty="0"/>
              <a:t>SP je chápána jako pomoc prováděná </a:t>
            </a:r>
            <a:r>
              <a:rPr lang="cs-CZ" dirty="0"/>
              <a:t>zejména formou psychoterapie (individuální, skupinové)</a:t>
            </a:r>
          </a:p>
          <a:p>
            <a:r>
              <a:rPr lang="cs-CZ" dirty="0"/>
              <a:t>Cíl SP je spatřován ve snaze pomoci </a:t>
            </a:r>
            <a:r>
              <a:rPr lang="pl-PL" dirty="0"/>
              <a:t>zabezpečit lidem psychickou a následně i </a:t>
            </a:r>
            <a:r>
              <a:rPr lang="cs-CZ" dirty="0"/>
              <a:t>sociální pohodu</a:t>
            </a:r>
          </a:p>
          <a:p>
            <a:r>
              <a:rPr lang="cs-CZ" dirty="0"/>
              <a:t>Předpokládáme, že sociální problémy jsou dány životní zkušeností člověka a tuto zkušenost můžeme terapeuticky měnit</a:t>
            </a:r>
          </a:p>
        </p:txBody>
      </p:sp>
    </p:spTree>
    <p:extLst>
      <p:ext uri="{BB962C8B-B14F-4D97-AF65-F5344CB8AC3E}">
        <p14:creationId xmlns:p14="http://schemas.microsoft.com/office/powerpoint/2010/main" val="21088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1) Terapeutické paradigma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Prostředkem k obnově duševního zdraví nebo vnitřní </a:t>
            </a:r>
            <a:r>
              <a:rPr lang="pl-PL" dirty="0"/>
              <a:t>rovnováhy osobnosti je </a:t>
            </a:r>
            <a:r>
              <a:rPr lang="pl-PL" b="1" dirty="0"/>
              <a:t>podpora rozvoje osobnosti klienta – </a:t>
            </a:r>
            <a:r>
              <a:rPr lang="pl-PL" dirty="0"/>
              <a:t>„problém“ je na straně klienta</a:t>
            </a:r>
          </a:p>
          <a:p>
            <a:r>
              <a:rPr lang="pl-PL" dirty="0"/>
              <a:t>Důraz je kladen na komunikaci a vztah</a:t>
            </a:r>
          </a:p>
          <a:p>
            <a:r>
              <a:rPr lang="cs-CZ" dirty="0"/>
              <a:t>Předpoklad – vzájemná interakce je tvůrčí proces, který ovlivňuje všechny zúčastněné strany</a:t>
            </a:r>
          </a:p>
          <a:p>
            <a:r>
              <a:rPr lang="cs-CZ" dirty="0"/>
              <a:t>Při SP se tedy nemění pouze klient, ale také </a:t>
            </a:r>
            <a:r>
              <a:rPr lang="cs-CZ" dirty="0" err="1"/>
              <a:t>SPk</a:t>
            </a:r>
            <a:r>
              <a:rPr lang="cs-CZ" dirty="0"/>
              <a:t> – tento proces vzájemného ovlivňování je chápán jako žádoucí a obohacující</a:t>
            </a:r>
          </a:p>
          <a:p>
            <a:r>
              <a:rPr lang="cs-CZ" dirty="0"/>
              <a:t>Profesní výbava SP – psychologické znalosti a terapeutický výcvik</a:t>
            </a:r>
          </a:p>
        </p:txBody>
      </p:sp>
    </p:spTree>
    <p:extLst>
      <p:ext uri="{BB962C8B-B14F-4D97-AF65-F5344CB8AC3E}">
        <p14:creationId xmlns:p14="http://schemas.microsoft.com/office/powerpoint/2010/main" val="22556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2) Reformní paradigma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Vize společenské rovnosti v různých dimenzích společenského života (s ohledem na společenské třídy, gender, věkové skupiny) </a:t>
            </a:r>
            <a:r>
              <a:rPr lang="cs-CZ" b="1" dirty="0"/>
              <a:t>X </a:t>
            </a:r>
            <a:r>
              <a:rPr lang="cs-CZ" dirty="0"/>
              <a:t>existence elit, které kumulují společenskou moc ve svůj prospěch – vznik nadřazenosti</a:t>
            </a:r>
          </a:p>
          <a:p>
            <a:r>
              <a:rPr lang="cs-CZ" dirty="0"/>
              <a:t>Představa, že podpora spolupráce a solidarity v rámci určité společenské skupiny pomohou utlačeným získat vliv na vlastní životy</a:t>
            </a:r>
          </a:p>
          <a:p>
            <a:r>
              <a:rPr lang="pl-PL" dirty="0"/>
              <a:t>SP se proto zaměřuje na zmocňování </a:t>
            </a:r>
            <a:r>
              <a:rPr lang="cs-CZ" dirty="0"/>
              <a:t>(</a:t>
            </a:r>
            <a:r>
              <a:rPr lang="cs-CZ" dirty="0" err="1"/>
              <a:t>empowerment</a:t>
            </a:r>
            <a:r>
              <a:rPr lang="cs-CZ" dirty="0"/>
              <a:t>) klientů sociálních služeb, aby se mohli podílet na společenském životě</a:t>
            </a:r>
          </a:p>
        </p:txBody>
      </p:sp>
    </p:spTree>
    <p:extLst>
      <p:ext uri="{BB962C8B-B14F-4D97-AF65-F5344CB8AC3E}">
        <p14:creationId xmlns:p14="http://schemas.microsoft.com/office/powerpoint/2010/main" val="29337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2) Reformní paradigma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Cílem SP je budovat společnost na </a:t>
            </a:r>
            <a:r>
              <a:rPr lang="cs-CZ" dirty="0"/>
              <a:t>rovnostářských principech, neboť za nerovných společenských podmínek nelze dosáhnout </a:t>
            </a:r>
            <a:r>
              <a:rPr lang="pl-PL" dirty="0"/>
              <a:t>osobního ani sociálního rozvoje – je třeba </a:t>
            </a:r>
            <a:r>
              <a:rPr lang="cs-CZ" dirty="0"/>
              <a:t>společenská změna</a:t>
            </a:r>
          </a:p>
          <a:p>
            <a:r>
              <a:rPr lang="cs-CZ" dirty="0"/>
              <a:t>V rámci „životní situace klienta“ je třeba </a:t>
            </a:r>
            <a:r>
              <a:rPr lang="pl-PL" dirty="0"/>
              <a:t>reflektovat, jak jsou jeho osobní problémy </a:t>
            </a:r>
            <a:r>
              <a:rPr lang="cs-CZ" dirty="0"/>
              <a:t>zakořeněny v omezených možnostech znevýhodněné skupiny, které je členem – </a:t>
            </a:r>
            <a:r>
              <a:rPr lang="pl-PL" dirty="0"/>
              <a:t>důvodem problému klienta není klient sám, ale </a:t>
            </a:r>
            <a:r>
              <a:rPr lang="cs-CZ" dirty="0"/>
              <a:t>jeho okolí (nerovné podmínky)</a:t>
            </a:r>
          </a:p>
          <a:p>
            <a:r>
              <a:rPr lang="cs-CZ" dirty="0"/>
              <a:t>Vzdělanostní výbava SP – politologie, sociologie</a:t>
            </a:r>
          </a:p>
          <a:p>
            <a:r>
              <a:rPr lang="cs-CZ" dirty="0"/>
              <a:t>I nástup socialismu a fašismu bylo pojetí reformního paradigmatu, které přerostlo v totalitu – vytvoření nové sociální nespravedlnosti</a:t>
            </a:r>
          </a:p>
        </p:txBody>
      </p:sp>
    </p:spTree>
    <p:extLst>
      <p:ext uri="{BB962C8B-B14F-4D97-AF65-F5344CB8AC3E}">
        <p14:creationId xmlns:p14="http://schemas.microsoft.com/office/powerpoint/2010/main" val="21420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4.10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638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3) Poradenské paradigma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Sociální fungování závisí na </a:t>
            </a:r>
            <a:r>
              <a:rPr lang="cs-CZ" b="1" dirty="0"/>
              <a:t>schopnosti </a:t>
            </a:r>
            <a:r>
              <a:rPr lang="pl-PL" b="1" dirty="0"/>
              <a:t>zvládat problémy a na přístupu k </a:t>
            </a:r>
            <a:r>
              <a:rPr lang="cs-CZ" b="1" dirty="0"/>
              <a:t>odpovídajícím informacím a službám</a:t>
            </a:r>
          </a:p>
          <a:p>
            <a:r>
              <a:rPr lang="cs-CZ" dirty="0"/>
              <a:t>Sociální práce = jeden z aspektů systému sociálních služeb</a:t>
            </a:r>
          </a:p>
          <a:p>
            <a:r>
              <a:rPr lang="cs-CZ" dirty="0"/>
              <a:t>Je třeba vycházet vstříc individuálním potřebám a současně zlepšovat systém nabízených soc. služeb</a:t>
            </a:r>
          </a:p>
          <a:p>
            <a:r>
              <a:rPr lang="cs-CZ" dirty="0"/>
              <a:t>Toto paradigma pracuje s předpokladem, že jsme všichni uvědomělí občané a chápeme práva a povinnosti</a:t>
            </a:r>
          </a:p>
        </p:txBody>
      </p:sp>
    </p:spTree>
    <p:extLst>
      <p:ext uri="{BB962C8B-B14F-4D97-AF65-F5344CB8AC3E}">
        <p14:creationId xmlns:p14="http://schemas.microsoft.com/office/powerpoint/2010/main" val="31976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3) Poradenské paradigma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Životní situace = </a:t>
            </a:r>
            <a:r>
              <a:rPr lang="cs-CZ" b="1" dirty="0"/>
              <a:t>neuspokojené potřeby</a:t>
            </a:r>
            <a:r>
              <a:rPr lang="cs-CZ" dirty="0"/>
              <a:t>, individuální omezení, jež klientovi brání využít existující možnosti uspokojení těchto potřeb a </a:t>
            </a:r>
            <a:r>
              <a:rPr lang="cs-CZ" b="1" dirty="0"/>
              <a:t>nedostatečná schopnost </a:t>
            </a:r>
            <a:r>
              <a:rPr lang="cs-CZ" dirty="0"/>
              <a:t>institucí na potřeby klienta reagovat - </a:t>
            </a:r>
            <a:r>
              <a:rPr lang="pl-PL" dirty="0"/>
              <a:t>problém je na </a:t>
            </a:r>
            <a:r>
              <a:rPr lang="pl-PL" b="1" dirty="0"/>
              <a:t>straně klienta </a:t>
            </a:r>
            <a:r>
              <a:rPr lang="pl-PL" dirty="0"/>
              <a:t>(nemádostatek informací), ale i na </a:t>
            </a:r>
            <a:r>
              <a:rPr lang="pl-PL" b="1" dirty="0"/>
              <a:t>straně prostředí</a:t>
            </a:r>
            <a:r>
              <a:rPr lang="pl-PL" dirty="0"/>
              <a:t>, protože na potřeby klienta </a:t>
            </a:r>
            <a:r>
              <a:rPr lang="cs-CZ" dirty="0"/>
              <a:t>nedostatečně reaguje.</a:t>
            </a:r>
          </a:p>
        </p:txBody>
      </p:sp>
    </p:spTree>
    <p:extLst>
      <p:ext uri="{BB962C8B-B14F-4D97-AF65-F5344CB8AC3E}">
        <p14:creationId xmlns:p14="http://schemas.microsoft.com/office/powerpoint/2010/main" val="21157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3) Poradenské paradigma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Potřeba klientům poskytovat především informace, kvalifikované poradenství, </a:t>
            </a:r>
            <a:r>
              <a:rPr lang="pl-PL" dirty="0"/>
              <a:t>zpřístupňovat zdroje a další pomoc</a:t>
            </a:r>
          </a:p>
          <a:p>
            <a:r>
              <a:rPr lang="cs-CZ" dirty="0"/>
              <a:t>Snaha o změnu společnosti, aby lépe odpovídala potřebám klientů</a:t>
            </a:r>
          </a:p>
        </p:txBody>
      </p:sp>
    </p:spTree>
    <p:extLst>
      <p:ext uri="{BB962C8B-B14F-4D97-AF65-F5344CB8AC3E}">
        <p14:creationId xmlns:p14="http://schemas.microsoft.com/office/powerpoint/2010/main" val="273438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21041-091A-004F-8FAE-DFF1F648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Představení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9E351C6-5460-4D3B-A602-2151201865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3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0D252-2D43-2F49-94FC-3B696C50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paradigma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EAB998-7C30-1D49-8EF5-37CC3A5741D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Utváření sociálních dovedností a prosociálních výchovy</a:t>
            </a:r>
          </a:p>
          <a:p>
            <a:r>
              <a:rPr lang="cs-CZ" dirty="0"/>
              <a:t>Předcházení sociálním problémům, výchova </a:t>
            </a:r>
            <a:r>
              <a:rPr lang="cs-CZ"/>
              <a:t>k empatii</a:t>
            </a:r>
            <a:r>
              <a:rPr lang="cs-CZ" dirty="0"/>
              <a:t>, výchova k prosociálnímu chování</a:t>
            </a:r>
          </a:p>
          <a:p>
            <a:r>
              <a:rPr lang="cs-CZ" dirty="0"/>
              <a:t>Kurativní – předcházení sociálním problémům</a:t>
            </a:r>
          </a:p>
          <a:p>
            <a:r>
              <a:rPr lang="cs-CZ" dirty="0"/>
              <a:t>Stimulační – harmonizace vztahu mezi jedincem a společnosti</a:t>
            </a:r>
          </a:p>
          <a:p>
            <a:r>
              <a:rPr lang="cs-CZ" dirty="0"/>
              <a:t>Sociální pracovník neřeší krizové situace, ale má roli </a:t>
            </a:r>
            <a:r>
              <a:rPr lang="cs-CZ" dirty="0" err="1"/>
              <a:t>edukátora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583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0657E-659D-E544-B65C-6FB33628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a rozvoj funkčních prvků sociální komunity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A5E8A8-DD92-AD48-872B-9B7879160C6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Rozvoj funkčních části komunity</a:t>
            </a:r>
          </a:p>
          <a:p>
            <a:r>
              <a:rPr lang="cs-CZ" dirty="0"/>
              <a:t>Proces zapojení do společenského života – volby nejsou právem, ale svým způsobem povinností – v konečném důsledku se jedná o odstranění nerovnosti</a:t>
            </a:r>
          </a:p>
          <a:p>
            <a:r>
              <a:rPr lang="cs-CZ" dirty="0"/>
              <a:t>Pracující mají mít stálou práci a svou důstojnost</a:t>
            </a:r>
          </a:p>
        </p:txBody>
      </p:sp>
    </p:spTree>
    <p:extLst>
      <p:ext uri="{BB962C8B-B14F-4D97-AF65-F5344CB8AC3E}">
        <p14:creationId xmlns:p14="http://schemas.microsoft.com/office/powerpoint/2010/main" val="3044135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FBB4A-B510-934D-BCE3-A1FEF21F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3886C6-F3CA-A444-ACCF-74B227F3535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– Terapeutické paradigma (terapeutická pomoc)</a:t>
            </a:r>
          </a:p>
          <a:p>
            <a:pPr marL="0" indent="0">
              <a:buNone/>
            </a:pPr>
            <a:r>
              <a:rPr lang="cs-CZ" dirty="0"/>
              <a:t>– Reformní paradigma (reforma společenského prostředí)</a:t>
            </a:r>
          </a:p>
          <a:p>
            <a:pPr marL="0" indent="0">
              <a:buNone/>
            </a:pPr>
            <a:r>
              <a:rPr lang="cs-CZ" dirty="0"/>
              <a:t>– Poradenské paradigma (sociálně právní pomoc)</a:t>
            </a:r>
          </a:p>
          <a:p>
            <a:pPr>
              <a:buFontTx/>
              <a:buChar char="-"/>
            </a:pPr>
            <a:r>
              <a:rPr lang="cs-CZ" dirty="0"/>
              <a:t>Vzdělávací </a:t>
            </a:r>
          </a:p>
          <a:p>
            <a:pPr>
              <a:buFontTx/>
              <a:buChar char="-"/>
            </a:pPr>
            <a:r>
              <a:rPr lang="cs-CZ" dirty="0"/>
              <a:t>Rozvoj funkční společnosti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316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9D1C4-84A4-4C9D-B920-0CFB09BE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Reflektující týmy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B76D9C-5CAC-4047-88F4-AE88456F3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9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8E77B-A09D-A642-A611-2ADD0396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Vzdělání – zákon č.108/2006Sb.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7EDD2-705B-0D45-9F07-F322B63C4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190"/>
            <a:ext cx="10515600" cy="4972685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/>
              <a:t>§ 109</a:t>
            </a:r>
          </a:p>
          <a:p>
            <a:r>
              <a:rPr lang="cs-CZ" dirty="0"/>
              <a:t>Sociální pracovník vykonává sociální šetření, zabezpečuje sociální agendy včetně řešení sociálně právních problémů v zařízeních poskytujících služby sociální péče, sociálně právní poradenství, analytickou, metodickou a koncepční činnost v sociální oblasti, odborné činnosti v zařízeních poskytujících služby sociální prevence, depistážní činnost, poskytování krizové pomoci, sociální poradenství a sociální rehabilitace, zjišťuje potřeby obyvatel obce a kraje a koordinuje poskytování sociálních služeb.</a:t>
            </a:r>
          </a:p>
          <a:p>
            <a:r>
              <a:rPr lang="cs-CZ" b="1" dirty="0"/>
              <a:t>§ 110</a:t>
            </a:r>
          </a:p>
          <a:p>
            <a:r>
              <a:rPr lang="cs-CZ" b="1" dirty="0"/>
              <a:t>(1)</a:t>
            </a:r>
            <a:r>
              <a:rPr lang="cs-CZ" dirty="0"/>
              <a:t> Předpokladem k výkonu povolání sociálního pracovníka je plná svéprávnost, bezúhonnost, zdravotní způsobilost a odborná způsobilost podle tohoto zákona.</a:t>
            </a:r>
          </a:p>
          <a:p>
            <a:r>
              <a:rPr lang="cs-CZ" b="1" dirty="0"/>
              <a:t>(2)</a:t>
            </a:r>
            <a:r>
              <a:rPr lang="cs-CZ" dirty="0"/>
              <a:t> Bezúhonnost se posuzuje a prokazuje podle § 79 odst. 2 a odst. 3 věty první až třetí.</a:t>
            </a:r>
          </a:p>
          <a:p>
            <a:r>
              <a:rPr lang="cs-CZ" b="1" dirty="0"/>
              <a:t>(3)</a:t>
            </a:r>
            <a:r>
              <a:rPr lang="cs-CZ" dirty="0"/>
              <a:t> Zdravotní způsobilost zjišťuje a lékařský posudek o zdravotní způsobilosti vydává registrující poskytovatel zdravotních služeb v oboru všeobecné praktické lékařství nebo v oboru praktický lékař pro děti a dorost a u zaměstnanců poskytovatel </a:t>
            </a:r>
            <a:r>
              <a:rPr lang="cs-CZ" dirty="0" err="1"/>
              <a:t>pracovnělékařských</a:t>
            </a:r>
            <a:r>
              <a:rPr lang="cs-CZ" dirty="0"/>
              <a:t> služeb.</a:t>
            </a:r>
          </a:p>
          <a:p>
            <a:r>
              <a:rPr lang="cs-CZ" b="1" dirty="0"/>
              <a:t>(4)</a:t>
            </a:r>
            <a:r>
              <a:rPr lang="cs-CZ" dirty="0"/>
              <a:t> Odbornou způsobilostí k výkonu povolání sociálního pracovníka je</a:t>
            </a:r>
          </a:p>
          <a:p>
            <a:r>
              <a:rPr lang="cs-CZ" b="1" dirty="0"/>
              <a:t>a)</a:t>
            </a:r>
            <a:r>
              <a:rPr lang="cs-CZ" dirty="0"/>
              <a:t> vyšší odborné vzdělání získané absolvováním vzdělávacího programu akreditovaného podle zvláštního právního předpisu v oborech vzdělání zaměřených na sociální práci a sociální pedagogiku, sociální pedagogiku, sociální a humanitární práci, sociální práci, sociálně právní činnost, charitní a sociální činnost,</a:t>
            </a:r>
          </a:p>
          <a:p>
            <a:r>
              <a:rPr lang="cs-CZ" b="1" dirty="0"/>
              <a:t>b)</a:t>
            </a:r>
            <a:r>
              <a:rPr lang="cs-CZ" dirty="0"/>
              <a:t> vysokoškolské vzdělání získané studiem v bakalářském, magisterském nebo doktorském studijním programu zaměřeném na sociální práci, sociální politiku, sociální pedagogiku, sociální péči, sociální patologii, právo nebo speciální pedagogiku, akreditovaném podle zvláštního právního předpisu.</a:t>
            </a:r>
          </a:p>
          <a:p>
            <a:r>
              <a:rPr lang="cs-CZ" b="1" dirty="0"/>
              <a:t>(5)</a:t>
            </a:r>
            <a:r>
              <a:rPr lang="cs-CZ" dirty="0"/>
              <a:t> Odbornou způsobilost k výkonu povolání sociálního pracovníka při poskytování sociálních služeb ve zdravotnických zařízeních lůžkové péče podle § 52 má též sociální pracovník a zdravotně sociální pracovník, který získal způsobilost k výkonu zdravotnického povolání podle zvláštního právního předpisu.</a:t>
            </a:r>
          </a:p>
          <a:p>
            <a:r>
              <a:rPr lang="cs-CZ" b="1" dirty="0"/>
              <a:t>(6)</a:t>
            </a:r>
            <a:r>
              <a:rPr lang="cs-CZ" dirty="0"/>
              <a:t> Při uznávání odborné kvalifikace nebo jiné způsobilosti státních příslušníků členských států Evropské unie se postupuje podle zvláštního právního předpisu.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2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DD4E5-977D-0E45-B539-308F954C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"/>
            <a:ext cx="10515600" cy="61264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§ 111</a:t>
            </a:r>
          </a:p>
          <a:p>
            <a:r>
              <a:rPr lang="cs-CZ" b="1" dirty="0"/>
              <a:t>(1)</a:t>
            </a:r>
            <a:r>
              <a:rPr lang="cs-CZ" dirty="0"/>
              <a:t> Zaměstnavatel je povinen zabezpečit sociálnímu pracovníku další vzdělávání v rozsahu nejméně 24 hodin za kalendářní rok, kterým si obnovuje, upevňuje a doplňuje kvalifikaci. Pokud pracovní poměr sociálního pracovníka u téhož zaměstnavatele netrvá celý kalendářní rok, činí rozsah dalšího vzdělávání jednu dvanáctinu částky rozsahu uvedeného ve větě první za každý kalendářní měsíc trvání pracovního poměru. V případě nepřítomnosti v práci v rozsahu delším než jeden kalendářní měsíc se rozsah dalšího vzdělávání krátí o jednu dvanáctinu celkové částky rozsahu. Povinnost zabezpečení dalšího vzdělávání se nevztahuje na zaměstnance ve zkušební době.</a:t>
            </a:r>
          </a:p>
          <a:p>
            <a:r>
              <a:rPr lang="cs-CZ" b="1" dirty="0"/>
              <a:t>(2)</a:t>
            </a:r>
            <a:r>
              <a:rPr lang="cs-CZ" dirty="0"/>
              <a:t> Formy dalšího vzdělávání jsou</a:t>
            </a:r>
          </a:p>
          <a:p>
            <a:r>
              <a:rPr lang="cs-CZ" b="1" dirty="0"/>
              <a:t>a)</a:t>
            </a:r>
            <a:r>
              <a:rPr lang="cs-CZ" dirty="0"/>
              <a:t> specializační vzdělávání zajišťované vysokými školami a vyššími odbornými školami navazující na získanou odbornou způsobilost k výkonu povolání sociálního pracovníka,</a:t>
            </a:r>
          </a:p>
          <a:p>
            <a:r>
              <a:rPr lang="cs-CZ" b="1" dirty="0"/>
              <a:t>b)</a:t>
            </a:r>
            <a:r>
              <a:rPr lang="cs-CZ" dirty="0"/>
              <a:t> účast v kurzech s akreditovaným programem,</a:t>
            </a:r>
          </a:p>
          <a:p>
            <a:r>
              <a:rPr lang="cs-CZ" b="1" dirty="0"/>
              <a:t>c)</a:t>
            </a:r>
            <a:r>
              <a:rPr lang="cs-CZ" dirty="0"/>
              <a:t> odborné stáže,</a:t>
            </a:r>
          </a:p>
          <a:p>
            <a:r>
              <a:rPr lang="cs-CZ" b="1" dirty="0"/>
              <a:t>d)</a:t>
            </a:r>
            <a:r>
              <a:rPr lang="cs-CZ" dirty="0"/>
              <a:t> účast na školicích akcích,</a:t>
            </a:r>
          </a:p>
          <a:p>
            <a:r>
              <a:rPr lang="cs-CZ" b="1" dirty="0"/>
              <a:t>e)</a:t>
            </a:r>
            <a:r>
              <a:rPr lang="cs-CZ" dirty="0"/>
              <a:t> účast na konferencích.</a:t>
            </a:r>
          </a:p>
          <a:p>
            <a:r>
              <a:rPr lang="cs-CZ" b="1" dirty="0"/>
              <a:t>(3)</a:t>
            </a:r>
            <a:r>
              <a:rPr lang="cs-CZ" dirty="0"/>
              <a:t> Další vzdělávání podle odstavce 2 písm. b) se uskutečňuje na základě akreditace vzdělávacích programů udělené ministerstvem na vysokých školách, vyšších odborných školách a ve vzdělávacích zařízeních právnických a fyzických osob (dále jen „vzdělávací zařízení“).</a:t>
            </a:r>
          </a:p>
          <a:p>
            <a:r>
              <a:rPr lang="cs-CZ" b="1" dirty="0"/>
              <a:t>(4)</a:t>
            </a:r>
            <a:r>
              <a:rPr lang="cs-CZ" dirty="0"/>
              <a:t> Dalším vzděláváním podle odstavce 2 písm. c) se rozumí výkon odborné činnosti na základě písemné smlouvy mezi zaměstnavatelem a zařízením zajišťujícím odbornou stáž.</a:t>
            </a:r>
          </a:p>
          <a:p>
            <a:r>
              <a:rPr lang="cs-CZ" b="1" dirty="0"/>
              <a:t>(5)</a:t>
            </a:r>
            <a:r>
              <a:rPr lang="cs-CZ" dirty="0"/>
              <a:t> Dalším vzděláváním podle odstavce 2 písm. d) se rozumí vzdělávací akce v maximálním rozsahu 8 hodin ročně organizovaná zaměstnavatelem nebo odbornou organizací, jejíž je zaměstnavatel členem.</a:t>
            </a:r>
          </a:p>
          <a:p>
            <a:r>
              <a:rPr lang="cs-CZ" b="1" dirty="0"/>
              <a:t>(6)</a:t>
            </a:r>
            <a:r>
              <a:rPr lang="cs-CZ" dirty="0"/>
              <a:t> Dalším vzděláváním podle odstavce 2 písm. e) se rozumí akce odborného charakteru v maximálním rozsahu 8 hodin ročně, jejíž program se týká oboru činnosti sociálního pracovníka.</a:t>
            </a:r>
          </a:p>
          <a:p>
            <a:r>
              <a:rPr lang="cs-CZ" b="1" dirty="0"/>
              <a:t>(7)</a:t>
            </a:r>
            <a:r>
              <a:rPr lang="cs-CZ" dirty="0"/>
              <a:t> Účast na dalším vzdělávání podle odstavce 2 se považuje za prohlubování kvalifikace podle zvláštního právního předpisu</a:t>
            </a:r>
            <a:r>
              <a:rPr lang="cs-CZ" b="1" baseline="30000" dirty="0">
                <a:hlinkClick r:id="rId2"/>
              </a:rPr>
              <a:t>43</a:t>
            </a:r>
            <a:r>
              <a:rPr lang="cs-CZ" b="1" dirty="0">
                <a:hlinkClick r:id="rId2"/>
              </a:rPr>
              <a:t>)</a:t>
            </a:r>
            <a:r>
              <a:rPr lang="cs-CZ" dirty="0"/>
              <a:t>.</a:t>
            </a:r>
          </a:p>
          <a:p>
            <a:r>
              <a:rPr lang="cs-CZ" b="1" dirty="0"/>
              <a:t>(8)</a:t>
            </a:r>
            <a:r>
              <a:rPr lang="cs-CZ" dirty="0"/>
              <a:t> Dokladem o absolvování dalšího vzdělávání podle odstavce 2 písm. a) a b) je osvědčení vydané vzdělávacím zařízením, které další vzdělávání pořádalo. Dokladem o absolvování dalšího vzdělávání podle odstavce 2 písm. c) a d) je potvrzení vydané zařízením, ve kterém byla zajišťována odborná stáž, nebo zaměstnavatelem jako organizátorem odborné stáže nebo školicí akce. Dokladem o absolvování dalšího vzdělávání podle odstavce 2 písm. e) je potvrzení vydané organizátorem konference.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1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1F02C-8235-4B4D-B3B5-901827A5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8E5261-4013-4A49-AB72-D5422FA3E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PŘEDPOKLADY PRO VÝKON ČINNOSTI V SOCIÁLNÍCH SLUŽBÁCH</a:t>
            </a:r>
          </a:p>
          <a:p>
            <a:r>
              <a:rPr lang="cs-CZ" b="1" dirty="0"/>
              <a:t>§ 115</a:t>
            </a:r>
          </a:p>
          <a:p>
            <a:r>
              <a:rPr lang="cs-CZ" b="1" dirty="0"/>
              <a:t>Okruh pracovníků</a:t>
            </a:r>
          </a:p>
          <a:p>
            <a:r>
              <a:rPr lang="cs-CZ" b="1" dirty="0"/>
              <a:t>(1)</a:t>
            </a:r>
            <a:r>
              <a:rPr lang="cs-CZ" dirty="0"/>
              <a:t> V sociálních službách vykonávají odbornou činnost</a:t>
            </a:r>
          </a:p>
          <a:p>
            <a:r>
              <a:rPr lang="cs-CZ" b="1" dirty="0"/>
              <a:t>a)</a:t>
            </a:r>
            <a:r>
              <a:rPr lang="cs-CZ" dirty="0"/>
              <a:t> sociální pracovníci za podmínek stanovených v § 109 a 110,</a:t>
            </a:r>
          </a:p>
          <a:p>
            <a:r>
              <a:rPr lang="cs-CZ" b="1" dirty="0"/>
              <a:t>b)</a:t>
            </a:r>
            <a:r>
              <a:rPr lang="cs-CZ" dirty="0"/>
              <a:t> pracovníci v sociálních službách,</a:t>
            </a:r>
          </a:p>
          <a:p>
            <a:r>
              <a:rPr lang="cs-CZ" b="1" dirty="0"/>
              <a:t>c)</a:t>
            </a:r>
            <a:r>
              <a:rPr lang="cs-CZ" dirty="0"/>
              <a:t> zdravotničtí pracovníci,</a:t>
            </a:r>
          </a:p>
          <a:p>
            <a:r>
              <a:rPr lang="cs-CZ" b="1" dirty="0"/>
              <a:t>d)</a:t>
            </a:r>
            <a:r>
              <a:rPr lang="cs-CZ" dirty="0"/>
              <a:t> pedagogičtí pracovníci,</a:t>
            </a:r>
          </a:p>
          <a:p>
            <a:r>
              <a:rPr lang="cs-CZ" b="1" dirty="0"/>
              <a:t>e)</a:t>
            </a:r>
            <a:r>
              <a:rPr lang="cs-CZ" dirty="0"/>
              <a:t> manželští a rodinní poradci a další odborní pracovníci, kteří přímo poskytují sociální služby.</a:t>
            </a:r>
          </a:p>
          <a:p>
            <a:r>
              <a:rPr lang="cs-CZ" b="1" dirty="0"/>
              <a:t>(2)</a:t>
            </a:r>
            <a:r>
              <a:rPr lang="cs-CZ" dirty="0"/>
              <a:t> Při poskytování sociálních služeb působí rovněž dobrovolníci za podmínek stanovených zvláštním právním předpisem.</a:t>
            </a:r>
          </a:p>
        </p:txBody>
      </p:sp>
    </p:spTree>
    <p:extLst>
      <p:ext uri="{BB962C8B-B14F-4D97-AF65-F5344CB8AC3E}">
        <p14:creationId xmlns:p14="http://schemas.microsoft.com/office/powerpoint/2010/main" val="20905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267C3-6C12-2C44-8E29-D086B810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Osobnost sociálního pracovníka</a:t>
            </a: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074ABED3-CFC5-4F6E-B6E9-92ECFF14A8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1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82942-C4EB-104F-AF6F-44E9BA04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Teorie rolí – co bylo v pubertě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66ED37B-114A-4670-BCB9-DA851254EA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78F25-1E34-F84C-BE09-1EC6E992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Co je úspěch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0795728-34CE-4FBF-8073-79F8D92508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1079</Words>
  <Application>Microsoft Office PowerPoint</Application>
  <PresentationFormat>Širokoúhlá obrazovka</PresentationFormat>
  <Paragraphs>193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Motiv Office</vt:lpstr>
      <vt:lpstr>Paradigmata </vt:lpstr>
      <vt:lpstr>Vzdělání a výkon práce, osobnost</vt:lpstr>
      <vt:lpstr>Představení </vt:lpstr>
      <vt:lpstr>Vzdělání – zákon č.108/2006Sb.</vt:lpstr>
      <vt:lpstr>Prezentace aplikace PowerPoint</vt:lpstr>
      <vt:lpstr>Prezentace aplikace PowerPoint</vt:lpstr>
      <vt:lpstr>Osobnost sociálního pracovníka</vt:lpstr>
      <vt:lpstr>Teorie rolí – co bylo v pubertě</vt:lpstr>
      <vt:lpstr>Co je úspěch</vt:lpstr>
      <vt:lpstr>Úspěch?</vt:lpstr>
      <vt:lpstr>Etika – způsoby pomoci -  motivace k profesi</vt:lpstr>
      <vt:lpstr>Motivace k sociální práci</vt:lpstr>
      <vt:lpstr>Prezentace aplikace PowerPoint</vt:lpstr>
      <vt:lpstr>Vlastnosti </vt:lpstr>
      <vt:lpstr>Etické zásady</vt:lpstr>
      <vt:lpstr>Reflektující týmy</vt:lpstr>
      <vt:lpstr>Centrální pojmy sociální práce</vt:lpstr>
      <vt:lpstr>Úkoly sociální práce</vt:lpstr>
      <vt:lpstr>Podle čeho pracuji, přemýšlím?</vt:lpstr>
      <vt:lpstr>Nemůžete nikoho nic naučit. Můžete mu nanejvýš pomoci, aby to sám v sobě nalezl. ~ Galileo Galilei</vt:lpstr>
      <vt:lpstr>Paradigmata sociální práce</vt:lpstr>
      <vt:lpstr>1) Terapeutické paradigma</vt:lpstr>
      <vt:lpstr>1) Terapeutické paradigma</vt:lpstr>
      <vt:lpstr>2) Reformní paradigma</vt:lpstr>
      <vt:lpstr>2) Reformní paradigma</vt:lpstr>
      <vt:lpstr>4.10</vt:lpstr>
      <vt:lpstr>3) Poradenské paradigma</vt:lpstr>
      <vt:lpstr>3) Poradenské paradigma</vt:lpstr>
      <vt:lpstr>3) Poradenské paradigma</vt:lpstr>
      <vt:lpstr>Vzdělávací paradigma</vt:lpstr>
      <vt:lpstr>Podpora a rozvoj funkčních prvků sociální komunity</vt:lpstr>
      <vt:lpstr>Kazuistika </vt:lpstr>
      <vt:lpstr>Reflektující týmy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Paradigmata</dc:title>
  <dc:creator>Petr Fabián</dc:creator>
  <cp:lastModifiedBy>Administrator</cp:lastModifiedBy>
  <cp:revision>11</cp:revision>
  <dcterms:created xsi:type="dcterms:W3CDTF">2022-03-02T07:47:25Z</dcterms:created>
  <dcterms:modified xsi:type="dcterms:W3CDTF">2023-10-04T07:40:34Z</dcterms:modified>
</cp:coreProperties>
</file>