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8" r:id="rId5"/>
    <p:sldId id="261" r:id="rId6"/>
    <p:sldId id="262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>
      <p:cViewPr varScale="1">
        <p:scale>
          <a:sx n="161" d="100"/>
          <a:sy n="161" d="100"/>
        </p:scale>
        <p:origin x="2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1T11:17:42.371"/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3165BB"/>
    </inkml:brush>
    <inkml:brush xml:id="br2">
      <inkml:brushProperty name="width" value="0.05292" units="cm"/>
      <inkml:brushProperty name="height" value="0.05292" units="cm"/>
      <inkml:brushProperty name="color" value="#57D200"/>
    </inkml:brush>
  </inkml:definitions>
  <inkml:trace contextRef="#ctx0" brushRef="#br0">12114 3856 7923,'8'-6'0,"-4"-4"719,-2-3 0,-2-1 0,0-1-504,0 1 1,5 0 0,1-1 0,2 1-1,3 0 1,2-1 0,3 1 0,2-1-1,2 1 1,3 0 0,2 1 0,3 2 0,0 3-1,1 1 1,0 4 0,-2 1-170,-3 2 0,2 7 1,-7 2-1,-2 4 0,-2 3 1,-6 2-1,-4 3 0,-3 1 1,-4 4-1,-3-1 1,-4 2-1,-4 0 0,-3 4 1,-3 1-1,-5 3 0,-3 2-81,-2 0 1,0-1-1,0-2 1,1 3 0,-1 1-1,0-3 1,2-3 0,3-5-1,5-1 1,3-4 0,1-3-29,1-3 1,6-6-1,5-2 1,6-2 0,6-2-1,4-3 1,2-1-1,1 0 1,1 0 0,4 0-1,1 0 1,2 0-41,-1 0 1,4 0 0,-5 0-1,2 0 1,-1 0 0,-3 0-1,-2 0 1,-2 2 0,-2 1-1,1 2-1053,-1-2 0,-7-1 0,-7-2 0,-8 0 1156,-5 0 0,-8-13 0,-1-3 0</inkml:trace>
  <inkml:trace contextRef="#ctx0" brushRef="#br0" timeOffset="1">11998 4029 7923,'5'9'379,"0"1"1,1-7 0,-1 2 0,5-4 0,3-1-1,3 0 1,1 0 0,4 0-609,1 0 1,-3 0 0,5 0-1,2 0 1,3 0 0,3 0-1,1 0 1,1 2 0,-1 1-1,1 4 1,-4 1 228,-4 3 0,1 2 0,-4 1 0</inkml:trace>
  <inkml:trace contextRef="#ctx0" brushRef="#br0" timeOffset="2">12560 4288 7923,'14'20'442,"-1"-4"1,-4 4 0,-4-4-80,-3-2 0,2-12 1,1-7-1,0-8 0,1-5 1,4-2-1,3-3 0,1-2 1,1-2-1,-1-4 0,2-1 1,2-1-180,1 1 0,5 3 1,-5 3-1,0 4 1,0 1-1,2 4 0,0 2 1,0 6-1,-4 4 1,-1 3-1,-1 4 0,-1 4-164,0 9 1,-1 1 0,-3 7 0,-4 3 0,-1 3 0,0 3-1,-2 1 1,-2-1 0,-1-3 0,0-3 0,0-2 0,0 0-71,0-2 0,0-1 0,2-8 0,1-2 1,4-3-1,-1-3 0,2-7 0,0-6 1,2-6 105,-2-6 0,4-2 0,-2-7 0,3 1 0,1-1 0,-1 0 0,-2 2 0,-1 1 0,1 4 0,0-1 0,0 3 0,-1-1-120,1 3 1,-3 9 0,0 2 0,0 3 0,0-1 0,2 3 0,-2 5 0,-2 7-1,-1 4 1,1 4 0,2 1-471,3-1 1,-3 2 0,2 1 0,1 0-1,2 1 1,1-1 0,2 0 0,4-5-1,2-3 1,2-5 0,1-2 0,4-3 328,3-1 1,2-4 0,-5-2 0,-1-8 0,0-4-1,-3-4 1,-3-1 0,-1-2 0,-5 1 0,-5-2 0,-4 0-1,-2 2 735,-1 1 1,1-3 0,-6 3 0,-3 0 0,-2 1 0,-2 2 0,-3 4-1,-2 4 1,-1 5 0,-1 4 0,1 1-317,0 0 1,4 8 0,0 4 0,1 8 0,-1 2 0,2 4 0,2 1 0,3 1 0,1 1-1,2-2 1,0-1 0,0-2-233,0 2 0,6-6 0,4-2 1,3-5-1,1-5 0,1-2 1,1-3-1,1-1 0,4-4 1,0-4-1,-1-8 0,-2-7 39,-2-2 0,-6-4 0,-2 3 0,0-1 0,-2-1 0,0 2 0,-2 0 0,-3 2 0,-1 3 0,0 3 0,0 1 0,-1 1-63,-4-1 0,2 7 1,-5 5-1,1 6 1,4 7-1,1 4 1,2 6-1,0 4 1,0 3-1,2 0 13,3-3 1,-2 3 0,7-5 0,1 1 0,3-4 0,4-3 0,1-3-1,0-4 1,2-4 0,1-3 0,2-2 0,0-3 226,2-7 1,-4-3-1,2-14 1,0-5 0,0-3-1,-2-4 1,-1 1 0,-3-2-1,-2-3 1,-2-5-1,1-3 1,-3-2-183,-2 2 0,-2 0 1,-5 4-1,2-1 0,-2 2 1,-1 3-1,-2 6 0,-2 8 1,-3 10-1,-4 10 1,-6 9-93,-4 8 0,3 17 1,-3 9-1,3 7 1,2 7-1,-1 5 1,1 3-1,1 2 0,2-1 1,3 1-1,2 1 1,2 2 103,3 1 1,2-1 0,4-7 0,5-4 0,4-4 0,5-8 0,4-6-1,1-9 1,0-7 0,1-7 0,2-4 0,1-5 113,-4-5 0,1-3 0,-6-8 0,0-3 1,1-5-1,-3-1 0,-2-1 0,-4 2 1,-2-2-1,-1-1 0,-1-3 0,-2-2-296,-1-2 0,1 5 1,-5 7-1,0 1 1,0 2-1,0 0 1,0 3-20,0 8 1,0 8-1,0 16 1,0 2-1,0 2 1,0 3-1,0 2 1,0 1-1,2-1 1,1-1-1,3 2 1,2 0 84,4-2 0,0 1 1,3-4-1,-1 0 1,1 0-1,-1-4 1,2-3-1,1-2 1,3-4-1,-3-2 1,-1-3 256,-1-1 0,-3-4 0,-2-3 0,-5-4 0,-4-4 1,-1-3-1,0-1 0,0-3 0,0 1 0,0 0 0,0-2-126,0-1 0,0 4 0,0-3 0,0 2 0,0 0 0,2 1 0,1 2 0,4 2 0,-1 0 0,2-1 0,0 1 79,3 0 1,7 1 0,1 3 0,-2 4 0,1 1 0,1 0 0,4 2 0,1 1-1,0 2 1,1 2 0,2 1 0,2 4-102,0 1 0,-7 1 0,-1 6 1,-3 1-1,-2 1 0,-4 4 0,0 0 1,-4 1-1,-4-1 0,-2 1 0,-4 1 1,-2 1 35,-6-2 0,-4-1 0,-4-5 0,-3 0 0,0 0 0,1-4 0,2 0 0,2-4 0,2-4 0,-1-2 0,1-2 0,0 0-1221,-1 0 1,7-2 0,2-2 0,1-8 0,0-3-1,4-6 1164,4-2 0,5-1 0,6-4 0</inkml:trace>
  <inkml:trace contextRef="#ctx0" brushRef="#br0" timeOffset="3">15451 3396 7855,'8'-15'1009,"-3"1"0,1 4 0,-1 5 0,-2 9 0,-1 12 0,-2 8-800,0 4 0,0 9 1,0 5-1,0 6 1,0 3-1,0 2 0,0-1 1,0 1-1,0 1 1,2 2-1,1 2 0,3-2-1149,2-3 0,-3-10 0,3-11 1,-2-5-1,-1-5 0,0-4 851,0-10 1,-5-3-1,-8-15 1,-3-1-1,-5-2 1,0-1-1,0-1 1,1 1-1,-1 0 1,-1-1 0,-2 1-1,1-1 672,2 1 0,2 1 0,-1 2 0,1 2 0,1-3 0,5 1 0,8 2-319,8 4 0,5 3 0,3 2 1,1 0-1,4 0 0,2 0 0,0 0 1,1 0-1,0 0 0,2 0 1,1 0-1,0 0 24,-3 0 1,4 0 0,-6 0 0,2 0 0,0 0-1,0 0 1,-2 0 0,-3 0 0,-3 0 0,-1 0-1,1 0-1,3 0 0,-3 0 1,3 0-1,-3 0 0,-3 2 1,-4 3-612,-4 4 0,-3 4 0,-2 1 0,0 1 0,0-1 0,0 0 0,0 1 0,0-1 0,0 1 0,1-1 0,3 0 0,0 2-1674,0 4 1,-1-9 0,2 3 0,4-3 1997,4-3 0,1-1 0,1-7 0</inkml:trace>
  <inkml:trace contextRef="#ctx0" brushRef="#br0" timeOffset="4">16113 3784 7800,'0'-37'458,"0"-3"0,0 8 1,0 4-1,0 4 0,-2 4 1,-1 6-1,-3 4 1,-2 4 582,-3 3 0,3 1 0,0 1 0,0-3 0,0 0-1041,-3 0 0,-2 3 0,-2 1 0</inkml:trace>
  <inkml:trace contextRef="#ctx0" brushRef="#br0" timeOffset="5">15351 3640 17356,'20'0'82,"3"0"0,5-1 1,3-3-1,2 0 1,6-1-1,2 0-82,3 0 0,5-6 0,2 3 0</inkml:trace>
  <inkml:trace contextRef="#ctx0" brushRef="#br0" timeOffset="6">13883 1813 7780,'21'-14'399,"-7"-1"0,-7 1 1,-6-1-1,-1 1-220,0 0 1,-5 2-1,-1 8 1,0 8 0,-1 8-1,4 4 1,0 3 0,0 3-1,-2 2 1,2 0 0,1 3-1,2 2 1,0 1-1,0-2-810,0-1 1,0-2 0,0 1 0,0-4 0,0-1 0,2-5 630,2-5 0,-2-4 0,4-7 0</inkml:trace>
  <inkml:trace contextRef="#ctx0" brushRef="#br0" timeOffset="7">13667 1784 7780,'-22'-6'-2,"-8"-1"1,4-4 0,2 2-1,2-1 1,4 0 0,2 1-1,3-2 1,4-2 0,4-2 2202,3 1-2127,2 6 1,11-5 0,4 4 0,2-4-1,4-2 1,3 1 0,3 1 0,4 2 0,1 2-1,3-1 1,0 0 0,2 1 0,0-1 0,1 2-1,-1 3 1,-2 2 0,-2 0 0,3-2 0,-1 4-1,0 4 1,-3 6 0,-2 4 0,-3 3-42,-3 3 1,0 5 0,-8 8 0,-4 3 0,-4 2-1,-5 3 1,-3 2 0,-7 1 0,-7 2 0,-8 1-1,-6 2 1,0-2-246,-1-1 1,0-3-1,0-4 1,1-4-1,-1-4 1,0-1-1,0 0 1,2-2-1,3-3 1,5-5 211,3-3 0,-5-2 0,-1 1 0</inkml:trace>
  <inkml:trace contextRef="#ctx0" brushRef="#br0" timeOffset="8">14185 2345 7780,'23'18'150,"-6"-2"0,-4-5 1,-5-1-1,0-4 1,0 0-1,3-2 1,2-3-1,1-1 1,1 0-1,1-1 1430,3-4-1562,-3-3 0,9-8 0,-5-2 0,-1-3 0,0-1 1,2-3-1,0-1 0,-1 0 0,-2 2 0,-2-1 0,-2-2 1,-1-2-1,-2 0 0,-3 0 0,-1 2 0,-4 3 1,-3 5-1,-3 3 0,-4 2 0,-1 1 0,-3 3 0,-2 5 1,-1 4 1,0 1 0,-1 6 0,1 4 0,-1 3 0,3 3 0,0 1 0,4 4 0,0 1 0,2 4 0,0 1 0,2 0 0,3-1-188,1-2 1,6-2 0,4 4 0,3-4 0,1-1 0,2-3-1,3-4 1,5-3 0,3-3 0,2-2 0,0-2 0,0-4-553,-1-5 1,-5-3 0,-4-6-1,-3-1 720,-2 1 0,1-7 0,-1-1 0</inkml:trace>
  <inkml:trace contextRef="#ctx0" brushRef="#br0" timeOffset="9">14531 1770 7780,'6'-10'161,"2"4"1,0 4 0,-3 9-1,-4 4-13,-1 3 0,0 1 0,0-1 0,2 0 0,3 1 0,4-1 0,4 0 0,3-1 0,2-3 0,2-5 0,3-4-148,2-1 0,9 0 0,3 0 0</inkml:trace>
  <inkml:trace contextRef="#ctx0" brushRef="#br0" timeOffset="10">15034 1554 7780,'16'-24'207,"3"0"0,-4 2 0,-1-2 0,-8 4 0,-4 8-27,-2 7 0,-2 2 0,-1 14 0,-2 3 0,1 5 0,-1 4 1,0 2-1,2 3 0,1 0 0,2 3 0,0 1 0,0 3-507,0 2 1,0 1 0,0 5 0,0 0 0,0 0 0,2 1 0,1-1-1,3-2 1,1-2 0,1-6 0,-2-4 0,2-5 426,0-5 1,2-4 0,4-6 0,-1-6 0,-2-6 0,-3-6 0,-1-4 0,-4-2 0,-2-1 0,1-1 142,3-2 0,-4-2 0,4 3 0,-3-1 0,-2 0 1,1 0-1,2 0 0,2 1 0,-2 2 0,1 2 0,-1-1-146,2 1 0,6-1 1,-2 3-1,4 2 0,2 4 1,-1 1-1,0 0 0,1 2 1,-1 3-1,1 5 1,1 4-53,3 4 0,-3 1 0,3 2 1,-3 2-1,-3 3 0,-2 1 1,-3 2-1,-2 0 0,-3 0 1,-1 0-1,-2 0 0,0-2-79,0-1 1,-6-2-1,-4-4 1,-3-1-1,-1-1 1,-1-3-1,3-4 1,1-1 0,1 0-1,0-4-2121,2-4 0,2-10 2155,6-6 0,0-7 0,0 4 0</inkml:trace>
  <inkml:trace contextRef="#ctx0" brushRef="#br0" timeOffset="11">15710 1424 7769,'15'-4'404,"-3"-3"1,0 1 0,-4-2-1,-4 1 1,-4 3-179,-3 5 0,-6 10 0,2 10 1,1 2-1,-2 2 0,0 4 0,-2 3 1,1 3-1,1 2 0,0 3 1,1 1-1,-1 1-558,0-4 1,5 4 0,-2-5-1,4-2 1,1-6 0,0-9-1,1-4 1,4-3 0,6-3-1,5-7 1,5-6 0,1-8 245,4-7 1,1-4 0,2-7 0,-2 0 0,-1 2 0,-4 1 0,0 4-1,-1 1 1,0 4 0,-3 1 0,-4 1 0,-3 2 550,-1 4 1,-9 2 0,-1 9 0,-8 3-1,-4 4 1,-4 4 0,-2 2 0,-3-1-340,-1 0 1,3 6 0,-4-1-1,1-2 1,1-1 0,0-1 0,4 1-1,1 1 1,1 2 0,1-1 0,1-2-1,4-2-373,4 1 1,3-1 0,2 1-1,0-1 1,2-1 0,4-2-1,7-1 1,6 1 0,4 0-1,1 0 1,0-3 0,0-2 271,1-2 0,2-3 0,2-1 0,0 0 0,0-1 0,-2-4 0,-2-3 0,-2-3 1,-1-2-1,-1-3 0,0 0 0,-5-2 187,-5-1 0,2 3 1,-5-5-1,0 2 0,-4 0 1,-2 1-1,-2 2 0,0 2 1,-2 0-1,-2 1-96,-6 3 0,-3 4 0,-1 6 0,-1 2 0,3 2 0,0 6 0,4 3 0,2 3 0,3 1 0,1 2 0,2-1-195,0-2 0,0-2 1,0 2-1,2 0 0,1 0 1,3-3-1,2 0 0,2 0 1,0 0-1,-1-4 0,2-4 1,2-3 133,2-2 1,-6 0 0,1 0 0,1 0 0,2-2-1,0-3 1,-2-4 0,-2-4 0,1-2 0,0 1 0,-2 0-1,-2-1 53,-3 1 1,3 4 0,1 1 0,1-1 0,1 4-1,-1 6 1,-3 8-266,-3 4 0,-1 3 0,3 1 0,2 1 0,0 3 0,1-3 0,-2-1 0,1-1 0,2-1 0,2 0 0,-1-1 0,1-2-1748,-2-1 0,5-7 1905,-4 2 0,10-10 0,4-3 0</inkml:trace>
  <inkml:trace contextRef="#ctx0" brushRef="#br0" timeOffset="12">16573 1482 7740,'15'-58'481,"-7"7"0,-3 5 0,-4 8 1,-1 9-1,0 8 0,-1 7-165,-4 4 0,2 10 1,-5 10-1,1 4 1,2 4-1,1 2 1,-1 3-1,2 2 1,1 4-317,2 5 0,-6 2 0,-2 8 0</inkml:trace>
  <inkml:trace contextRef="#ctx0" brushRef="#br0" timeOffset="13">17868 1856 7741,'5'-24'146,"0"0"1,-2 0 0,-3 0-1,-3 2 1,-4 1 0,-1 3 55,-3 2 0,-2 2 0,-1 1 0,0 4 0,-1 4 0,1 5 0,1 5 1,2 4-1,1 6 0,-1 2 0,0 4 0,1 1 0,4 4 0,1 0-231,0-2 0,1 3 0,4-3 1,0 3-1,1 0 0,4-1 1,5-2-1,2 1 0,3 2 1,-1 1-1,1-3 0,1-3 76,3-1 1,-2 3 0,6-5 0,-4-1 0,-5-4 0,-3-2 0,-3-4 0,-4-2-62,-9-3 0,-6-1 0,-5-2 0,-2-2 1,-3-3-1,1-3 0,-1-1 0,2-1 0,-1 1 1,1-1-1,2 0 0,1 1 80,1 1 1,6-3 0,1 4-1,3 1 1,6-1 0,7 6 0,7 4-1,2 5-6,3 0 0,5 3 0,-2-6 0,1 0 0,0 0 0,1-1 0,2 0 0,2-3 0,0-1 0,-2 0 0,-1-1 0,-4-4 78,-1-5 1,-1-3 0,-2-1 0,1-2-1,-3-2 1,-3-1 0,-5 0 0,-2 0 0,-1 0-1,0 0 1,0-1 0,-2 1-109,-1 2 1,-4 1-1,-3 3 1,-3 5-1,0 8 1,3 9-289,4 9 0,1 0 1,0 6-1,0 1 1,0 2-1,0 2 1,0 0-1,0 0 0,1-1 1,3 0-1,2-4 1,2-5 290,3-3 1,2-3-1,1-4 1,1-4-1,-1-3 1,1-4-1,-1-4 1,-1-9-1,-2-6 1,-2-3-1,3-1 290,0-6 1,3 3 0,-2-6 0,-2 4 0,-2 3-1,3 1 1,-1 4 0,2 1 0,-2 3 0,2 2-1,-2 3 1,2 2-174,-1 2 0,4 5 0,2 0 0,1 2 0,-1 4 0,-2 2 0,-2 6 0,2 3 0,0 3 0,0 1 0,-3 4 0,-2 0-200,-3 0 0,-2 4 1,-6-2-1,0 1 1,0 0-1,0 0 1,-1 0-1,-4-2 0,-5 0 1,-4-1-1,-4 0 1,-1-5-153,2-5 1,-4 2 0,2-5-1,1 0 1,2-3 0,3-5 0,4-5-1,4-5 1,3-4 0,4-4-1819,3-1 0,4-8 1,9 0 2019,1-5 0,13-8 0,-2 3 0</inkml:trace>
  <inkml:trace contextRef="#ctx0" brushRef="#br0" timeOffset="14">18832 1554 7741,'15'-37'364,"-1"4"0,-1 2 1,-4 4-1,-2 3 1,-2 5-1,-1 3 0,0 1 259,-3 1 0,-2 6 1,-4 5-1,-3 6 1,-2 8-1,2 7 1,0 6-1,2 3 1,-2 2-1,1 0-685,1-1 0,0 6 0,2 1 1,0 2-1,0 1 0,3 1 1,1-3-1,0 1 0,0 0 1,0 3-1,0 0 0,1 0-653,4-2 1,-2-6-1,5 0 1,-1-5 0,-2-4-1,-1-3 887,1-2 1,0-15-1,-5-8 1,-2-7-1,-1-6 1,-3-3-1,-1 1 1,-1-3-1,2 2 1,-2 1-1,2 2 1,-2 2 473,0 2 1,4-1-1,-2 1 1,1-1-1,0 1 1,2 0-566,2-1 1,7 7 0,5 4 0,5 2 0,3 2 0,1 0 0,-1 0 0,2 0 0,1 0 0,2 0 0,0 0 47,0 0 1,-5 6 0,3 4 0,-1 1-1,-3 0 1,-2-1 0,-3 1 0,-2 2-1,-3 1 1,-2 1 0,-3-1 2,-1 0 0,-2 1 1,-2-1-1,-2-1 0,-4-2 1,-2-3-1,2 0-515,2 0 0,1-3 1,6 5-1,4-1 1,5-1-1,3-3 0,1-3-305,0-2 0,5 0 0,2 0 0,0 0 0,1-2 1,1-3-1,2-4 0,1-4 0,0-2 0,-2 1 0,1 0 1,1-1 694,-2 1 0,-4-1 0,-5 1 0,-1-2 0,-1-2 0,-3-1 1,-6 2-1,-2 1 0,-2 1 0,0 1 0,-2 0 0,-1-1 1125,-2 1 0,-6-1 0,2 1 0,-4 0 0,-2 1 0,1 3 0,0 4 0,-1 1-949,1 0 1,-1 7 0,3 7 0,2 4 0,4 2 0,1 1 0,0 1 0,2 4 0,1 1 0,2 2 0,0 0 0,0-1-256,0-3 0,2 1 1,1-3-1,4 1 1,1-1-1,3-4 1,1-3-1,3-3 0,-1-1 1,1-4-1,-1-2 1,0-2-114,1-4 0,-1-3 1,1-6-1,-1-2 0,-1-2 1,-2-3-1,-1 0 0,-1-1 1,1 1-1,-1 0 0,1 2 1,-2 0 76,-3 0 1,1 5-1,0 6 1,2 1-1,2 6 1,-2 4 0,-2 5-1,1 3 1,2 2-216,4 3 0,2 1 0,-1-2 0,0-1 0,1 0 0,1 1 1,1-1-1,3 1 0,-3-3 0,1 0 0,-1-3 0,4 2-4797,1 2 5120,-4 2 0,9-1 0,-4 0 0</inkml:trace>
  <inkml:trace contextRef="#ctx0" brushRef="#br0" timeOffset="15">17379 3798 9435,'-14'7'878,"4"7"0,2 13 0,0 10 0,0 13 0,-1 11 0,-1 9 0,2 5-807,2 0 1,-1-8 0,4-4-1,-2-6 1,2-6 0,3-9 0,3-10-1,4-10-71,1-6 0,8 2 0,6-10 0</inkml:trace>
  <inkml:trace contextRef="#ctx0" brushRef="#br0" timeOffset="16">18098 3971 7159,'-14'0'801,"4"0"-577,1 0 0,6-6 0,-2-4 0,5-3 1,3-1-1,3 0 0,1-2 0,1-2 1,0-1-1,3 0 0,0-2 0,0-2 1,-3 0-1,0-1 0,-1-2-282,-1-1 1,-1 0 0,-5 1 0,0 2-1,0 0 1,0 2 0,-2 2 0,-2 5 0,-6 2-1,-4 3 1,-4 7 79,-1 6 0,0 5 0,4 8 0,-1 5 0,0 6 1,0 7-1,4 2 0,0 4 0,3 0 0,1 0 1,1-1-1,4-1-76,2-1 0,7 3 0,4-7 0,4-2 0,5-6 1,5-6-1,3-3 0,4-3 0,1-3 0,3-5 1,0-5-1,2-5-601,-1-5 0,1-4 0,2-4 0,-6-1 0,-2 0 655,-3-2 0,1-1 0,0-7 0</inkml:trace>
  <inkml:trace contextRef="#ctx0" brushRef="#br0" timeOffset="17">18516 3842 7808,'12'-15'28,"-2"1"0,1-1 0,-6 1 0,-2 0 0,-1-1 0,-2 1 0,0-2 0,0-2 0,-2-1 0,-3 2 0,-4 1 447,-4 1 1,3 6 0,1 1 0,-2 1 0,-2 6 0,0 4 0,2 6 0,3 4 0,2 3-434,2 3 1,3-1-1,1 8 1,0 2-1,0 4 1,0 0-1,1-1 1,4-4-1,3-2 1,2-1-1,-1 0 1,2-1 14,2-4 0,2-8 1,1-3-1,1-1 1,2-4-1,-1-3 1,0-5-1,-1-6 1,2-7-1,-1-4 1,-4-2-1,-2 0-7,-3-2 1,-4 4 0,3-1 0,-2 3 0,-3 2 0,-1 2 0,-2 2-1,0-1-107,0 1 0,0 12 1,0 7-1,0 8 1,0 5-1,2 2 1,1 3-1,3 1 0,2 0 1,2-2-1,-1 0-64,1 1 1,0-6 0,4 3 0,0-4-1,1-4 1,-1-2 0,1-5 0,-1-4-1,0-1 1,1-1 0,-1-4 0,0-5 93,1-2 0,-7-3 1,-2 1-1,-1-2 0,0-2 1,-2-1-1,-1 1 0,-2 2 1,0 2-1,0-2 0,0-2-7,0-1 1,0 5 0,1 8-38,4 4 1,3-1 0,6 8 0,1-4-1,-1-1 1,1 0 0,-1 0 0,0 0-1,1-1 1,-1-4 0,2-5 0,2-1 92,1 1 0,0-2 0,-5 2 0,1-1 0,-2 0 1,-2 3-1,-3 3 0,-2 6 0,-3 9 0,-3 8 254,-4 6 0,-3 9 0,-4 5 0,1 6 0,-1 4 1,0 4-1,0 4 0,1 3 0,1 2 0,-1 3 1,2 0-1,2-2-524,3-6 1,1-4 0,2-11-1,0-1 1,0-5 0,0-8 0,0-14 209,0-14 0,0-11 0,0-4 1,-2-3-1,-1-5 0,-2-3 0,2-3 1,2-2-1,1-2 0,0 1 1,0-1-1,0-1 73,0-2 1,1 5 0,2-1 0,4 2 0,-1 4 0,2 1-1,0 6 1,3 2 0,2 5 0,1 2 0,1 3 0,-1 3-50,1 4 0,-1 1 1,2 0-1,2 0 1,1 0-1,0 1 0,0 2 1,0 4-1,0-1 1,1 2-1,-1-1 0,-2-1-349,-1-3 1,4-1 0,-1-2 0,-2-2 0,1-1 0,0-3-1,1-2 1,-3-5 0,-4-3 0,-2-5 0,0 0 0,-1 1 691,1 2 1,-7-3 0,2 2 0,-4 0-1,-1 0 1,0-1 0,-1 3 0,-4 1-1,-5 3-83,-2 3 0,-3 4 0,3 8 0,0 2 0,4 6 0,0 4 0,2 4 0,0 3 0,2 1 1,3 4-1,1-1 0,0 1-386,0-2 0,1-2 0,3 2 0,2-3 1,2-3-1,3-2 0,2-5 0,1-3 1,1-5-1,1-1 0,1-4 0,2-3 233,-1-4 0,3-9 0,-2-3 0,-1-1 0,-2-4 0,-4-1 1,0 0-1,-4 1 0,-2 4 0,-1 1 0,0 4 0,-1 1-79,-1 1 0,-1 6 0,-4 2 0,-1 7 0,-1 10 0,0 6 0,3 1 1,1-1-193,0-1 1,1 4 0,4 0 0,5-1 0,2-2-1,3-3 1,-1-2 0,1-3 0,-1-2 0,2-3 0,3-3-1,4-4-19,-1-6 0,4-4 0,-6-4 0,3-4 1,1-4-1,-2-4 0,-3-2 0,-1-2 1,-1-1-1,3-2 0,-4-4 0,-4-4 304,-2-3 0,-5-2 0,3 2 0,0-4 1,0-4-1,1 0 0,1 3 0,-2 7 0,-2 6 1,-3 8 144,-1 6 1,-2 13-1,-2 15 1,-1 11 0,-3 9-1,0 7 1,-1 4 0,4 6-1,1 2 1,2 4 0,0 3-1,0 5-317,0 3 1,0-4 0,0 1-1,0 3 1,0 2 0,0 1-1,0-5 1,0-4 0,0-7 0,0-5-1,0-4 1,0-7-48,0-6 0,-1-12 1,-2-5-1,-4-8 1,-1-5-1,-1-4 0,-1-3 1,0-3-1,-1-3 1,-2-2 114,-1 0 1,0 0-1,-1-5 1,-1 0-1,0 0 1,0 2-1,3 2 1,2 2-1,2 2 1,1 4-1,1 1 225,4 1 0,3 7 0,5 5 0,4 6 1,6 7-1,2 3 0,3 1 0,-3 1 1,1-1-77,1 0 0,-1 1 1,4-1-1,0 0 1,-1-1-1,0-2 0,-2-1 1,0 0-1,2-1 1,0-1-1,1 0 1,-1-1-34,0-1 0,-2-1 0,-5-5 1,2-2-1,2-1 0,1-3 1,-3-2-1,-3-5 0,-4-3 1,3-3-1,-1 1 0,0 1-91,-1-3 0,-6 4 0,4-3 1,-1 3-1,-2 3 0,-1 5 0,1 8-124,-2 8 0,-1 5 0,-2 2 0,0-1 0,0 2 1,0 2-1,0 1 0,0-2 0,0 1 0,0-1 0,2 3 1,1-3-1100,2-1 1,4-1-1,-2-1 1,1-1 1194,3-4 0,2 4 0,1-5 0</inkml:trace>
  <inkml:trace contextRef="#ctx0" brushRef="#br0" timeOffset="18">20746 3496 7743,'-7'-28'758,"-1"-1"1,-5 0 0,2 2 0,2 3 0,-1 5 0,0 4 0,2 4-269,2 1 0,1 6 1,7-4-1,3 1 1,4 6-491,4 4 0,1 5 0,1 6 0</inkml:trace>
  <inkml:trace contextRef="#ctx0" brushRef="#br0" timeOffset="19">20947 3655 7407,'6'0'718,"-4"1"0,-7 4 0,-1 5 1,-1 2-1,3 4-358,-3 4 0,6-4 0,-4 4 0,3 0 0,2 0 0,2 1 0,1 0 0,3-2 1,2 0-1,4-1 0,0-4 0,3-3-935,-1 1 0,5-6 1,1-1-1,-3-4 1,-1-2-1,-1-4 1,-1-5 574,0-2 0,7-9 0,1-2 0</inkml:trace>
  <inkml:trace contextRef="#ctx0" brushRef="#br0" timeOffset="20">21134 3180 7725,'-14'0'125,"-1"0"1,1 0 0,0 0-126,-1 0 0,7 13 0,2 3 0</inkml:trace>
  <inkml:trace contextRef="#ctx0" brushRef="#br0" timeOffset="21">21638 3870 7696,'0'15'1049,"-2"-2"1,-1-2 0,-4-2 0,1 3 0,-2 2 2406,0 5-3511,5-3 1,-8 11-1,4-3 1,1 3-1,-2 2 1,1 2-1,1 1 1,3 1-1,1 1 55,2 1 0,7-5 0,1 5 0</inkml:trace>
  <inkml:trace contextRef="#ctx0" brushRef="#br0" timeOffset="22">22170 3683 7712,'19'-1'227,"0"-4"0,-1-3 1,-4-2-1,-3 2 0,-1 0 1780,1 0-1958,2-1 0,1 1 0,2 1 1,2 3-1,1-1 0,-1 0 0,-2 0 1,-2 0-1,1 2 0,-1 2 1,0 1-1,-1 1 0,-5 4 0,-8 5 1,-8 2-1,-5 3 0,-1-1 0,-2 1 1,-2-1-1,-1 0 0,2 1 1,1-1-85,1 1 1,-1 4 0,-1 0 0,-1-1 0,4-1 0,2 1 0,3 1 0,-1 0 0,2 0 0,2 0 0,3-1 0,1-2-83,2-2 0,2 2 0,2 2 1,6 0-1,4-4 0,4-4 0,3-2 1,0-2-1,-1 0 0,-2-3 0,-2-1 1,-2-2-2218,1 0 2334,-1 0 0,7-6 0,1-2 0</inkml:trace>
  <inkml:trace contextRef="#ctx0" brushRef="#br0" timeOffset="23">22156 3784 7712,'0'14'463,"0"1"0,1-2 1,4-2-285,5-2 0,2-5 0,4 0 1,3-2-1,5-2 0,4 0 1,0 0-1,1 0 0,2 0 1,1 0-1,1 0 0,-1 0 101,-2 0 0,-7-2 0,-4-1 0,-3-2 0,-2 1 0,-1-3-193,-3-2 0,-5 2 1,-10 2-1,-5 4 1,-1 2-1,0 4 0,3 5 1,0 3-1,1 1-210,1 0 0,1 1 0,5-1 0,0 1 1,0-1-1,2 0 0,3 1 0,4-1 0,4-1 1,1-3-1,2-4 25,4 0 0,-4-4 0,4 3 0,-1-5 0,2-5 0,0-5 0,0-2 1,-4-4-1,-1-2 0,-1-3 0,-2-1 0,-4-2 169,-4 1 0,-3-2 0,-2 4 0,-2 0 0,-3 1 0,-4 0 0,-4 1 0,-3 2 0,-2 2 0,-1 6 0,0 2 0,0 4-219,-1 1 1,1 2 0,7 2 0,0 1 0,4 4 0,2 1 0,3 3 147,1 2 0,2 7 0,0 3 0</inkml:trace>
  <inkml:trace contextRef="#ctx0" brushRef="#br0" timeOffset="24">23076 3914 7712,'0'-15'134,"0"1"1,0-1 0,0 1-1,0-2 1,0-2 0,0-1-1,0 0 1,0-2 0,0-1 0,0-2 133,0 0 0,-4 6 1,-1-1-1,2 3 1,-1 2-1,0 1 1,-6 3-1,-4 7 1,-4 6-1,-1 9-330,1 5 0,7 1 0,1 6 0,-1 1 1,-2 3-1,-1 0 0,1 3 0,2 1 0,3 1 1,2-1-1,2-3 0,3-3 85,1-2 1,0-7-1,3 1 1,5-5 0,6-5-1,2-2 1,2-4-1,1-6 1,5-7 0,2-6-1,-1-7 1,-1-4 166,2 0 0,-4-3 1,1-1-1,-1-3 1,-1-2-1,0-3 1,-4 0-1,-1 0 1,-3 2-1,-2 0 1,-3 1-1,-1 3-16,-4 4 1,-2 8 0,-1 2 0,-1 8 0,-2 7 0,-4 10 0,1 6-306,-1 3 0,-2 5 0,2 2 0,1 2 0,-2 2 0,2 2 0,-2 2 0,1 0 0,1 1 0,1 2 0,0 2 1,0-2-32,2-2 0,2-6 0,1 0 0,0 0 0,0 0 0,1-3 0,4-4 0,5-4 0,2-2 0,3-3 0,-1-3 0,1-3 251,-1-2 1,2-2-1,2-4 1,2-7-1,1-5 1,0 1-1,-4-1 1,-1 1 0,-1-3-1,-1 3 1,-1 1-1,-2 1 188,-1 1 1,-5 0 0,3 3 0,-4 6 0,-5 11 0,-7 9 0,-5 5-317,-1 3 0,-1 5 0,1 8 0,-1 2 1,-1 5-1,-3 5 0,-3 5 0,-2 4 1,0 6-1,-2 2 0,-1 2 0,0-1-255,3-4 0,3-10 0,8-9 0,2-10 0,3-7 0,3-10 0,7-10 0,4-12 417,2-10 1,5-7 0,-3-7 0,4-2 0,4-3-1,1-2 1,-1-1 0,-2-1 0,-2 1 0,2-4 0,2-2-1,1-4-24,-2 1 0,1 4 0,-1 5 0,3 3 0,-3 3 0,-1 3 0,-3 7 0,-2 6 0,-1 6 1,-1 7-1,-1 6-29,-3 7 1,-3 2-1,-2 4 1,0 2-1,0 3 1,0 0-1,0-1 1,1-2-1,3-2 1,2-2-1,2 1-57,3-1 0,2-6 1,1-3-1,1-4 1,-1-1-1,0-1 1,2-4-1,2-5 1,1-4-1,0-4 1,1-2-1,-1-3 233,-2-2 0,-1 2 0,-1-1 0,-3 0 0,-2 0 0,-4 2 1,-1 1-1,0 4-355,-2 1 0,-6 9 1,-3 7-1,-1 8 0,-1 5 1,2 3-1,0 2 1,2 2-1,3 1 0,1 2 1,0-3-275,0 1 0,0 3 1,0-5-1,0 0 0,0 1 1,1-1-1,4-2 1,5-2-1,2-6 0,3-4 462,-1-3 1,1-9-1,-1-2 1,0-4-1,1-3 1,-2-2-1,-2-2 1,-2-3 0,3-1-1,-1 0 1,0 2-1,-3 0 287,-2-1 1,6 6 0,-4-3 0,1 4 0,1 2-1,1 0 1,2 1 0,1 3 0,0 5 0,2 4 0,2 1-304,1 0 1,0 0-1,-4 0 1,1 0-1,0 1 1,0 4 0,-3 5-1,-2 3 1,-2 3-1,-1 1 1,-1 2-363,-4-1 1,-3-2-1,-5-3 1,-5-2-1,-1-1 1,0 1-1,2 0 1,-3 0 102,0-1 0,4-9 0,3-1 0,3-8 0,4-3 0,3 0 0,3 1 0,1-1 0,1-2 0,1-1 0,2 0 333,1-1 0,0 2 0,1 2 0,-1 3 0,1 2 0,-1 3 0,0 1 0,1 2-54,-1 0 0,1 0 0,-1-2 1,0-1-1,1-2 0,-1 1 0,1-1 1,-3-2-1,-1 1 0,-3-2 0,0 2-39,0-1 0,-4-4 0,0 2 1,-2-4-1,-2-2 0,0 1 0,-2 0 1,-1-1-1,-3 2 0,-1 2 0,-1 3-68,0 2 0,4 1 1,-6 5-1,-1 2 1,0 4-1,0 7 1,3 4-1,1 3 1,4-1 17,1 0 0,2 2 0,0-4 0,0 4 0,0 0 0,0 1 0,0-1 0,0 0 0,2-2 0,1 0 0,4 0 0,1-1-604,3-2 0,-3-6 0,1-2 0,2-2 0,2-3 0,2-1 0,-1-4 610,0-3 0,1-9 0,-1-8 0</inkml:trace>
  <inkml:trace contextRef="#ctx0" brushRef="#br0" timeOffset="25">24472 3324 7698,'-5'-29'594,"0"2"1,2 3 0,0 5-1,-2 4 1,-5 6 0,-1 5-162,2 8 1,2-1 0,7 6-1,2 3 1,1 0 0,3 3 0,2-1-1,4 1 1,-1-1-4616,-2 0 4182,4 1 0,-5 5 0,7 3 0</inkml:trace>
  <inkml:trace contextRef="#ctx0" brushRef="#br0" timeOffset="26">24918 3856 7708,'-2'-14'134,"-1"-1"0,-2 1 0,2-1 1,0 1-1,0 0 0,-2-1 319,2 1 0,1 0 0,2-1 0,0 1 0,-2 1 1,-2 3-1,-4 7 0,-2 6 0,0 9-442,-1 5 1,3 1 0,-1 6 0,-1 1 0,1 2 0,1 4-1,0 1 1,1 1 0,1-1 0,3-3 0,1-3 0,2-4-121,0-1 0,8-4 0,5-7 0,6-5 1,2-5-1,1-7 0,0-7 0,4-8 0,1-7 1,2-5-1,-2-4 232,-3-4 0,3-1 1,-4-1-1,-1-3 0,-3-2 1,-4-1-1,-4-1 0,-3 3 1,-2 2-1,-3 6 0,-1 3 1,-2 6 59,0 6 0,0 4 1,0 10-1,0 6 0,-2 11 1,-1 9-1,-2 6 0,1 1-306,-3 4 0,6 2 0,-4 4 1,2 4-1,-1 0 0,0 3 0,0 1 1,3 0-1,1 1 0,0-1 0,0 0 1,0-2 78,0 1 0,0-7 1,1 0-1,4-8 1,5-8-1,3-7 1,1-2-1,0-6 1,2-4-1,2-8 1,1-7 299,-1-6 1,-2 2 0,-2-2-1,0 0 1,-1 0 0,-2 2 0,-1-1-1,1 3 1,2-1 0,1 3-1,1 2 14,-1 2 1,-4 4 0,-1 2 0,1 3 0,-2 7 0,-3 6 0,-4 5 0,-1 3-154,0 3 1,0-1-1,0 4 1,0-1-1,0-4 1,0-1-1,0-1 1,0-1-1,0 0 1,2 1-150,3-1 0,3-6 1,6-3-1,1-5 1,-1-5-1,0-4 1,1-4-1,-1-2 1,0-1-1,-1-1 1,-2-2 91,-1 1 1,0-3-1,2 2 1,0 2-1,-4 1 1,0 1-1,-2 1 1,2 1-1,-2 2 1,2 3-40,0 1 1,-3 3 0,3 5 0,0 4 0,-1 5 0,1 2 0,-2 3 0,2-1-47,0 1 1,-3-1 0,4 0 0,2 1 0,2-1-1,2 0 1,-1-1 0,0-2 0,1-3 0,-1-1 24,1-4 0,-1-1 0,0-2 0,1 0 1,-1-2-1,1-3 0,-3-4 0,-2-4 0,-4-2 1,-1 1-1,0 0-135,-2-1 1,3 1 0,-1 0 0,-2-1 0,1 1 0,-1-1 0,2 1-45,-2 0 1,-2 7 0,-1 7 0,0 8 0,0 5 0,0 1 0,0 1 0,0-1 0,0 2 0,2 2 70,3 1 1,-4 0 0,6-5 0,-1 1 0,2-1 0,2-1-1,-2-2 1,0-3 0,0 0 0,3-1 0,2-1 189,1-3 0,-4-3 0,-1-5 0,1-4 0,-2-6 1,-3-2-1,-4-2 0,-1 1 0,0 1 0,0-1 1,0-3 92,0-1 1,5 3-1,0-4 1,-2 2 0,-1 4-1,-2-1 1,1 1 0,2-3-1,4 3 1,-1 1 0,2 3-146,0 4 1,2-3 0,4 8-1,1 0 1,1 3 0,1 1 0,4 0-1,0 0 1,1 0 0,-1 1 0,1 3-1,-1 2-72,0 2 1,3 2 0,-5 4 0,-3 0 0,-5 1 0,-6-1 0,-2 0-1,0 1 1,2-1 0,-3 2 0,-5 2 0,-7 1-62,-3-1 1,-1-4 0,-2-3 0,-2-1-1,-1-1 1,1-1 0,3-1 0,0-2 0,1-1-1,-1 0-1787,1-3 1,6-2 0,3-4 1889,4-5 0,7-3 0,2-1 0</inkml:trace>
  <inkml:trace contextRef="#ctx0" brushRef="#br0" timeOffset="27">26918 3108 7215,'0'-15'405,"4"1"1,1 0 0,-2-1 0,1 1-1,-1 0 1,2 2 0,-2 8 0,-2 8-3,-1 8 1,-4 8-1,-3 4 1,-1 3 0,-1 4-1,-1 1 1,0 3 0,-1 2-1,0 1 1,0 0 0,3 1-1,0-1-784,0-1 0,5 3 0,-2-6 0,3-2 1,2-2-1,0-3 0,0-3 0,0-5 1,-1-4-4768,-4-6 5148,3-2 0,-11-14 0,5-1 0</inkml:trace>
  <inkml:trace contextRef="#ctx0" brushRef="#br0" timeOffset="28">26687 3396 8560,'2'-13'324,"3"3"1,-2 4 0,7 7 0,1 3 0,2 2 0,1 2 0,2 2 0,2-1-1,2-1 1,3 0 0,1 0 0,0 2-568,0-2 1,-5 3-1,3-6 1,1 0-1,-3-1 243,1 1 0,5 6 0,-4-3 0</inkml:trace>
  <inkml:trace contextRef="#ctx0" brushRef="#br0" timeOffset="29">27205 3640 8056,'15'15'570,"-7"-1"1,-3 0 0,-4 2-1,-1 2 1,-2 1 0,-1-1 0,-3-1-1,-2 1 1,-2 3-360,2 1 1,-3 2 0,5 5 0,-1 0 0,1-1 0,1 1-1,0 0 1,1-2-212,0-3 0,-4 3 0,0-4 0</inkml:trace>
  <inkml:trace contextRef="#ctx0" brushRef="#br0" timeOffset="30">10042 5165 7982,'0'-14'-79,"0"-2"1,0-2-1,0-1 1,0 2 0,0 1-1,0 1 1,0 1-579,0-1 846,6 1 1,-3 1 0,5 2-1,0 3 1,0 2 0,2 4 0,-2 5-1,-3 9 1,-4 5 0,-1 7 0,0 5-1,0 4 1,0 6 0,0 2 0,0 3-1,0-1 1,0 0 0,0-2 0,0-1-1,-1-1 1,-2-1 0,-2-1 0,2-4-1,1-4-1777,2-5 0,0-3 0,0-7 1588,0 1 0,0-7 0,0-2 0</inkml:trace>
  <inkml:trace contextRef="#ctx0" brushRef="#br0" timeOffset="31">10056 5424 7948,'0'15'285,"2"-7"0,3-3 0,4-4 0,4-1-127,1 0 1,1 0-1,-1 0 1,1 0 0,-1 0-1,0 0 1,1-1 0,-1-3-1,0 0 1,1-1-40,-1-2 0,1 6 1,-1-4-1,0 3 1,1 2-1,-1 0 1,-1 2-1,-2 3 1,-3 4-105,-1 4 1,2 2-1,-4-1 1,0 2 0,-1 3-1,1 5 1,-2 3-1,-1 2 1,-2 0 0,0 0-1,0 1 1,0 2 16,0 1 0,-6 1 0,-2-7 1,-2-1-1,1-4 0,-3-1 0,1-3 1,0-4-1,1-4 0,-1-6 0,-2-2-312,-1-2 1,4-2 0,2-2 0,0-6 0,2-4 0,0-4 0,2-3 0,3-1 279,1-4 0,-7-1 0,-1-2 0</inkml:trace>
  <inkml:trace contextRef="#ctx0" brushRef="#br0" timeOffset="32">10373 5108 7982,'8'-23'169,"-2"1"1,-6 4 0,0-1 0,0 2-1,0 1-66,0 1 0,0 14 1,0 6-1,0 7 1,0 6-1,0 3 1,0 1-1,0 5 0,0 4 1,2 2-1,1-1 1,3-1-104,2-3 0,2 7 0,4 2 0</inkml:trace>
  <inkml:trace contextRef="#ctx0" brushRef="#br0" timeOffset="33">10704 5338 7982,'14'0'159,"0"0"1,-6-2 0,-3-2 0,-3-6 0,-4-1 176,-3 1 0,2 4 1,-5 7-1,2 4 0,3 5 1,1 3-1,2 1 1,0 2-1,0 2 0,0 1-344,0-2 1,2 4 0,1-2 0,3-1-1,2-2 1,3-3 0,2-2 0,2-3-1,-1-2 1,0-3 0,1-1 0,1-4 51,3-2 0,-8-4 1,3-7-1,-1-1 1,0-1-1,0-2 0,-2 1 1,-3 2-1,-2 2 1,-2-1-1,-3 1 24,-1-1 0,-1 7 0,-3 5 0,0 6 1,0 7-1,3 3-98,1 1 0,0-4 0,1-1 0,4 3 0,5 0 0,3 3 0,1-2 0,0-2 0,1-3 0,-1-2 64,0-3 1,1-1 0,-1-2 0,1 0 0,-1 0 0,0 0 0,1-2 0,-2-2 0,-2-6-72,-2-3 1,-5-1 0,0-1-1,-2 1 1,-2 0-48,0-1 1,2 7 0,1 5 0,2 6-1,-1 5 1,1 2 0,2-2 0,1 0-1,1 0 108,-1 3 1,5 2 0,-3 0 0,1-2 0,0-2 0,-2 3 0,3 0-1,0 1 1,1-2 0,-2-3 0,-1-1 0,0-3 32,-2 3 0,4-6 0,-2 4 0,3-5 0,0-5 0,-2-4 0,-3-4 0,-2-1-100,-3-1 0,4 1 1,-2 0-1,-2-1 1,0 2-1,0 2 0,2 2 1,0-1 29,1 2 0,-3 2 1,5 7-1,-1 4 0,-3 5 1,1 2-1,2 3-59,1-1 0,-4 1 1,4-1-1,0 0 0,-1 1 1,1-1-1,0 0 0,3 1 1,2-1-1,1-1 0,1-2 39,-1-1 0,-4-7 0,-1 2 0,2-4 0,1-2 0,-3-4 0,-4-6 0,-3-5 147,-2-3 1,0-1 0,0 6-1,0 0 1,0-1 0,0 1 0,0 0-1,-2-1 1,-1 1 0,-2-1-4,2 1 0,1 0 0,4 1 0,3 2 0,4 3 0,4 1 0,1 4 0,2 1-83,3 2 1,-3 0 0,4 0 0,-3 0 0,1 2 0,1 3-1,0 3 1,0 1 0,1 1 0,-4 1 0,-4 2 0,-2 1-42,1 1 0,-5-1 0,1 1 0,-2-1 0,-1 0 0,0 1 1,-3-1-183,-1 0 1,-5-7-1,1-7 1,0-8-1,3-5 1,1-1-1,0-1 1,0 1 216,0 0 0,0-1 0,0 1 0,1 1 0,4 3 1,5 6 8,3 2 0,-4 2 0,1 0 0,1 0 0,2 0 0,1 0 1,1 0-1,-1 0 0,0 0 0,1 0 0,-1 0 0,1 0 87,-1 0 1,0 0 0,1 0-1,-1 0 1,-1-2 0,-2-2-1,-1-6 1,1-1 0,0 0 0,0 1-1,-3-1 1,-1-2-171,-4-1 0,-2-6 0,-1 1 0,0 2 0,0 1 0,-1 3 1,-4 3-1,-5 7-30,-2 6 0,4 5 0,1 7 0,2-1 0,1 0 0,0 1 0,3 1 1,1 1-1,0 3 0,0-1 0,0 0 0,0 0-268,0-1 1,6-1 0,4 1 0,3 1 0,-1-1-1,0-4 1,-3-4 0,2-6 0,2-2 349,2-2 0,-1 0 0,0 0 0</inkml:trace>
  <inkml:trace contextRef="#ctx0" brushRef="#br0" timeOffset="34">12488 4777 7908,'-2'-14'587,"-1"-1"1,-4 2 0,-1 5-1,-1 8 1,-1 8 1325,1 5-2873,5 8 1,-7 3 959,6 9 0,-12 4 0,1 6 0</inkml:trace>
  <inkml:trace contextRef="#ctx0" brushRef="#br0" timeOffset="35">13221 4892 7997,'15'0'415,"-6"0"1,-1-2 0,-1-2-123,-4-6 1,0 4 0,0 4 0,2 8 0,-2 12 0,-1 6-1,-2 8 1,-2 3 0,-1 7 0,-3 2 0,-1 8 0,-1 0-675,0 3 0,0 2 0,-1-9 0,2-3 0,3-3 0,-1-7 0,2-5 0,1-8 0,4-6 381,2-6 0,11-10 0,7-8 0</inkml:trace>
  <inkml:trace contextRef="#ctx0" brushRef="#br0" timeOffset="36">13538 5194 7997,'8'2'275,"-5"1"0,-5 3 1,-4 1-1,-2 1 0,-5-2 1,-3 1-1,-3-3-245,1 3 1,-2-4 0,1 5 0,-1 0 0,1-2 0,0 2 0,1 0 0,2 2 0,2-1 0,0-1 0,1 0 0,2 0 103,1 4 0,7 0 0,-2 3 1,3-1-1,4 1 0,3-1 1,4 0-1,4-1 0,3-2 1,2-1-1,3 0 0,1-2-2,4-4 1,1-2 0,0-2-1,-2 0 1,-1-2 0,0-2 0,0-6-1,-1-3 1,-2-1 0,-4-2 0,-1-2-1,-1-1-45,-1 1 1,-6 2 0,-3 2-1,-4 0 1,-1-1 0,0 1-1,0-1 1,-1 3 0,-4 2 0,-3 4-1,-2 1 1,1 0-174,-2 2 0,3 1 0,-2 2 0,0 2 1,1 3-1,1 4 0,1 4 0,4 1 1,2 1-1,1-1-16,0 1 0,6 4 0,4 0 1,2-1-1,4-2 0,2-2 1,3-1-1,-1-2 0,3-3 0,-2-2 1,1-2 126,0-3 0,1-1 0,2-1 0,-2-4 0,-2-5 1,-5-3-1,-4-1 0,-2 0 0,-1-1 0,-1 1 1,-3-1-1,-3 1-126,-2 0 1,-7-6-1,-2 3 1,-6 2 0,-2 4-1,-4 0 1,0 0 0,-1 0-1,1 3 1,0 1-1,2 4 1,0 2-316,0 1 1,-5 6 0,6 4 0,4 2 0,3 3 0,1-1 0,2 2 0,3 2 0,4 1 415,1-2 0,6-1 0,2-1 0</inkml:trace>
  <inkml:trace contextRef="#ctx0" brushRef="#br0" timeOffset="37">14099 5280 9196,'8'-6'422,"-2"3"0,-6-7 0,0-1 0,0-2 0,-1 1-326,-4 2 0,2 4 1,-5 7-1,1 4 0,4 5 1,2 2-1,1 3 0,0-1 1,0 0-1,0 1-8,0-1 1,0 1-1,1-1 1,4 0-1,4 1 1,4-2-1,2-4 1,-1-4-1,2-3 1,2-4 0,1-3-49,-2-4 1,-2-1 0,-4-3 0,-1-3 0,-1 0 0,1 0-1,-2 2 1,-2-2 0,-3-2 0,-1-1 0,-2 2-72,0 1 0,0 6 0,-2 2 0,-2 3 0,-4 7 0,0 6 0,3 5 0,3 1 0,2 0-58,0 1 0,0-1 0,0 0 1,0 1-1,2-1 0,3 1 0,3-1 1,1 0-1,1 1 0,1-2 1,2-2-1,1-3-17,0-2 0,6 1 0,-1-4 0,-2 2 0,-1-2 0,-1-3 0,-1-5 0,1-5 0,-3-2 0,0-3 0,-3 1 114,2-1 0,-4-1 0,-1-1 1,-1-2-1,0 1 0,-2 2 0,-1 2 1,-2-1-1,0 1 0,0 0 25,0-1 1,0 6 0,0 2 0,0 6 0,1 5-70,4 3 1,-2 4 0,7-6-1,1-2 1,2-1 0,1-2 0,0 0-1,2 0 1,2-2 0,1-1 0,-1-4 178,-2-1 0,-2 4 0,1-4 0,-3 3 1,-2 8-1,-5 8 0,-4 8 0,-1 4 0,-1 2 75,-4 2 1,2 9 0,-7 4 0,1 4-1,-1 6 1,0 1 0,1 2 0,-1 0-1,2-2 1,0-3 0,2-7 0,-1-6-480,4-4 0,0-7 0,-2-5 0,-3-8 0,0-14 0,3-10 105,4-6 0,1-7 0,0 2 0,0-3 1,0-1-1,0-1 0,0 0 0,0 0 1,0 0-1,0 2 0,1 3 0,3 3 17,0 1 1,6 4-1,-4-3 1,2 4 0,4 6-1,0 5 1,3 6-1,-1 4 1,-1 2 318,-3 4 0,2-4 1,-2-1-1,3 0 1,1-2-1,0-1 0,1 1 1,-1-2-1,1-3 1,-1-3-1,0-3 0,1-4 44,-1-6 0,2 2 0,0-7 0,0 2 0,-3 0 0,-2 0 0,-1-1 0,-2 0 0,0-1 0,-2 0 0,0 2 0,-2 0-308,-3-1 1,-1 6-1,0 5 1,-1-1 0,-4 2-1,-3 5 1,-2 6 0,2 7 3,2 2 1,0 3 0,2 1-1,0 1 1,0 4 0,3 0 0,1 1-1,0-1 1,0 1 0,0-1-1,0 2 1,1-3-33,4 1 1,-2-2-1,7-4 1,1-1-1,2-1 1,1-4-1,1-4 1,1-3 0,1-4-1,4-3 1,1-6-1,2-6-104,-1-7 0,4-5 0,-3-3 0,3-3 0,0-2 0,-1-3 0,-2-2 0,0-1 0,-2 0 0,-3 0 0,-3 0 0,-1 0 543,-1-1 1,0 3 0,-1 3 0,-3 6 0,-5 6 0,-4 7 0,-2 8 0,-3 9 0,-2 13-191,-2 8 1,-2 1 0,-2 4 0,1 1 0,1 2 0,0 2 0,1 1 0,-1 2 0,1 2 0,-1 0 0,0-1 0,1 1-284,1-2 1,-3 3 0,4 0 0,-1 0-1,-1 0 1,1-4 0,1-4 0,2-3-1,1 0 29,0-2 0,3-9 0,1-13 0,0-8 0,0-5 0,0-1 0,0 0 0,0-1 0,0 1 0,0-1 249,0 1 1,1 6 0,4 5 50,5 6 1,3 0 0,1 5 0,0 0-1,1-1 1,-1-1 0,1-3 0,-1-1 0,0-2-38,1 0 1,-1 0 0,0 0-1,1-2 1,-1-3 0,-1-4 0,-2-4-1,-3-1 1,0-1 0,-1 1 0,-1-1-174,-3 1 0,0 0 0,1-1 0,0 1 0,0-1 0,-4 3 1,-5 2-9,-5 5 1,2 10-1,0 5 1,2 2-1,1 3 1,0 1-1,0 1 1,2 4-1,2 0 1,1 0-1,0-4 1,0-1 25,0-1 1,0 4-1,1 0 1,4-1-1,5-4 1,2-4-1,3-6 1,-1-4-1,1-4 1,-1-6 305,0-3 1,2-6-1,2-2 1,1 1-1,-1-1 1,-2 2 0,-2-1-1,0 1 1,1 2-1,-1 2-28,1 6 1,-6-3 0,-1 9 0,-1 5-1,-4 6 1,-2 6 0,-1 4 0,0 1-1,0-1 1,0-2-455,0-2 1,-4 0-1,-1 1 1,2-1-1,1 1 1,4-3-1,2-2 1,6-5 116,3-4 1,0-7-1,-2-4 1,-2-2-1,3-4 1,0-2 0,3-1-1,-3 1 1,0 2-1,-3 2 1,2-1 324,2 1 0,-5 4 0,-1 2 0,-1 2 0,2 4 0,0 6-238,-3 5 0,-4 4 0,-1 1 0,2 1 1,1-1-1,2 1 0,-2-1 0,-1 0 0,-2 1 1,0-1-1,1-1-627,4-3 0,-3 2 1,4-4-1,-1 2 1,1-2-1,2-2 1,4-3-1,0-1 1,3-2-1,-1 0 1,1 0 59,-1 0 0,5-5 1,2-1-1,0-2 0,-1-3 1,0-2-1,-1 0 0,0 2 1,-1 1-1,-2-1 0,-2 0 1,0 0 698,1 1 1,-6 1 0,1-4 0,-1 2 0,1 1 0,-2-1 0,0-2 0,-2-1 0,2-1 0,-1 1 0,-1-1 0,-3 1 681,-1 0 0,0 4 0,1 1 1,0-1-1,-5 2 0,-6 3 1,-4 5-1,-3 3 0,1 4-600,-1 1 0,1 1 0,1 6 0,2-1 0,2 0 1,-1 1-1,2-1 0,2 1 0,1-1 0,0 0 1,2 1-1,1-1-311,2 1 1,0-1 0,0 0-1,0 1 1,2-1 0,1 1-1,3-1 1,2-1 0,4-2-1,0-3 1,3-2 13,-1-3 1,2-1 0,2-2 0,1 0 0,-2 0 0,1-2 0,0-2 0,2-6 0,1-3 0,0-3 0,-3-1 0,-1-4 177,2-1 0,-3 2 1,3-2-1,-4 1 1,-4 2-1,-3 0 1,-2 0-1,-1 1 0,0 2 1,-2 3-96,-4 4 1,-1-2-1,-8 6 1,-1 3-1,-2 4 1,1 4 0,0 2-1,3 3 1,-2 2-1,-1 1 1,1 1 0,3-1-153,2 1 1,0-1 0,2 0 0,0 1-1,0-1 1,3 1 0,1-1 0,0 0 0,0 1-1,0-1 1,1 1 0,4-3-393,5-2 0,1 3 0,0-5 0,0 0 0,4-4 0,2-2 0,1-2 0,-1 0 0,1 0 0,3 0 0,0-2 0,1-2 155,0-6 1,-2-3 0,2-1-1,-1 1 1,-4 2 0,1 1-1,-1 1 1,3-1 0,-3 1 0,-1-1-1,-1 2 1,-1 2 744,0-1 0,2 6 0,0-6 0,0 2 1,-3 1-1,0 0 0,0 3 0,1 1 0,0 0 222,1 0 1,-6 0 0,-1 1 0,-1 4-1,-4 5 1,-1 3 0,-2 1 0,-2 2-1,-3 2 1,-3 2 0,-1 3-870,-1 2 0,0 2 1,-4 2-1,0 2 1,-1 1-1,1 1 1,-1-1-1,1-1 0,0-4 272,-1-3 0,1 3 0,0-5 0</inkml:trace>
  <inkml:trace contextRef="#ctx0" brushRef="#br0" timeOffset="38">15279 5007 13680,'14'0'243,"0"0"1,1 0-1,-1 0 1,2 0-1,3 0 1,5 0-1,3 2 1,2 1-679,0 2 0,6 6 0,4-2 0,2 4 435,2 2 0,0 5 0,1 3 0</inkml:trace>
  <inkml:trace contextRef="#ctx0" brushRef="#br0" timeOffset="39">17785 4820 7271,'13'-6'0,"-2"-2"-79,-2-4 0,1 4 0,-4-1 0,-1-1 331,1-1 1,3-2 0,-5 0 0,0 0 0,1 0 0,0 0 0,1 0 0,1 1 0,-1-1-185,0 0 0,-2 7 0,-4 6 0,0 7 0,0 6 0,0 4 0,0 5 1,-1 2-1,-2 3 0,-3 3 0,0 6-96,1 6 0,-4-2 0,3 4 0,0 1 0,-1 0 0,2 3 0,-3-3 0,3 0 0,-2-4 0,1-2 0,0-5 0,3-2-235,2-1 1,1-9-1,0-1 1,0-8-1,0-8 263,0-10 0,0-5 0,0-3 0</inkml:trace>
  <inkml:trace contextRef="#ctx0" brushRef="#br0" timeOffset="40">17553 5220 7969,'-9'5'53,"4"3"0,3-1 1,8-3-1,4-2 0,3-2 1,1 0 108,3 0 1,-1-5 0,4 1-1,0 0 1,0-1 0,3 1-1,0 0 1,0-1 0,-1 0-1,0-1 1,3 0 0,-1 2-572,-2-2 1,1 3-1,-6-4 1,0 1-1,0 4 1,0 0 408,-1 2 0,-7 6 0,-7 1 1,-4 2-1,-6-1 0,0 2 0,1 2 1,0 1-1,1 0 250,0-1 0,2 1 1,5-1-1,4-4 1,3-2-1,4-2 1,0 1-1,1-2 0,0-2-130,0-1 1,0 0-1,0-1 1,0-2-1,0-3 1,0-1 0,-1-2-1,1 1 1,0-1-1,0-1 1,-1-1 0,-2-2-89,-2 0 0,-4 1 1,4 2-1,-3 2 0,-2-2 1,0-2-1,0-1 0,1 0-206,-1 1 0,-7 0 0,-5 5 0,-1 7 0,2 7 0,2 5 0,2 0 0,-2 3 0,0 0 6,0 3 0,2 5 0,4-3 0,0 1 0,0 1 0,0-1 0,0 1 0,2-2 0,0-2 0,4-2 0,1-2 0,3-2-283,2-4 1,5 2 0,0-5 0,0-2 450,2-2 0,1-12 0,6-4 0</inkml:trace>
  <inkml:trace contextRef="#ctx0" brushRef="#br0" timeOffset="41">18210 4820 7942,'0'-7'1468,"0"1"-1494,0 18 0,2-8 0,2 8 0,5-5 0,2-4 0,2-2 0,0-1 0,0 0 0,0 0-712,0 0 1,-5 0-1,1 0 738,1 0 0,-5 6 0,1 1 0</inkml:trace>
  <inkml:trace contextRef="#ctx0" brushRef="#br0" timeOffset="42">18301 5284 7410,'5'13'5,"-2"0"1,6-2 0,1-2-1,1-5 1,2-2 0,0-2-1,0-2 1,1-2 0,2-5 293,1-2 0,6-8 1,-1-2-1,0-3 0,1-2 1,-1-1-1,1-4 1,1-1-1,2-3 0,-2 2 1,-2 0-1,-4 0-208,1-2 1,-5-1 0,2 0 0,-5 3 0,-3 1-1,-3 4 1,-2-1 0,-1 2 0,-2 1 0,0 6-298,0 4 0,-6 9 0,-3 4 1,-2 6-1,-2 7 0,-1 5 1,-2 3-1,-1 2 0,0 3 1,-1 2-1,1 0 159,1 1 0,-1 4 0,3 0 0,2-1 0,1 0 0,1-1 0,0 4 0,3 1 0,1 1 1,3 0-1,3-1 0,4-1 122,5-4 1,7 0 0,2-4 0,2-1 0,3-4 0,2-4 0,1-3 0,-1-2-1,1-3 1,0-3 0,0-2 0,-1-4 26,1-2 0,-4-3 1,-2-6-1,-2 0 1,-2 0-1,-2 0 1,-1 0-1,0 0 1,-1 1-1,-4-3 1,-2-1-1,-2-1-169,1 2 1,-1 0 0,-4 2 0,0 0 0,0 1-1,0-1 1,0 0 0,0 0 0,0 0 10,0 0 1,-6 7 0,-1 6-1,0 8 1,1 3 0,2 2 0,-1 1-1,1 2 1,0 3 0,0 1 63,1 3 0,1-1 1,2 1-1,0-1 0,0-1 1,0 1-1,0-2 1,2-2-1,2-2 0,3-1 1,2-4-1,-1-2 86,2-5 0,2-3 1,1-1-1,0-3 0,-1-4 1,1-6-1,0-1 1,0-2-1,-1 1 0,-2-4 1,-2 0-1,2-1-21,2 0 0,1 0 1,-2-1-1,-1 4 0,-1 2 1,1 2-1,1 0 0,2 1 1,0 0-1,0 2 0,0 3 1,0 1-50,-1 3 1,1 2 0,-1 2 0,-2 4 0,-3 3 0,0 4 0,-1 1 0,0-1 0,-4 3-1,0 0 1,-2 3 7,0-3 0,0 4 0,-2-2 0,0-1 0,-4-2 0,0-1 0,-1 0 0,0 0 0,-3-2 0,0-1-87,1-1 1,-1-8 0,6-1-1,1-7 1,2-4 0,2-1-1,2 2 96,1 2 1,6-1-1,-1-4 1,2 2 0,2 1-1,0 1 1,0-1 0,0-1-1,0-1 1,0 2-1,-1 2 1,1-1 55,0 2 1,0-3 0,0 4-1,0 0 1,0 1 0,-2 0 0,-1 1-1,-1 0 1,-1 2-49,0 5 0,-3 0 1,-5 6-1,0 1 1,0 1-1,2 2 1,1 0-1,1 0 1,-1 0-1,0-2-18,1-2 1,-1 2 0,5-2 0,2 1 0,2 0 0,1-3-1,0-1 1,0-3 0,-1-2 0,1-1-17,0 0 0,0 0 0,0-1 0,0-4 0,0-2 0,0-1 0,0-1 0,-1-1 0,1-1 0,0-2 1,-1 0-1,-2 0-104,-2 0 1,-3 2 0,2 0 0,-2 3 0,-2-2 0,0-2 0,0 0 0,1-1 0,-1 0 0,-1 0-15,-2 0 1,-5 4 0,0 2 0,-3 1-1,-2 4 1,-1 0 0,-2 4 0,0 2 0,0 5 134,0 2 0,5 6 0,1 0 0,-1 1 0,3-1 0,-1 1 0,3 1 0,2 1 0,1-1 0,1-1 0,3-1 0,5 1-349,3-1 1,0 0-1,3-6 1,0-2-1,4-5 1,0-2-1,1-2 1,-2-2-1,1-2 1,-3-5 0,-2-3-1,-1-6 6,0-3 1,-2-3 0,-2-2-1,-5 0 1,-2 0 0,-2 0-1,-2-1 1,-2-1 0,-5-3 0,-2 3-1,-2-1 1,0 1 632,0-3 1,0 1-1,0 6 1,2 1-1,1 3 1,3 1-1,0 5 1,1 6-20,0 8 0,6 5 0,6 8 0,1-1 0,3-2 0,1-2 0,2 2 0,0 0 0,0 0 0,0-1 0,0 1 0,0 0-1646,0-1 0,0 2 1,-1-2 1342,1 2 0,6 2 0,1 0 0</inkml:trace>
  <inkml:trace contextRef="#ctx0" brushRef="#br0" timeOffset="43">20298 5117 7969,'7'13'403,"0"-6"1,-4-4 0,2-6 0,-3-6-130,0-2 1,-2-2 0,0 0 0,-2 1 0,-2 2-1,-4 3 1,-4 1 0,-1 4 0,0 0-208,0 2 0,2 6 0,1 1 0,1 2 0,1-1 1,1 2-1,2 2 0,4 1 0,1 0 0,0-1 0,0 1 1,0 0-60,0 0 0,1-6 1,4-1-1,3-2 1,4 1-1,1-3 1,-1-2-1,1-2 0,0-4 1,0-1-169,0-3 0,-2 2 1,-1 0-1,-1-1 1,0 1-1,-1 1 1,-1 2-46,-1 7 0,-2-1 0,-4 8 1,2 1-1,1 1 0,2 2 0,3 0 1,2-2-1,1-1 0,2-1 205,0 1 0,5 2 0,3 0 0</inkml:trace>
  <inkml:trace contextRef="#ctx0" brushRef="#br0" timeOffset="44">21149 5130 7881,'7'-6'0,"-1"-3"74,-1-2 1,-2-2 0,4 0 0,0-1 0,-1-2 0,1-3 0,1 1 0,2-1 162,1 3 1,2-2 0,0-1 0,0 0 0,0 1 0,-1 3 0,0 4 0,-4 5 0,-3 5 0,-4 8 0,-2 7 0,-5 9 0,-5 6 0,-5 5-302,0 4 0,-4 2 0,0 1 0,-1 2 0,0 0 1,1 1-1,2 2 0,-1 0 0,3-3 0,2-4 0,3-5 1,1-4-131,1-3 0,8-8 1,1-6-1,7-9 1,4-7-1,2-7 1,0-4-1,0-5 1,0-1-1,0-4 68,0-5 1,-1 2 0,1-3 0,0 1 0,0 1 0,0-2 0,-2 1 0,-1 2 0,-1 3 0,0 1 0,-2 3 0,-1 1 216,-1 3 1,-3 9 0,2 7 0,-3 7 0,-1 5 0,0 1 0,0-1 0,2 1 0,1 0 38,1 0 1,6 0 0,-1-2 0,2-2 0,2-5 0,0-2 0,0-2 0,0 0 0,0 0 0,-1-2-51,1-2 0,-4-3 0,0-7 0,1-2 1,1-1-1,2-1 0,0 1 0,0 0 1,-2 1-1,-1 2 0,-1 1 0,1 0 82,1 0 1,-2 6 0,-1 3-1,2 2 1,2 2 0,1 0 0,-2 2-1,-1 2 1,-3 5 0,-1 2 0,-3 2-188,-2 0 1,-1 0-1,0 1 1,0 2-1,0 1 1,-1 0-1,-3 0 1,-5 1-1,-2-3 1,-2 0 0,0-2-1,0 0-665,0-1 0,0 0 1,0-4-1,0-3 1,2-5 689,2-5 0,4-2 0,5-6 0</inkml:trace>
  <inkml:trace contextRef="#ctx0" brushRef="#br0" timeOffset="45">21729 5104 7881,'13'0'177,"-1"0"0,0-2 0,-2-1 0,-3-2 0,0-1 0,-1-1 0,0 0 199,-3-3 0,-3 2 0,-5 1 0,-2 0-365,0 0 0,3 4 0,8-3 0,4 2 0,4 0 0,1 1-15,0 2 1,0 2 0,0 2-1,-2 3 1,-1-1 0,-3 2 0,-1 1-1,-2 2 1,0 3 0,1 2-1,-2 2 25,-2-1 1,-1 4-1,0 0 1,0 3 0,0 2-1,0 2 1,-1 0 0,-2 0-1,-3 0 1,-1 2 0,-2 1-1,1-1-56,-1-2 0,2-6 1,-3-1-1,1 1 1,-1-4-1,0-2 1,2-3-1,2-2 1,2-4-514,-1-6 1,1-6 0,4-7 0,0-1 0,0-2 547,0-1 0,6-6 0,1 3 0</inkml:trace>
  <inkml:trace contextRef="#ctx0" brushRef="#br0" timeOffset="46">22154 5104 7881,'1'-12'188,"2"2"1,2 2 0,-3-2-1,0-2 1,-1 1 0,2 1-1,1 1 1,-1-1 1,-1-1 0,-2 2 0,-2 2 0,-2 3 1,-5 5-1,-2 6 0,-2 5 0,2 2 1,1 2-235,1 1 0,2 2 0,-2-4 0,5 2 0,2-1 0,2-1 0,0-3 0,2 0 0,2-4 0,5-3 0,2-4 0,4-1-47,2 0 1,1-7 0,5-4 0,-1-7 0,2-2 0,3-4 0,3-5-1,-1-4 1,-3-1 0,-3 0 0,-3-2 0,0-1 33,0-2 0,-7 0 0,1 2 1,-2 3-1,-7 5 0,-2 6 1,-4 7-1,-4 8 0,-3 8 1,-4 8 186,-1 8 1,-4 6 0,0 8-1,0 3 1,0 1 0,0 0 0,1 2-1,1 1 1,3 2 0,-1 0-1,0-2 1,1-1-117,4-2 1,-2-5 0,5 1 0,3-4 0,0-5 0,2-4 0,2-4 0,0-6 0,4-5-46,1-5 1,-2-7 0,2 1 0,0-1-1,-1 0 1,1 2 0,-1-2 0,1-2 0,-2-1-1,3 2 1,-3 1 99,1 1 0,0 6 0,-3-2 0,2 0 0,3 1 1,2 1 207,1 2 0,2 2 0,0 2 0,0 3 1,0-1-1,-1 1 0,1-1 0,0-1-203,0 0 0,0 0 1,0-4-1,0 0 1,0-1-1,0-2 1,-2-3-1,-1 1 1,-1-1-1,-1 2-202,-1-2 0,1 3 0,-4-4 0,3 3 0,0 5 0,-3 6-277,-2 5 0,-2-4 0,0 1 0,0 1 0,0 1 0,0 2 1,0 0-1,1-1 405,4-4 0,2 4 0,6-5 0</inkml:trace>
  <inkml:trace contextRef="#ctx0" brushRef="#br0" timeOffset="47">22811 4833 7881,'-11'-9'109,"1"2"1,1 2 0,-1 2 0,0 3 0,1 4 0,4 5-487,-1 2 1,5 2 0,-4 0 376,4 0 0,7 0 0,1 0 0</inkml:trace>
  <inkml:trace contextRef="#ctx0" brushRef="#br0" timeOffset="48">22914 5001 8007,'13'7'784,"-6"0"0,-2-3 1,-5 3-605,-5 1 1,2 2 0,-4-5-1,0 2 1,1 4 0,1 0-1,0 2 1,1 1 0,0 2-1,1 1 1,2-1 0,1-2-177,0-1 1,0-4-1,1-2 1,2 0 0,4-1-1,3-1 1,4-3-1,2-4 1,3-5 0,2-3-1,3-5 1,2-4-94,0-4 0,1-6 0,0-2 0,1-2 0,-4-1 0,-1-1 1,-2 1-1,-1-3 0,-1-4 0,-3-2 0,-2 3 0,-2 5 1,-4 5 1,2 2 0,-4 4 0,-2 4-1,-2 8 1,-7 12 0,-2 10 0,-1 8 163,-2 2 0,-3 1 0,-3 5 0,-1 0 0,2 0 0,4-1 0,2 1 0,-1 1 0,-1 2 0,-2 1 0,2-3 0,2-2-171,5-4 1,-2-4 0,2 3-1,1-1 1,3-5 0,4-4 0,5-5-1,2-4 1,2-1-85,0 0 1,0 0 0,0 0 0,0 0 0,-1 0-1,1 0 185,0 0 1,-4-4 0,-1-1 0,2 3 121,2 0 0,-5 4 1,-1 0-1,-2 4 1,0 1-1,-1 3 1,-1 2-1,-2 1 1,0 0-1,0-1 1,0 1-61,0 0 1,0 0 0,0 1 0,0 2 0,0 3 0,0 1 0,0 3 0,0 1 0,-2 2 0,-1 0 0,-1-1 0,0 1 86,-2 0 1,3 0 0,-4-2 0,0-2 0,1-4 0,-1-1 0,0-1 0,-2-3 0,1-3 0,-1-1-295,-1-2 1,-1-1 0,-1-8 0,2-2-1,3-5 1,1-2 0,2-4 0,0 0 0,-1-4-1,1-1 1,0-1 0,-1-1 138,3 1 0,-6-1 0,1-4 0</inkml:trace>
  <inkml:trace contextRef="#ctx0" brushRef="#br0" timeOffset="49">24074 5039 7902,'-1'7'340,"-4"-4"1,-3-6-1,-4-5 1,0-4 0,-1 0-161,0-1 1,0 0-1,0 0 1,0-1-1,0-4 1,0-3-1,0-3 1,-1-2 0,-2 0-1,-1 0 1,0 0-1,0 1 1,0 0-1,2 4 1,4 4-1,4 2-283,1 2 0,-3 5 0,6 1 0,5 1 1,5 3-1,5 3 0,2 4 0,2 4 0,2 0 1,2 1-1,2 1 15,-2 1 0,4 2 1,-2 0-1,2 0 0,0 0 1,-1 0-1,-1 1 1,-1 3-1,1 3 0,-2 2 1,-2-1-1,-3 2 115,-5 1 0,0 6 0,-6 1 0,-1-3 0,-2-2 0,-1-3 0,-1-3 0,-2 0 0,-3-3 0,-1-1 0,-3-5 0,-1-1-56,-2-2 1,4-3 0,1-5 0,-2 0 0,-1-1 0,1-2 0,3-3 0,2-1 0,2-3-1,1-1-269,2-2 1,0 4 0,0 1 0,0-2 0,2 0 238,2 1 0,-1 3 0,5 6 1,2 0-1,2 0 0,1 0 0,0 0 1,0 2-1,1 0 0,2 3 0,2-2 1,1-2 144,0-1 1,3 0 0,-2 0 0,2-1 0,-2-2 0,0-3 0,-1-1 0,-1-2 0,-2 1 0,-2-1 0,-2-1 0,-2-1 156,-2-2 1,-5 0-1,2 0 1,-4 0-1,-2 2 1,-4 2-1,-3 5 1,-4 2 0,-1 2-282,0 0 0,1 2 1,-1 2-1,1 5 1,2 2-1,2 2 1,-2 0-1,0 0 0,0 1 1,2 2-1,3 1 1,0 0 7,0 2 0,3-5 1,-2 3-1,2-2 0,4-2 1,2-1-1,5 0 1,2-4-1,2-3 0,0-4 1,0-2-1,1-4 126,3-3 0,-2-8 0,3-3 1,0-2-1,0-5 0,1-4 1,1-3-1,-2-1 0,1-1 0,-3 1 1,-2-3-1,-1-2-124,0 1 1,0-7 0,-2 11 0,-2 2 0,-5 4 0,-2 3-1,-2 4 1,-2 6 0,-1 10 17,-1 9 0,-6 12 0,1 5 1,-2 4-1,-2 2 0,0 1 1,0 4-1,0 1 0,2 1 0,1 1 1,1-1-1,1 2-69,1 1 1,-4 2 0,7-1-1,1 0 1,2-4 0,1-5 0,1-5-1,4-4 1,5-3 0,4-5 0,3-7 212,-1-3 1,-2-4 0,-1-2-1,0-4 1,0-4 0,1-2 0,2-2-1,1-3 1,-1 1 0,-2-2 0,-2 1-1,-2 0-37,-2 4 0,1-4 0,4 2 0,0 3 0,-2 2 0,-1 4 0,-1-1 1,-1 0-1,1 2 0,-1 1-59,3 4 0,-6 2 0,1 2 0,-2 4 1,1 1-1,-3 3 0,0 2 0,-2 1 0,0 0 1,0 0-1,0-1-333,0 1 0,0 0 0,0 0 0,0 0 0,0 0 0,1-2 1,4-2-1,3-5 0,4-4 131,1-4 0,4-3 0,0-6 0,0-1 0,0-2 1,0-3-1,1 1 0,-1-1 0,-1 3 0,-4 2 0,-3 1 1,-2 0 577,0 0 1,-4 5-1,0 0 1,-4 4-1,-5 4 1,-1 4-1,-3 4 1,-2 2-1,1 1 1,1 2-305,1 0 1,5 0 0,-3 0 0,1 0 0,3-1 0,2 1 0,1 0 0,0 0 0,1 0-89,3 0 1,4-6 0,5-3 0,-1-2 0,1-2 0,0 0 0,0-2 0,1-1 0,2-2 0,1-2 0,-1-3 0,0-2 147,1-1 0,-1 0 0,4 0 0,0 1 0,-2-1 0,1 0 0,-2 1 0,0 2 0,1 3 0,-1 1 0,0 4 0,0 0 25,-1 2 0,-2-4 0,-1-1 0,0 3 0,-2 2 0,-2 4 0,-5 5 0,-2 2-567,-2 2 1,-2-2-1,-2-1 1,-5-1-1,-2 1 1,-2 1 0,0 2-1,0-1 1,2-2-83,2-2 0,4-6 0,5-2 0,1-6 0,2-3 0,3 1 548,1-2 0,1 0 0,4 0 0,-2 3 0,-2-1 0,2 3 0,2-2 0,1 1 0,-2-1 0,-1 1 0,-1-1 0,1 0 120,1-3 0,2 2 0,0 1 0,0 0 0,0 1 0,0 1 1,0 0-1,0 1 0,-1 0 0,1 1-249,0 2 1,-6 2-1,-2 3 1,-4 5-1,-2 4 1,-4 2 0,-2 3-1,0-3 1,1 0-1,2-2-794,0 0 1,-5-1 0,5 1 0,1 0 0,2 0 828,1 0 0,11-17 0,3-5 0</inkml:trace>
  <inkml:trace contextRef="#ctx0" brushRef="#br0" timeOffset="50">25750 4485 7846,'8'-4'581,"-2"-1"1,-3 4-1,-6 4-712,-3 6 0,2-2 0,-3 1 0,0 4 0,1 2 0,-1 3 0,1 0 0,-1 2 131,0 3 0,-2 2 0,-4 2 0</inkml:trace>
  <inkml:trace contextRef="#ctx0" brushRef="#br0" timeOffset="51">25930 4975 7846,'0'20'216,"0"-1"1,0-7 0,0 1 0,0 0-1,0 2 1,0 0 0,-1 2 0,-2 1-1,-3-1 1,0 1 1564,0 2-2044,-4-4 0,8 9 0,-7-5 0,-1 1 0,-1 1 263,-2 1 0,0 1 0,0 2 0</inkml:trace>
  <inkml:trace contextRef="#ctx0" brushRef="#br0" timeOffset="52">9975 6534 8167,'7'0'-989,"0"-4"0,-4-2 1526,2-1 1,-1-1 0,-4-5 0,0 0 0,0 0 0,0 0 0,0 0 0,0 0-309,0 0 0,0 8 0,0 5 1,0 7-1,0 6 0,0 2 1,0 4-1,0 1 0,0 2 1,0-2-1,1-2 0,2-1-354,2 1 0,0-5 0,-2-5 0,3 1 0,1-2 0,3-3 1,0-4-1,0-4 0,-1-5 0,1-2 0,1-3-13,2-4 0,0 3 0,-2-5 0,-1-1 0,-2 3 0,-1-1 0,-2 3 0,3 2 0,-3 1 160,1 0 0,-2 8 1,-4 5-1,0 7 1,0 4-1,0 4 1,2 0-1,1 4 1,1 0-1,-1-1 1,0-1 70,1 2 1,-1-5 0,4 4 0,0-4 0,0-3 0,3-2 0,2-3 0,1-2 0,0 0 0,-1-1-1,1-3-40,0-4 1,-1-3 0,-2-6 0,-2 0 0,2 0 0,0 0 0,-1 0 0,-3 0 0,-2 0 0,2 2 0,-1 1-1,1 1 153,-3-1 1,-2 3 0,-1 1 0,0 5-76,0 7 1,5-1 0,-1 4 0,0 1 0,1 2-1,0 0 1,3 1 0,2 0 0,1-1-114,2-4 1,0 2-1,0-5 1,0-3-1,-1-2 1,1-4 0,0-3-1,0-2 1,0 1-1,-2-2 1,-1-2-4,-1-1 0,-2-1 0,3 0 0,-3-1 0,-1 4 0,-2 0 0,1-1 28,-1-1 1,0 7 0,-5 5-1,-2 5 1,-1 3 0,1 3-1,1 2 1,2 1 0,0 1 0,0 2-1,0 1-9,0-1 1,6-2-1,1-1 1,2 0-1,0-2 1,1-2-1,1-5 1,2-2 0,0-2-1,1 0 1,2 0-89,1 0 0,0-6 1,-4-3-1,0-2 1,0-2-1,-2 0 1,-2 0-1,-3 0 0,-2 1 1,0-1-292,-1 0 1,0 4 362,1 1 1,-1 6 0,6 1 0,1 4 0,1-1-1,2 0 1,0-2 72,0 0 0,0 0 0,0-2 1,0 0-1,-1-3 0,1 2 0,0 1 1,0-1-1,0-2 0,1 2 0,2 2 1,1 1-13,-1 0 1,3 0-1,-2 0 1,-1 1-1,-2 2 1,-1 3-1,0 0 1,-1 1-1,0 0 1,-2 3 0,-3 2-1,-1 1-180,-3-1 0,-2 1 0,-2 0 0,-4 0 1,-2 0-1,-3-2 0,-1-1 0,-4-1 0,1 0 1,0-1-1,1-1-464,0-1 1,0 3-1,2-6 1,2-5 682,5-5 0,8-3 0,5 1 0,2 5 1,2 3-1,0 1 0,0 0 0,0 0 1,0 0-1,-1 0 102,1 0 1,0 0-1,0 0 1,0 0-1,1 0 1,2 0-1,1-2 1,-1-1-1,-2-2 1,-1-1-1,0-1 1,0 0-166,0-3 1,0-2 0,0-1 0,0 0 0,-1 0-1,0 1 1,-2-1 0,-3 0 0,0 0 0,-1 0-310,0 0 0,-2 7 1,-4 6-1,0 7 0,0 6-111,0 5 0,0-7 1,0 5-1,0 0 0,0-2 1,1 0-1,2-1 1,3 0-1,1 0 0,3 0-4404,2 0 4769,1-6 0,-1-1 0,1-6 0</inkml:trace>
  <inkml:trace contextRef="#ctx0" brushRef="#br0" timeOffset="53">11599 6083 9423,'1'-7'257,"2"4"1,2 6-1,-1 6 1,0 2-2615,0 2 2357,1 0 0,1 6 0,1 1 0</inkml:trace>
  <inkml:trace contextRef="#ctx0" brushRef="#br0" timeOffset="54">11857 6444 8021,'0'9'2129,"-2"-2"129,-2-1 0,3-1-2068,-4 0 0,4-2 0,2 4 0,2 0 0,3-1 0,1-1 0,3 0-442,2 0 0,0-2 0,1 4 1,0-1-1,-1-2 0,-2 1 1,-2-1-1,2-1 149,2-2 1,1-1 0,0 0 0,-1 0 0,0-1 0,-2-2 0,-3-3 0,0-1 0,0-3 250,3-1 1,-4-2-1,0 1 1,-2 2 0,2 3-1,0 0 1,1 1-10,0 0 1,-4 4 0,3 4 0,-2 4 0,2 1 0,-1 3 0,2 2 0,1 1-704,2 0 1,-3 0 0,1-1 0,1 1 0,0 0 0,-1-1 563,2-4 0,7 4 0,3-5 0</inkml:trace>
  <inkml:trace contextRef="#ctx0" brushRef="#br0" timeOffset="55">13287 6135 8236,'0'-14'0,"0"-2"657,0-1 1,0-1-1,0 6 1,0-1-640,0 0 1,0 7 0,0 6 0,0 9 0,0 5 0,0 5 0,0 1-1,0 2 1,0 3 0,2 1 0,1 1 0,1 1 0,0 4 0,0-1-1,1 1 1,-1-2-2321,2 2 1,-3-1 2301,5 3 0,-5 4 0,3-5 0</inkml:trace>
  <inkml:trace contextRef="#ctx0" brushRef="#br0" timeOffset="56">13313 6470 7986,'-4'-9'1208,"-1"1"0,3-2-884,0-2 0,4 5 1,0 1-1,4 2 0,1 0 1,3 1-1,2 2 0,1 1 1,0 0-1,-1 1 0,1 2-134,0 1 0,0 0 0,0-4 0,0 0 0,0 2 0,0 1 0,0 1 0,-1-1-193,1-2 0,-5 1 1,-3 1-1,1 1 1,1 0 36,0 2 1,5-5 0,-4 5 0,4-2 0,1 1 0,0-2 0,-1-2 0,1-1 0,0 0 0,0 0-58,0 0 1,0-1-1,0-2 1,0-3 0,0-1-1,-2-3 1,-2-2 0,-4-1-1,0 1 1,-1-1 0,-1 0-1,-2-2-86,-1-2 1,-5 3-1,-4-3 1,-4 2 0,-3 3-1,-1 0 1,0 2 0,0 3-1,-2 1 1,0 3 0,1 3-1,1 5-701,-2 3 1,5 5-1,-3 4 1,4 5-1,4 2 1,5 2 809,2 0 0,2 5 0,0 2 0</inkml:trace>
  <inkml:trace contextRef="#ctx0" brushRef="#br0" timeOffset="57">14267 6406 7880,'0'-9'206,"0"0"0,0-1 1,0-1-1,0-2 391,0 0 0,0 0 0,0 0 1,0 0-1,0 1 0,-2 0 1,-2 3-1,-3 7-528,0 4 1,1 6-1,5 6 1,-2 2-1,-2 2 1,3 1-1,0 0 1,4-2-1,2 0 1,4 0-1,4-1 1,1-3-226,0-5 0,4 2 0,1-5 0,2-4 0,3-4 0,3-7 0,3-6 0,1-5 0,0-5 0,0-2 0,0-5 0,-1-3 67,-2-4 0,-7-2 0,-3 4 0,-3 0 0,-2 2 1,-3 4-1,-5 0 0,-3 5 0,-1 4 0,0 6 1,-1 4 87,-3 4 1,-4 5 0,-5 8 0,1 6-1,-1 6 1,0 6 0,0 2 0,0 2-1,0 1 1,0 1 0,0 3 0,2-1-17,2 1 0,-1-4 1,6 3-1,0-2 0,-1-1 1,1 1-1,1 1 0,2-3 1,1-5-1,0-2 0,0-3-78,0-2 0,1-8 0,2-6 0,1-7 0,1-5 0,-1-1 0,2 0 0,-1 1 0,1-1 198,-3 0 1,0 4-1,1 1 1,5-1-1,2 2 1,2 4 13,0 6 1,-4 3 0,-2 4 0,0-2 0,0 1 0,3-1 0,2 1 0,0 1-1,1 1 1,0 2 76,0 0 0,-4-4 0,-1-2 0,1 0 1,0-1-1,-1 0 0,2-4-263,2 0 0,-4-4 0,1-2 0,-1-4 0,1-3 0,-2 1 0,0 3 0,-1 0 0,1 0-37,0-3 0,0-1 0,3-1 1,-1 2-1,0 1 0,-1 1 1,-1-1 19,-1 1 0,3-1 1,-4-4-1,3 0 0,0 0 1,1 1-1,-1-1 0,1 0 1,0 1-1,-2 2-300,-2 2 0,4-1 0,-3-2 0,0 1 0,1 2 0,-2 1 0,3 2 0,-3-3 0,1 1 292,-3-3 1,3 3 0,-1-2-1,1-1 1,1-1 0,-1-2 0,1 0-1,-1 0 1,0 0 0,-2 1 0,0-1 500,0 0 0,2 4 0,-3 1 1,1-2-1,-2 1-105,-5 5 0,0 5 0,-4 12 0,0 1 0,0 2 1,-2 3-1,0 1 0,2 3 0,0 1 0,1 3 0,-1 3 1,1 3-315,1 0 0,0 3 1,5-5-1,-1 1 0,-2 1 1,-1-2-1,1 1 0,2-5 1,1-3-1,0-4 0,0-1-314,0-3 0,0-9 0,0-7 0,0-7 0,0-5 0,-2-2 0,-2-2 0,-3-1 1,-2 1 247,0 2 0,2 1 0,-3 0 0,2 0 0,-1 1 0,1-1 0,0 0 1,1 1-1,1 2 527,1 2 1,0 3 0,7-2 0,2 1 0,5 4 0,2 0-1,2 2 1,0 0-217,0 0 0,0 2 1,0 0-1,0 3 1,-1-2-1,3-2 1,1-1-1,1 1 1,-2 2-1,0 2 1,-1-2-1,2-2-249,1-1 0,0 0 0,-4 0 0,0 0 0,0 0 1,0 0-1,0 0 0,0 0 0,-1 0 0,1 0 6,0 0 1,-4 0 0,-2 1-1,-1 4 1,-3 3 0,-2 4 0,-1 1-1,0 0-249,0-1 0,0 3 1,0 0-1,0 3 0,0-3 1,0 0-1,0-2 0,0 0 1,0-1-1,1 0 259,4-4 0,2-2 0,6-6 0</inkml:trace>
  <inkml:trace contextRef="#ctx0" brushRef="#br0" timeOffset="58">15427 6032 6986,'-13'0'313,"0"0"0,0 1 1,0 2-1,2 3 0,2 1 1,5 3-1,2 1 0,2 2 1,0 0-1,0 0 1550,0 0-2229,0 0 1,0 0 0,0 0 0,2 0 0,1-1 0,2 1 0,2 0 365,3 0 0,2 0 0,1 0 0</inkml:trace>
  <inkml:trace contextRef="#ctx0" brushRef="#br0" timeOffset="59">15697 5967 7880,'13'-1'656,"-1"-3"1,-2-4-1,-3 0 1,-1 2-431,-4 5 0,0-1 0,-2 11 0,0 2 0,0 4 0,-2 2 0,0 0 0,-3 2 0,1 1 0,0 1 0,-1 1 0,1 2-731,-2 5 0,5-1 0,-5 5 0,2-1 0,0-2 0,1 0 0,1 1 0,2 1 0,0-1 505,0-2 0,0-2 0,0-1 0</inkml:trace>
  <inkml:trace contextRef="#ctx0" brushRef="#br0" timeOffset="60">15646 6277 8072,'-2'7'1724,"-1"-1"1,1-2-1600,3 0 1,5-1-1,7-6 1,-1-3 0,1 1-1,0-1 1,0 2 0,0-2-1,0-1-125,0 0 0,5-5 0,2 5 0</inkml:trace>
  <inkml:trace contextRef="#ctx0" brushRef="#br0" timeOffset="61">17076 6418 8391,'-13'-8'0,"0"1"226,1 1 1,3-4 0,2 1 0,0-1 0,-1 0 0,0 2 0,-1-2 0,2-3-135,1-4 1,-2 2 0,2-2 0,-1 3 0,-3 1 0,-2-1 0,0-2-1,-1-1 1,-2 2 0,0 5 0,-3 5 0,1 0 0,-1 2 0,-2 5 0,-2 6-1,2 8-128,1 6 0,-2 6 0,4 4 1,1-1-1,3 2 0,5-1 0,3-1 1,4-2-1,2-3 0,5-5 1,7-5-1,5-6 29,3-6 0,7-2 0,-1-5 0,3-4 0,3-8 0,0-3 0,2-7 0,-1-2 0,-1-3 0,0 0 0,-2-2 0,1 0 117,-3-1 1,-7-5 0,-1 4 0,-3-2-1,-2 0 1,-3 3 0,-3 2 0,-3 2-1,-1 2 1,-3 3 0,-2 2-111,-1 5 0,-1 8 1,-4 5-1,-2 4 1,-1 4-1,-1 5 0,-1 3 1,-2 2-1,0 3 1,0 5-1,2 2 0,1 2-64,-1-1 1,3 1 0,0 1 0,1 2 0,2 1 0,0-1-1,0-2 1,1-1 0,3 0 0,4-1 0,5 0 0,3-4 130,6-4 1,-3-2 0,7-4 0,-1-2 0,1-5 0,-1-3 0,2-3 0,2-6 0,-1-6-1,-3-3 1,-2-3 0,-2 0-65,0-3 0,1-1 0,-6-1 0,1 2 0,-1 3 0,-4 0 0,-3 2 0,-4-1 0,-1 3 0,0 2 0,0 1-176,0 0 1,-1 6 0,-4 3-1,-3 4 1,-2 4 0,0 4-1,3 4 1,1 2 0,3 3 0,0 5 137,-1 2 1,2-2 0,-2-1 0,3 2 0,2 0 0,2 0 0,3-3 0,1 0 0,3-1 0,1-1 0,4-2 0,0-3-352,3-4 1,3 1 0,-2-6 0,-1-1-1,2-3 386,0-5 0,-4-2 0,3-6 0</inkml:trace>
  <inkml:trace contextRef="#ctx0" brushRef="#br0" timeOffset="62">17502 5903 7855,'-13'6'369,"4"-5"0,0 3 0,-1-2 0,-1-1 0,0 3-242,2 5 0,5-3 0,8-2 0,5-2 0,2-2 0,2 0 1,1 0-1,2 0 0,3 0-127,1 0 0,-5 5 0,4 2 0</inkml:trace>
  <inkml:trace contextRef="#ctx0" brushRef="#br0" timeOffset="63">17721 6277 7855,'0'13'148,"1"-6"1,3-3-1,5-4 1,2-4 0,2-6-1,0-6 1,0-4-1,0-3 1,0-1 2828,0-4-2954,0 0 0,-1-2 0,1-2 0,0-1 1,0-3-1,-1-1 0,-2-1 0,-3-1 1,-1 2-1,-4 2 0,0 7 0,-2 5 0,0 6 1,0 2-1,-2 4 0,-2 2 0,-5 6 1,-3 8-1,-4 6 0,-1 6 0,-1 3 0,1 3 1,0 3-400,1 4 0,2-1 0,1 5 0,0 2 1,2 0-1,2-1 0,3 0 0,2 2 0,0 3 1,2 3-1,5-3 0,6-4 360,2-6 1,8-4 0,1-5 0,2-5 0,-1-6 0,3-6-1,4-4 1,2-4 0,-2-4 0,-1-5 0,-2-3 0,-2-3 78,-2-1 1,-5 0 0,1-3-1,-3 3 1,-1 2 0,-1 0-1,-4 1 1,-2 0 0,-2 1 0,1 2-1,-2 1 323,-2 0 0,-7 5 0,-2 0 0,-4 4 0,-1 6 1,-1 5-1,-2 4 0,1 2 0,2 0 0,3 1-376,0 3 1,2-2 0,1 2 0,2-3-1,2-1 1,1 0 0,2 0 0,0 0 0,0 0-1,2-2-79,2-2 0,3-3 0,6-6 1,0-2-1,0-2 0,0-5 1,0-2-1,-1-2 0,0 0 1,-2 0-1,-1 0-54,1 0 1,0 0 0,0 1 0,-2 0 0,1 2-1,-1 3 1,1 3 0,0 6 47,-2 10 1,-2 1-1,-3 4 1,1-3 0,2-1-1,1 0 1,1-1 0,1-4-1,2-4 1,1-2 0,2-2-1,0 0-99,0 0 1,4-6-1,1-4 1,2-4-1,3-5 1,0-1 0,0-4-1,-3-3 1,0-5-1,-1-1 1,0-1 0,-4-1 151,0 1 1,-7 5 0,-1-1 0,-1 3 0,-3 3 0,-2 2 0,-1 5 0,-1 4 0,-3 5 0,-5 5 287,-2 6 1,2 5 0,0 9 0,-1 3 0,0 2-1,0-1 1,3 2 0,0 3 0,1 3 0,1 1-1,2-2 1,0 1-160,-1 1 0,2-3 1,-2 3-1,2-2 1,2-3-1,0 1 0,0 0 1,0-2-1,0-1 1,0-3-687,0-1 0,2-8 1,1-8-1,0-6 1,-3-5 578,-3-4 0,-13-6 0,2-2 0</inkml:trace>
  <inkml:trace contextRef="#ctx0" brushRef="#br0" timeOffset="64">18288 6006 8651,'-8'1'-7,"4"4"1,4 2 0,4 1-1,4 1 7,-1 1 0,10 2 0,-3 0 0</inkml:trace>
  <inkml:trace contextRef="#ctx0" brushRef="#br0" timeOffset="65">18713 6174 7192,'0'12'518,"0"1"1,0 0 0,0 0 0,0 0-1,0 0 1,0 1 0,0 2 0,0 3-268,0 1 1,-4 1-1,-2 5 1,-1 1-1,-5 3 1,-2 4-1,-5 5 1,1 3-1,-1 1 1,3-2-252,2-1 0,-5 5 0,-1 1 0</inkml:trace>
  <inkml:trace contextRef="#ctx0" brushRef="#br0" timeOffset="66">21767 7570 7873,'7'-5'48,"-3"-3"1,-3 1-654,-1-1 605,5 6 0,-3-9 0,3 5 0</inkml:trace>
  <inkml:trace contextRef="#ctx0" brushRef="#br0" timeOffset="67">19217 6112 8009,'12'0'-395,"-4"0"0,-1-1 2136,2-3-1189,-3 3 1,-1-6 0,-6 5-1,-3-4 1,-4 0 0,-3-3-616,0-2 0,-1 5 0,0 1 0,0 1 1,1 0-1,-1 1 0,0 2 0,0 1 1,1 0-1,-1 0 0,0 0 0,0 1-38,1 3 1,-1 3 0,0 6 0,0 1 0,2 3 0,1 0 0,2 1 0,2 1 0,2 1 0,2 3-1,1-1 1,0-3 99,0-3 1,1 0-1,3-3 1,4-4 0,3-3-1,2-3 1,1-2 0,2-2-1,-2-3 1,0-4 0,1-3-1,0-5 83,0-4 0,2-3 0,-1-3 0,-1-3 0,1-1 0,0-3 0,-2-1 0,-1-1 0,0 0 0,1 0 0,2 1 0,-3 2-25,-4 5 0,0 2 1,-3 3-1,-1 2 0,-1 7 1,-4 9-1,-4 11-40,-3 6 1,3 8 0,-3 0 0,-1 3 0,0 5 0,0 1 0,0 2 0,2-1 0,2 0 0,1 2 0,1 0-1,-2-2-5,1-4 0,3 1 1,3-3-1,2-3 0,1-1 1,4-4-1,0-6 0,3-5 1,1-5-1,2-1 0,-2-1 1,1-3-4,0-4 1,-1-7 0,1-2 0,-2 1 0,-1-3 0,0 2 0,-2 0 0,-1 3 0,-2 1-1,-2 0 1,-1 0 0,0 0-147,0 2 0,-2 3 1,-4 2-1,-3 7 1,-1 8-1,1 6 0,1 0 135,-1 2 1,4 0 0,-3 4 0,2-3 0,2 1 0,0-2 0,0 0 0,2-2-1,2 1 1,4 0 0,2-3-24,2-4 0,0-4 1,1-5-1,1 0 1,2 0-1,-2-1 1,-1-3-1,-1-4 1,-2-2-1,-1-3 1,-2-2-1,-2 0-77,-2 0 1,-2 2-1,-1 1 1,0 1-1,0-1 1,0 0-1,0 0 1,-1 2-1,-3 1 1,-3 1 0,-1 0-1,2 0 183,1 0 1,-4 5 147,1-5 0,4 5 0,4-1 1,6 3-1,5 2 0,1 2-158,-1 1 1,1 0 0,0-4 0,0 0 0,-1 0 0,2-2 0,2-2 0,0-3 0,1-4 0,1-2 0,1-1 32,1-2 0,2-5 0,-5 0 1,1-4-1,2-2 0,-4 0 0,0-1 1,-5 1-1,-1 1 0,-2 2 0,-3 3 1,-3 3-191,-1 1 1,0 5-1,-1 6 1,-3 0-1,-4 4 1,-2 2-1,-2 4 1,0 5-1,0 4 1,2 4-1,1 1 1,1 3 4,-1 1 0,2 2 1,1 1-1,1 1 1,2 1-1,2 1 1,1-1-1,0 0 1,1 1-1,3-1 1,4 1-1,2-2 55,2-1 0,1-3 0,1-4 0,3-5 0,0-5 0,0-3 0,-2-2 0,-2-2 0,-2-2 1,1-3-1,-1-4 0,-4-2 190,-3-2 1,2 0-1,-3 0 1,0 1-1,-2-1 1,-1 0-1,0 0 1,0 1 0,2 0-1,0 2-87,2 1 0,1 2 1,-1-4-1,4 4 0,3-1 1,0 2-1,1 0 0,0 2 1,0 2-72,-1 1 1,1 0-1,0 1 1,0 3-1,-2 4 1,-2 3-1,-4 0 1,-3 1-1,-1 1 1,0 2-353,0 0 1,0 2-1,0-2 1,0 0 0,1 1-1,2 0 1,1-1 0,0 0-1,0-2 1,1-2-1,2 0 1,3-2 345,4-1 0,-1-6 0,3 2 0,8-8 0,0-2 0</inkml:trace>
  <inkml:trace contextRef="#ctx0" brushRef="#br0" timeOffset="68">20404 6183 6818,'16'-18'0,"-1"2"28,0 3 0,-2 1 0,-3 0 0,-1 1 0,-2-2 0,-2-2 0,-2-1 1,-2 2-1,-1 1 0,0 1 0,0 1 0,-1 0 413,-3 3 0,1-1 1,-5 5-1,-1 2 0,-1 0 1,-2 2-1,0 2 1,1 2-1,-1 3 0,0 4 1,0 2-1,0 1-356,1 2 0,-1 1 0,2-3 1,0 3-1,4 0 0,-1 1 1,2-1-1,0 0 0,2-2 1,2-2-1,2-3 0,3-1-46,4-1 0,2-5 1,2 1-1,0-4 1,1-4-1,1-4 1,2-2-1,-2-2 1,0 0-1,-3 0 1,1-1-1,0-1-115,0-2 1,-2 1 0,-1 3 0,-2 0 0,-1 2 0,-1 3-84,1 7 1,-2 7 0,-4 7 0,0 2 0,0-1 0,0 1 0,0 0 0,0-2 0,0-1 0,0-1 0,0 0 0,1-2-1121,3-2 0,-2 1 1,6-5 1278,1-1 0,2-2 0,1-1 0</inkml:trace>
  <inkml:trace contextRef="#ctx0" brushRef="#br0" timeOffset="69">20686 5619 7923,'0'-17'217,"0"4"1,0-3 0,-1 4 0,-3 4 0,-4 7-1,-1 6 1,0 8 0,2 4 0,1 4-374,-1 1 1,3 2 0,-2-1 0,0 2-1,3 1 1,-1 2 155,0-2 0,-5-1 0,2-2 0</inkml:trace>
  <inkml:trace contextRef="#ctx0" brushRef="#br0" timeOffset="70">21191 5713 8126,'0'-8'335,"0"0"0,0 7 1,-1 1-1,-1 8-342,-2 6 1,-6 6-1,4 7 1,-2 4 0,0 5-1,0 3 1,1 4-1,-1 3 1,0 1 0,1-2-1,2-2 1,1-3 0,0-5-1,2-3 1,0-3-1,2-4-1251,0-7 0,2-9 1258,2-5 0,2-2 0,6-2 0</inkml:trace>
  <inkml:trace contextRef="#ctx0" brushRef="#br0" timeOffset="71">21297 5983 7795,'5'-6'115,"-5"2"0,-6 2 1,-5 2-1,0 2 0,-1 2 1,-1 2-1,-1 2 1,-3 0-74,-2 1 1,4 1 0,-4 3-1,1 2 1,1 0 0,-1 1-1,1 0 1,-1 1 0,1 1-1,0 3 1,2 1 0,3 0 43,5-2 0,-3 1 0,7-4 0,1 0 0,4 0 0,4-4 0,3-3 0,6-3 0,0-2 0,4-2 0,-1-2 0,3-1-50,1 0 0,3-5 1,1-3-1,1-3 1,-1 0-1,-1-2 1,-1-2-1,-2 0 0,-1-1 1,-3 0-1,0 1 1,-1 0 7,0 2 1,-5 1 0,-5 1 0,-2-1-1,-1 1 1,0 2 0,-2 3 0,-3 1-1,-6 2 1,-3 2-60,-2 1 0,4 1 0,1 2 0,-3 2 1,1 1-1,0 2 0,3 0 0,-1 0 0,2 1 1,0 1-1,2 2-33,2 0 1,1 0 0,0-1 0,0 1 0,1 0 0,3 0 0,4-1-1,2 1 1,2-1 0,1-2 0,1-3 0,2-1 59,-2-2 0,3-2 0,-1-1 1,-2 0-1,0 0 0,-3-1 1,1-3-1,-2-4 0,-2-2 0,-4-2 1,-2 0 33,-2 1 0,0-1 1,0 0-1,-2 2 1,0-1-1,-4 1 1,0-3-1,-2 0 0,0 0 1,2 1-1,0 0 1,3 0 30,-3 1 0,5 3 0,-3 0 1,3-1-1,1-2 0,1 1 0,2 1 1,2 2-1,1 1 0,4 0 0,1 0 1,4 1 74,0-1 1,2-1 0,-2 3 0,2 1 0,1 2 0,2 1 0,-2 0 0,-2 1 0,-3 3 0,-2 4 0,1 2 0,-1 2-149,-4 0 1,3 1 0,-7 1-1,0 3 1,-2 0 0,-1 0-1,0-2 1,0-2 0,0-2-1,0 1 1,0 0-118,0 0 1,0-7-1,0-5 1,2-7 0,0-3-1,4-2 90,0 0 1,-2 1-1,4-1 1,0 0-1,-1 0 1,1 2-1,0 1 1,0 1-1,0 0 1,1 2-1,1 2 1,2 1 42,0-1 0,-4 3 0,0-3 0,1 4 1,1 2-1,1 4 0,-2 0 0,-3 3 1,1 2-1,-2 2 0,0 1 0,-2 2-2,-2-2 0,-1 3 1,0-1-1,0-2 1,0 1-1,0-1 1,0 2-1,0-2-89,0-1 1,0-8 0,0-5 0,0-6 0,0-5 0,0 0 0,0-1 0,0 0 70,0 0 1,1-1 0,2-1 0,2-2 0,1 2 0,0 1-1,1 1 1,2 0 96,1 1 1,2 4-1,0 3 1,-1 3-1,1 1 1,0 1-1,0 3 1,-1 4-68,1 2 0,-4 1 0,-1-2 0,-1-1 0,1 0 0,0-1 0,1 0 0,0-2 0,1-1 0,2 0 0,0 0 33,1-1 1,0-3 0,0-4-1,-2-4 1,1-3 0,-2 0 0,1-1-1,-1-1 1,0-2 0,-1 0-1,-1 0 1,-1 1-83,1-2 1,-4 3-1,0-2 1,-3 3-1,-3 4 1,-4 5-1,-1 6 1,0 5-49,-1 2 0,4 2 0,0 0 0,1 1 0,-1 1 0,-1 2 0,1-2 0,3-1 0,0 0 0,2 2 0,2 0 0,0 0 17,2-2 0,5-5 1,-1-2-1,2-1 1,2-1-1,0 0 1,0 0-1,0-2 1,-1-4-1,1-3 0,0-2 1,0-2 46,-1-1 1,1-2 0,0 0-1,-2 1 1,-1-1 0,-2 0-1,-2 0 1,-1 1 0,0-1 0,0 0-66,-2 0 0,-2 7 0,-2 5 1,-2 7-1,1 3 0,1 2 1,-1 0 92,-1-1 1,0 1-1,4 0 1,0 0-1,0-1 1,0 1 0,2 0-1,0 0 1,3-1-1,2 0 1,1-2-1,0-3 40,-1 0 1,1-2 0,4-4 0,0 0 0,0-2 0,-1 0 0,0-4-1,-2 0 1,-1-3 0,0-2 95,-2 0 0,3 3 0,-4 0 0,2-1 0,2-2 1,2 0-1,0 0 0,1 2-42,0 1 1,0 6 0,-1-1 0,0 6 0,-3 4 0,-4 4 0,-3 1-258,-1-1 0,0 1 1,0 0-1,0 0-36,0-1 1,0-5 0,1-6 0,2-7 0,2-3 0,2-2 0,0 0 222,0 0 1,3 2-1,-3 1 1,1 2 0,-2 3-9,-1 6 0,3 3 1,-2 7-1,-1-1 1,1 0-1,-1-2 0,2-3 1,0 0-1,2-2 1,1 0-63,2-1 0,0 1 0,-1-4 1,0-1-1,-2-2 0,-1-2 1,1-1-1,1-3 0,2-2 1,-1-1-1,-2 1 0,-1 0 15,1 3 0,-4-2 1,0 3-1,-1 0 0,0 1-122,-1 5 1,-2 4 0,-1 8 0,0 1 0,0 0 0,0 0 0,1-1 0,2 1 0,1 1 0,0 0 0,0 2 0,1-4-1787,1 0 1,-2 2 1913,4-5 0,5 2 0,5 2 0</inkml:trace>
  <inkml:trace contextRef="#ctx0" brushRef="#br0" timeOffset="72">23060 5795 7941,'-12'0'-93,"1"0"1,-1-1 0,0-2 0,0-1 0,2 3 0,2 3 92,4 6 0,8 3 0,3 0 0</inkml:trace>
  <inkml:trace contextRef="#ctx0" brushRef="#br0" timeOffset="73">23460 5807 8236,'0'-12'670,"-4"11"0,-1 6 0,-1 7-698,1 3 1,-3 10 0,3 0 0,-1 4 0,-2 3 0,0 2 0,1 2 0,1-1 0,1 0 0,-1 0 0,4-1 0,1-2 0,1-6 0,0-4-3300,0-2 3327,5-11 0,1 1 0,6-10 0</inkml:trace>
  <inkml:trace contextRef="#ctx0" brushRef="#br0" timeOffset="74">23613 5948 7941,'-12'0'109,"4"0"1,2 1-1,-1 2 1,0 2 0,-2 0-1,-1 2 1,-2-1 0,0 2-1,-1 0 1,-1 0 0,-3 1-109,-1 1 0,2 2 0,-2-1 0,-1-2 0,2-3 1,0 1-1,3-1 0,1 2 0,1 0 0,2 0 19,2 1 1,3-3 0,5 2 0,1 0 0,2 0 0,2 0 0,1 0 0,4-1-1,0 1 1,3 0-152,3-1 0,-2 3 0,4-3 0,1 0 1,-2 0-1,1 0 0,0-2 0,3 1 0,1-1 1,2 1-1,-1-4 0,1-2 95,-1-4 0,1-2 1,-1-6-1,0 0 1,-3 1-1,-1-2 0,-2-2 1,-3 0-1,-1 0 1,-2 1-1,-4-1 0,-3 0 92,-2 0 0,-2 2 0,0 2 0,0-1 0,-2 1 0,-2 2 0,-3 1 0,-4 1 0,-1 0 0,1 2 0,-1 1 140,0 0 0,0 1 1,1 6-1,-1 2 0,0 2 1,2 2-1,1 1 0,2 2 1,0 0-1,2 0 0,-1-1-160,-1 1 1,5 1-1,-2 2 1,2 0-1,2 0 1,0-2 0,0-2-1,2 0 1,2-2-1,3-3-96,4 0 1,1-2 0,-1-6 0,1-2 0,1-3-1,2-3 1,0 1 0,0 1 0,-4-1 0,-2-1-1,-1-2 1,1 2 1,2 2 1,-3-1 0,-2 3 0,1 1-1,-2 1 1,2 6 0,-2 4-302,0 5 1,0-4-1,-2 1 1,2 1 0,2 2-1,2-1 359,1-2 0,2 8 0,0-3 0</inkml:trace>
  <inkml:trace contextRef="#ctx0" brushRef="#br0" timeOffset="75">24200 5971 8050,'0'-11'0,"0"-1"216,0 0 1,0 0-1,0 1 1,0-1-1,-1 1 1,-3 3 0,-4 5-85,-2 1 0,2 4 0,0 1 0,0 5 0,0 3 0,1 1 0,-1-1 0,0 2 0,1 2 0,2 2 0,1 1 0,0 2-85,0-2 1,1 3-1,3-4 1,0 0 0,0 0-1,1-2 1,3 1 0,4 0-1,2-2 1,3-2 0,1-4-84,2-4 1,0-3 0,-3-1 0,1 0-1,3-3 1,0-3 0,1-6 0,-1-1-1,0-1 1,-2-1 0,-2-2 0,0-1-70,3-3 1,-7 3 0,1-1-1,-3 2 1,-3 2 0,-1-1 0,1 0-1,-1 2 1,-2 1 0,-2 3 80,-3 2 0,1 3 1,-4 5-1,-2 1 1,-2 3-1,-1 4 0,2 3 1,1 4-1,2 0 1,1 1-1,0 1 65,1 3 1,1-3-1,4 0 1,0-2-1,0 2 1,0 0 0,0 0-1,2-2 1,2-1-1,3-1 1,4 0 0,1-3-322,-1 1 1,2-2 0,2-1-1,2-4 1,0-3 0,1-1-1,0 0 280,3 0 0,1-10 0,2-3 0</inkml:trace>
  <inkml:trace contextRef="#ctx0" brushRef="#br0" timeOffset="76">24847 6089 7929,'8'10'224,"-1"-2"0,-4 3 0,1-2 0,-3 4 0,-2 2 0,-3 0 0,-3-1 0,0 2 0,-1 3 0,0 4 945,1 0-1317,-3-5 0,3 5 0,-3-5 0,1 2 0,2-1 1,1 1 147,-1-2 0,-1 4 0,-3-4 0</inkml:trace>
  <inkml:trace contextRef="#ctx0" brushRef="#br1" timeOffset="77">6862 5755 7806,'8'0'56,"-1"0"21,-7 0 1,0-1 103,0-4 0,0 2 0,0-7 0,-2 1 0,-1-1 0,-3 0 0,-2-1 0,-2-2 0,0-1 0,1 1 0,-2 2 1,-2 1-94,-2-1 0,1 5 0,0-1 0,-1 3 0,1-1 1,-1 2-1,1 1 0,0 4 0,-1 2 0,1 8 1,1 5-1,2 6-134,1-1 1,7 10 0,-2-2 0,4 4 0,1 3-1,0-1 1,1 4 0,4 2 0,5 0 0,3-4-1,1-5 1,2-4 67,3-5 0,-3-5 0,3-9 0,-3-5 0,-1-4 0,-1-2 0,0-6 1,1-7-1,-1-8 0,-1-7 0,-2-5 0,-3-4 91,-1-4 0,-3-2 0,-4-4 1,0-4-1,0 0 0,0-1 1,-1-1-1,-2-4 0,-4-3 0,-1-1 1,-3 3-1,-2 3-100,-1 3 1,-1 7 0,1-2 0,1 5-1,2 4 1,1 7 0,1 7 0,1 5-1,3 8-9,3 7 0,2 11 1,0 17-1,0 2 1,0 7-1,2 3 1,1 7-1,4 3 1,1 3-1,3 0 1,2 0-1,1 0-73,0-2 0,1 0 0,-1 1 0,2-1 1,2-4-1,1-7 0,0-6 0,0-5 1,2-7-1,0-6 0,0-6 0,-4-3 153,-1-2 1,-1-12 0,-3-2-1,0-3 1,-4-4 0,0-2 0,-2-1-1,0 0 1,-1-1 0,0-2 0,0-1-1,-2 3-152,-2 1 1,-1 5 0,0-4 0,0 3 0,-1 2 0,-2 2 0,-4 3 0,1 5 0,0 8 25,2 8 1,3 7 0,1 4 0,0 5 0,0 5-1,1 2 1,3 3 0,2-2 0,2-2 0,3-2 0,0-4-1,0-5 74,-1-3 0,0-2 0,4-1 0,0-3 0,1-7 0,-1-6 0,-1-7 1,-3-4-1,-6-6 0,-2-4 56,-2-3 0,0 3 1,0 0-1,0 0 0,0 0 1,0 0-1,0 0 0,0 0 1,0 2-1,0 1 1,0 4-1,0 1 9,0 1 1,0 1-1,2-1 1,2 3 0,6 2-1,3 5 1,0 2 0,-2 0-1,-2-2 1,3 3-114,0 6 0,3-1 0,-1 6 0,-1 3 0,-2 0 0,-3 3 0,-2-1 0,-2 1-142,-3-1 0,-1-4 0,-1-2 1,-3-4-1,0-5 139,0-7 0,3 0 0,1-2 1,0-1-1,0-2 0,0-1 0,0-1 1,0 1-1,1 0 0,3-1 101,0 1 0,6-2 0,-4-2 0,2-1 0,2 2 0,0-1 0,-1 0 0,1-2 0,-1-1 1,-1 0-1,-1 2 0,-2 0-20,1-1 0,-4-4 0,2 5 0,-2 2 0,-2 1 0,0 1 0,-2 3 0,-1 0 0,-3 4 0,-2 4-219,-3 5 0,3 7 0,0 11 0,1 5 0,4 3 1,1 4-1,2 1 0,0 3 0,0 0 0,0 0 1,0-3-1,2-1-237,3-3 1,-2-4 0,7-1-1,1-2 1,2-5 0,1-5-1,0-6 1,2-4 0,2-2-1,1-4 1,-1-6 0,-1-7 364,2-6 1,-3-5 0,4-3 0,-4-1-1,-2 1 1,-1 0 0,-2 0 0,-1-2 0,-1 2-1,1 3 1,-2 4 0,0 3 470,0 1 1,-5 0 0,2 3-1,-4-1 1,-1 2 0,0 1-1,-1 1 1,-4 1-161,-5-1 0,-2 1 1,-3 1-1,1 4 1,1 5-1,3 8-266,6 5 0,2 6 0,2 4 0,0 3 0,0 2 0,0 0 0,0 2 0,2 1 0,1 0 0,3-3 0,1-5 1,1-3 36,0-1 1,0-1 0,3-1-1,-2-4 1,3-4 0,0-6 0,1-7-1,-2-8 1,-3-7 0,-1-6 0,-3-4 20,3-4 0,-6-3 0,4-6 1,-3-4-1,-2-1 0,-2-2 0,-1 1 1,-3-1-1,-2-2 0,-2 1 1,0 1-1,1 7-109,-2 6 1,0 0-1,-1 8 1,4 5-1,2 9 1,3 14 0,1 13-1,2 12-36,0 6 0,2 8 1,1 4-1,3 2 1,2 2-1,4 1 0,-1-1 1,0 0-1,-2 0 1,3-1-1,0-4 0,1-4 107,-3-4 1,3-1 0,-5-2 0,1-5 0,-1-6 0,0-6-1,-1-5 1,-1-7 0,-1-8 0,0-6 100,-1-3 0,1-5 1,-5 3-1,0-1 0,2-3 1,1-3-1,2 0 0,0-1 1,-1 0-1,3 2 1,-1 1-1,2 4-49,0 1 0,-3 2 1,5 5-1,-1-1 0,1 2 1,-1 4-1,2 4 0,1 5 1,-1 6-1,-3 7-31,-2 5 1,-1 2 0,-3-2 0,1 1 0,2 0-1,-1-1 1,1-2 0,0-3 0,-2 0 0,0-1-66,2 3 1,-3-9-1,3-6 1,-4-8-1,-1-5 1,0-1 0,0-2-1,2-2 1,1-2 13,2-3 0,0 4 0,-5-3 0,0-1 0,0 3 0,0-1 0,0 2 0,0-1 0,1 1 0,2 2 0,2 1 27,-2 1 0,1 7 0,0 5 0,4 6 1,2 7-1,-2 3 0,0 1 0,-2 0 0,2 1 6,0-1 0,0 1 0,3-3 0,-1 0 0,1-3 0,2 1 0,1-2 0,1-3-13,-1-4 0,-1-7 1,-2-4-1,-3-3 1,-1-3-1,-3-1 1,1-4-1,0-1 1,-2-4-1,-1 0 1,-2 1-1,0 1-69,0-2 1,0 4 0,0 0 0,0 1 0,0 3 0,0 2 1,0 2 0,0 12 0,0 7 1,0 6-1,0 4 0,0-1 1,0 0-1,1 1 0,3 1 1,2 1-1,0 3 0,2-3 5,0-1 0,-3-2 0,3 1 0,0-2 0,0-2 0,3-2 0,2 1 0,1-2 0,1-5 125,-1-6 0,-6-5 0,-1-6 0,-3-1 0,1-1 0,-2-1 0,-1-3 0,-2 1 0,2 0 0,1-2 0,2 1 0,-2-1-44,-2 3 0,-1 1 0,0-1 0,2-1 0,1 1 0,4 2 1,-1 2-1,2-1 0,0 1 0,3 0 0,2-1 58,1 1 1,1 6-1,-1 2 1,1 1 0,-1 0-1,2 2 1,1 1-1,3 2 1,-3 2 0,-1 1-1,-1 3-72,-1 2 0,-6-3 0,-2 5 0,-1 1 0,0 2 1,-2 1-1,-1 0 0,-2 1 0,-2-1 0,-1 1 1,-3-1-170,-2 0 1,3 1 0,-5-2 0,1-2 0,-1-3-1,0 0 1,-1-2 0,-2 1 0,-1-4-628,0-2 1,1-7 0,3-4-1,5-2 1,4-3 0,1-1 0,0-1-1,0-4 1,1 0 0,4-1 449,5-1 0,3-1 0,1-6 0,0-2 0,1-3 0,-1-2 0,1-1 0,-1-1 0,0-1 0,1-3 0,-1-2 0,-1 2 668,-3 3 1,1 3 0,-6-2 0,-2 2 0,-2 2 0,-1 4 0,0 4 0,0 5 0,0-1 0,0 2 0,0 1 725,0 2 0,0 5 0,0 9 0,0 8-1105,0 8 0,2 7 1,1 1-1,2 3 1,-2 2-1,0 1 1,0 0-1,4-2 1,1 1-1,1 2 1,1 2-1,-2 0-522,-2 0 0,6-5 0,-4 0 0,1 0 1,1-2-1,-1-3 0,1-3 0,-2-1 1,0-1 86,0 0 1,-6-6 0,-2-3 0,-8-5-1,-5-3 1,-3-2 0,-2 0 0,-1 1 535,1-1 0,1 0 0,-1 3 0,-1-1 1,0-2-1,0 2 0,0 2 0,1 1 0,2 0 1,2 0-1,-1 0 494,1 0 0,4 0 1,2-2-1,3-1 1,7-4-1,6-1 0,5-1-325,1 1 0,1-10 1,1 4-1,3-2 1,3-2-1,2 1 1,0-3-1,2 1 1,-1 0-1,1-2 0,-2 1 1,0-1-1260,-2 3 1,4 2 0,-7 0-1,-1 0 1015,-3 2 0,6-10 0,2 8 0</inkml:trace>
  <inkml:trace contextRef="#ctx0" brushRef="#br1" timeOffset="78">8042 5352 7835,'0'10'-984,"0"0"2451,0 1-974,0-5 1,0-1-1,0-10 1,0-4-210,0-4 1,0 6-1,2 7 1,1 8 0,2 5-1,-1 2 1,1 1-292,0 3 0,6-3 0,-3 5 1,2-1-1,-1 3 0,1 1 1,0-2-1,-2 0 0,-2-1 1,-1 0-1,0-3 0,-1-2 188,0-2 0,-3-4 0,-2-2 0,-3-4 0,-2-5 0,-2-7-202,-3-5 0,0-1 0,-1-2 1,3-2-1,-2-3 0,-2-1 1,-2-2-1,3 0 0,0 0 0,3-2 1,-2-1-1,-1-2 77,3 1 0,-2-1 0,6 2 0,2 1 0,1 2 0,2 0 0,0 2 0,0 1 0,2 2 0,2 1 1,6 2 27,3 0 0,1 7 0,1-6 0,-1 7 0,0 3 0,1 1 0,-1 0 1,-1 4-1,-2 4 0,-3 2-80,-1 2 1,-3 2-1,-4 4 1,0 2 0,0 2-1,0 1 1,0 0-1,-1 0 1,-4 0 0,-3 0-1,-2 2-100,1 3 0,1-1 0,-3-1 0,1 0 1,0-1-1,1 2 0,-1-1 0,-1 2 0,0-2 1,0-1-1,3-2 0,0 0 51,0-1 0,3 0 0,-3-1 0,2 2 0,2-1 0,4-4 123,5-4 1,3-5 0,5-10 0,-2-5 0,-1-2 0,1-3 0,2 1 0,-1-1 0,0 1 0,-3 0 0,2-1 0,2 1-495,2-1 1,-6 1-1,1 0 1,1-1 0,2 1-1,1 0 1,1 1-1,-1 3 1,-1 4 415,-4-1 0,4 6 0,-5-6 0</inkml:trace>
  <inkml:trace contextRef="#ctx0" brushRef="#br1" timeOffset="79">8085 6432 8041,'-14'-5'284,"1"-2"1,2 1-1,1-2 1,-1 0 802,-2-3-1044,-1-2 0,-1-3 0,1-2 0,-2-1 0,-1 0 0,-3-2 0,3-1 0,1-2 1,1 2-1,1 1 0,0 3 0,1 2 0,2 3 0,3 2 0,1 2 0,4-3 0,3 0 1,5-1-1,3 2 0,1 1 0,1-1 0,3-2 0,3-1-11,3-1 0,0 2 1,-4 2-1,1 2 1,1-1-1,2 2 1,-1 2-1,-2 1 1,-2 0-1,2 4 1,2 5-42,1 11 1,-5 1 0,-6 6-1,-1 0 1,-4 1 0,-1 2 0,-2 3-1,0-1 1,0-2 0,0-1-1,0 0 1,-2-1-165,-3-4 0,4-3 0,-6-2 1,1-1-1,-4-3 0,-3-7 158,-1-6 0,6-5 0,3-7 0,5 2 0,5 4 171,5 4 0,-2 3 0,1 2 0,1 2 0,-1 1 1,1 2-1,1-2 0,2-1 0,1-2 49,1 0 0,-1 0 0,1-2 0,-3-3 1,-2-4-1,-4-4 0,-1-1 0,0-1 0,0-1 1,-1-1-1,1-4-56,-2-1 0,-1-1 1,-2-2-1,2 1 1,1 0-1,2 1 1,-2 2-1,-2 2 1,1 2-1,1 2 1,2 4-199,-2 0 0,5 5 1,2 2-1,1 8 1,0 4-1,-3 1 1,0 1-1,0 1 1,2 2 49,-2 1 0,3-4 0,-6-1 0,0 1 0,-1-1 0,1 1 0,0 0 36,1-2 0,-4-4 0,3-8 0,-4-6 0,-1-3 0,0-3 0,0-1 0,0-4 1,0-1-1,0-4 0,0 0 11,0 2 1,0-3 0,0 5 0,0-2 0,0 1 0,0 3 0,0 2 0,2 4 0,1 3 0,4 1-37,0-1 0,-2 4 0,5 3 0,-1 4 0,1 4 0,0 4 0,-1 2 1,1 0-1,-2 1 0,0 0 0,-2 0-712,1-1 1,2-1 0,-2 6 0,-1-1-1,2-1 1,-2-2 0,2-1 0,0-1 328,4-1 1,-1-3 0,0-10 0,-3-4 0,0-6 0,-2-4 0,2-5 0,-1-3 0,1-2 0,-2 0 0,2 1 0,-2-1 677,1 0 0,-2 0 1,-5 0-1,0 1 1,0 1-1,0 1 1,0 4-1,0 1 1,0 3-1,-2 2 150,-3 2 0,2 6 1,-7 3-1,-1 5 1,0 5-1,2 4 1,4 4-1,3 3 1,1 2-352,-4 1 1,3 5 0,-3-3 0,4-1-1,1 1 1,0-3 0,1-2 0,3-2-1,0 1 1,1-1-93,2 0 0,-4-6 0,6-3 1,1-5-1,-1-5 0,-1-4 1,-1-6-1,-4-2 0,0-2 1,0 1-1,2 2-389,-2 2 0,-1-1 1,-2 1-1,2 1 388,2 4 0,0 4 0,4 10 0,0 3 1,0 0-1,1-2 0,1-1 0,-1 0 72,3-2 0,0-8 0,1-5 1,-3-4-1,-4-4 0,-1-2 0,0-3 1,-2-2-1,-1-3 0,-2-2 0,0-4 53,0-4 1,0 1-1,0-1 1,0-4-1,-2-2 1,-1-3-1,-4 4 1,-1 3 0,-1 2-1,-1-1 1,2 3-1,0 2-234,0 7 1,3 1 0,-3 10 0,0 5 0,2 5 0,0 7 0,2 9 0,3 8 0,1 5 3,0 5 1,0 2 0,0 2 0,0 3 0,0 2 0,1 3 0,3 1 0,2 1 0,2-2 0,2-2 0,-1 1-1,1-2 90,1-4 0,2-3 1,1-1-1,1-2 1,-1-3-1,0-6 1,1-7-1,-1-6 1,0-3-1,1-4 1,-2-3-1,-2-4 108,-2-4 1,-4-8 0,3-1-1,0-2 1,-1 0 0,-1-2-1,-3-1 1,0-2 0,1 0-1,0 1 1,0-1 0,-3 2-40,-1 3 1,0 1-1,0 6 1,0-2-1,0 1 1,-1 4 0,-3 6-238,0 8 1,-1 6-1,5 8 1,1 1-1,3 1 1,2 1-1,0 2 1,2-1-1,0-2 1,4 0-1,0 2 56,3 1 0,-1-2 0,0-5 0,1-4 0,-1-2 0,-1-4 0,-2-4 0,-3-4 0,-1-2 0,-4-4 191,-2 0 1,-1-3-1,0 1 1,0-1 0,0 1-1,0 0 1,0-1-1,0-1 1,-1-1 0,-2-2-1,-4 1 1,1 2-20,-1 2 1,1-1-1,3 1 1,-2-1-1,2 1 1,0 0-1,-1-1 116,0 1 1,-1 4 0,6 1 0,3-3-1,2 0 1,2-3 0,2 1 0,-1 1-38,1 4 1,-2-4-1,3 5 1,-1-2 0,1 1-1,2-1 1,1 0 0,0 2-1,1 2-144,-1 3 0,1 1 0,-3 4 0,-2 3 0,-4 3 0,-1 1 0,0 1 0,-2 1 1,-1 2-1,-2 1 0,0 1-395,0-1 1,-2 0 0,-1 1 0,-2-1 0,0-1 0,1-2-1,-3-1 1,-1-1-91,-3-1 0,3-1 0,0-9 0,2-4 0,2-7 0,3-6 0,1-4 0,0-2 0,0-2 1,0-2-1,0-2 0,0-2 463,0-6 0,0 3 0,0-3 0,1-1 0,3 0 0,2 0 0,0 4 0,1-1 0,-2 2 0,-1-1 0,1 5 0,-2 0 291,-1 2 1,3 5-1,0 0 1,-2 0 0,-2 0-1,-1 2 1,0 1 0,2 4-1,1 1 1,2 1 336,-2 1 1,-1 8-1,-2 6 1,0 8-1,0 4 1,0 4-1,0 2-516,0 1 1,4 7-1,1-2 1,0 3-1,0 2 1,0 1-1,-1 2 1,1 2-1,2-3 1,-1 0-1,2-2 1,0-2-698,3-3 0,-3 3 0,0-5 0,0 1 0,-1-4 0,-1-3 1,-3-2-1,-1 1-3444,-2-1 4058,0-6 0,-7-2 0,-1-6 0</inkml:trace>
  <inkml:trace contextRef="#ctx0" brushRef="#br1" timeOffset="80">9222 4460 7803,'-15'0'678,"6"0"1,-1 0-359,-1 0 0,11 0 0,5 0 0,6-1 0,3-2 0,1-4 0,1 1 0,1-2 1,3 0-1,-3-2 0,-1 1 0,0 1-961,3 1 0,-3-4 0,3 1 1,-3-1 640,-1 2 0,-1-11 0,1 4 0</inkml:trace>
  <inkml:trace contextRef="#ctx0" brushRef="#br1" timeOffset="81">16617 7367 8313,'-16'-24'0,"0"0"372,1-2 0,-1 5 1,11 2-1,2 6 1,3 9-1,3 10-353,2 10 0,2 6 0,-4 7 1,2 2-1,-2 4 0,-2 8 1,1 8-1,1 5 0,2 5 1,-2 6-1,-1 11 0,-1-34 1,-1 0-1,2 5 0,0 1 1,0 4-1,0 1 0,1 4 1,-1 2-1,1 2 0,-1 2 35,0 2 0,1 0 1,2 4-1,1 0 1,-1 4-1,0 1 1,0-1-1,1 0 0,-1 2 1,1-1-1,-1 2 1,0-1-1,-2-23 1,1 1-1,0 0 0,0 0 1,0 1-1,1 0 1,-1 2-1,1 0 1,0 1-1,0-1 0,0 1 1,1 0-1,0 0 1,-1 1-1,1 0 1,1 0-1,-1 1 0,1 0 8,-1 0 0,-1 1 1,1 0-1,1 2 0,0-1 1,0 1-1,0-2 1,0 1-1,0-1 0,0-2 1,1 0-1,-1 0 1,1-1-1,0 0 0,0-1 1,0 0-1,-1 0 0,1 0 1,-1 1-1,0 0 1,-1-1-1,1 0 0,-1 1 1,1-2-1,-1 0 1,0-1-1,1-1 0,2 25 1,-1-1-1,0-2 0,0 1 1,0-1-1,-1 1-47,0 1 1,0 2-1,-3-27 1,-1 2 0,0-2-1,1 25 1,0-1-1,0-5 1,0-1 0,-1-4-1,0-1 1,0-4 0,0 0-1,0 1 1,-1 0-1,1 0 1,-1 0 0,0-1-1,1-1 1,-1-5-1,-1-1 1,0-3 0,0 0-1,-1-4 1,0 1-105,0-2 0,0 0 1,0-3-1,0-1 1,-2 34-1,-1-7 0,-2-6 1,0-6-1,0-3 1,-1-6-1,0-5 1,-2-8-1,1-7 0,1-6-1032,3-5 1,1-8 0,0-3 1120,-2-1 0,7-3 0</inkml:trace>
  <inkml:trace contextRef="#ctx0" brushRef="#br1" timeOffset="82">5309 16302 7803,'28'0'93,"9"-5"0,6 0 0,10 2 0,11 1 0,11 2 0,-32 0 0,0 0 0,5 0 0,0 0 409,5 0 0,1 0-493,3 0 1,1 0 0,8 1 0,1-2 0,2 1 0,0-1-1,2 0 1,2-1 0,0-1 0,2-1 0,2 1 0,1 0-1,-24 0 1,0 0 0,1 1 0,3 0 0,0 0 0,1-1-1,1 1 1,1-1 0,0 0 0,2 1 0,0 0 0,1 0-1,0 0 1,0 0 0,0 0 0,2 0 0,0 1 0,0 1-1,1-1 1,1 0 0,0 1 0,3 0 0,0 0 0,1 0-1,1 0 1,1 0 0,0 0 0,1 0 0,0 1 0,0 0-1,0 0 1,0 0 0,1 1 0,0 1 0,0 0 0,0 1-1,3 0 1,-1 0 0,2 1 0,-19-2 0,1 1 0,0-1-1,1 1 1,0 0 0,1-1 0,0 1 0,0-1 0,1 1-1,0 0 1,-1-1 0,1 1 0,0-1 0,0 1 0,1 0-1,-1-1 1,1 1 0,0-1 0,0 1 0,1 0 0,1-1-1,1 1 1,0-1 0,0 1 0,2 0 0,1-1 0,-1 1-1,1-1 1,2 1 0,-1 0 0,1-1 0,-1 1-68,1-1 0,-1 1 0,1 0 0,0-1 0,1 1 0,1-1 0,1 0 0,-2 0 0,-1 0 1,-1 0-1,1 0 0,-1-1 0,3 0 0,0 0 0,0 0 0,0 0 0,2 0 0,1 0 1,0 0-1,0 0 0,1 0 0,0-1 0,0 1 0,0 0 0,1-1 0,0 1 0,0 0 0,0-1 1,0 0-1,0 0 0,-1 0 0,1-1 0,1 1 0,-1-1 0,1 0 0,-1 1 0,-15-1 1,0 0-1,0 0 0,-1 0 0,2 0 0,0 0 0,0 0 0,1 1 0,-1-1 0,1 0 0,0 1 1,0-1-1,0 1 0,0 0 0,0 0 68,0-1 0,0 1 1,0 0-1,-1 0 1,1 0-1,1 0 1,-1 0-1,1 1 0,-1-2 1,0 1-1,-1-1 1,-1 0-1,0 0 1,0 0-1,0 0 1,2 0-1,-1 0 0,1 0 1,0 0-1,0 0 1,1 0-1,1 0 1,-1-1-1,0 1 1,1 0-1,0-1 0,0 1 1,0-1-1,0 0 1,0 0-1,0 0 1,1 0-1,-1 0 0,1-1 1,-1 1-1,-1 0 1,1-1-1,-1 1 1,0 0-1,1 0 1,-1-1-1,0 0 0,1 1 1,-1-1-1,1 1 1,-1-1-1,1 1 1,-1 0-1,1-1 1,0 1-1,1 0 0,0-1 1,1 0-1,-1 1 1,0-1-1,1 1 1,0-1-1,-1 1 0,1-1 1,0 0-54,-1 0 0,0 0 1,0-1-1,-1 1 1,1 0-1,1 0 1,-1 1-1,0 0 0,0 0 1,-1 0-1,-1-1 1,-1 1-1,1 1 1,-1-1-1,0 0 0,2 0 1,-1 0-1,0 1 1,1-1-1,-1 1 1,2-1-1,-1 0 1,1 1-1,0-1 0,0 0 1,-1 1-1,0-1 1,1-1-1,-1 1 1,0 1-1,0-1 0,0 0 1,0 0-1,-1 1 1,1-1-1,-2 1 1,0-1-1,-1 1 0,1 0 1,0 0-1,-1 0 1,0 0-1,0 0 1,0 1-1,0-1 1,0 1-1,1 0 0,-1 0 1,0 0-1,0 0 1,1 1-1,-1 0 1,1 0-1,0 0 0,0 0 1,-1 0-1,1 0 1,0 1-1,-1-1 1,0 0 39,-1 0 0,0 0 1,0 0-1,0-1 1,-1 2-1,1-1 0,1 1 1,-1-1-1,-1 1 1,1-1-1,13 1 1,0-1-1,-1 0 0,1 1 1,0 0-1,1 1 1,-1-1-1,1 1 1,-1 0-1,1 1 0,0-1 1,-1 1-1,-1 0 1,1-1-1,-1 1 1,0 0-1,0 0 0,-1-1 1,0 0-1,0 1 1,-2-1-1,0 0 0,0 0 1,0 0-1,-1-1 1,0 1-1,0-1 1,0 1-1,-1 0 0,0-1 1,1 1-1,-1-1 1,-1 1-1,0 0 1,1-1-1,-1 1 0,-1-1 1,0 1-1,1 0 1,-2-1 10,0 1 0,0-1 0,-1 1 0,1 0 0,-3-1 0,0 0 1,0 0-1,0 0 0,-1 0 0,0 0 0,0 0 0,0 0 0,-1-1 1,0 0-1,-1 0 0,1 0 0,-2 0 0,1 0 0,-1 0 0,-1 0 1,0-1-1,0 1 0,-1-1 0,1 1 0,17 1 0,0-1 0,-1 1 1,-2-1-1,0 0 0,-1 0 0,-3 1 0,-1-1 0,0 0 0,-1-1 1,-2 1-1,1 0 0,-3-1 0,0 1 0,0-1 0,-2 1 0,0 0 1,0 1 41,-3-1 0,0 1 0,-1 0 0,22-2 0,-1 1 0,-5 1 0,0 0 1,-5 0-1,0-1 0,-4 1 0,-1-1 0,-3 0 0,0-1 0,-4 0 1,-1 0-1,-4-1 0,-1 0 0,-5 0 0,-2 0 0,-3-1 0,-1 0 1,33-4-1,-6-4-3268,-7-4 3218,-9-8 0,-5-1 0,-10-7 0,-4 0 0,-4 0 0</inkml:trace>
  <inkml:trace contextRef="#ctx0" brushRef="#br1" timeOffset="83">17034 14489 7663,'8'-2'-354,"-3"-2"473,-4-6 1,-2 4-1,-4 1 1,-3 5-1,0 5 1,3 4-1,3 4 1,2 1-15,0 1 0,-4 1 1,-1 1-1,2 4 0,1 1 1,2 6-1,0 4 1,0 6-1,0 4 0,0 1 1,0 1-1,0 4-36,0 5 1,0-2-1,0 0 1,0 1-1,0-3 1,0 2-1,0 1 1,0 0 0,0-1-1,0-1 1,0-2-1,-2 2-8,-2 1 1,2 0-1,-3 2 1,4-4 0,-1-1-1,-1 2 1,-2-1 0,2-1-1,1-5 1,2-4 0,0-2-1,0-2-1,0 0 0,0-2 0,0-5 0,0-3 0,0-2 1,0-3-1,0 0 0,0-1 0,0 0 0,0-2 0,0-1 1,2-1-117,3-1 1,-4-4 0,4-1-1,-2 1 1,0 0 0,4-2-1,1-2 1,3-3 55,2-1 0,1 4 0,1 2 0</inkml:trace>
  <inkml:trace contextRef="#ctx0" brushRef="#br1" timeOffset="84">18660 14374 7847,'-15'6'83,"1"-3"0,-1 7 0,1 3 0,0 3 0,-1 5 0,2 1 0,2 5 0,2 5 0,-3 8 14,0 6 0,2 6 1,0 7-1,-1 3 1,-1 5-1,-3 5 1,1 5-1,-1 1 1,3-1-1,0-7 1,3-4-1,-1-4 1,2-1-1,2-5 1,1-10-1,-1-9-412,-2-7 0,3-1 0,-3-2 0,0-4 0,1-12 1,1-13-784,3-10 1,1-12 1097,2 0 0,-6-10 0,-2-3 0</inkml:trace>
  <inkml:trace contextRef="#ctx0" brushRef="#br1" timeOffset="85">18156 14489 7847,'0'-14'55,"-5"4"1,0 0 43,2-1 0,2-2 1,2 1-1,4 0 1,5 4-1,4 2 1,4 3-1,2 0 1,4-1-1,5 0-134,3 0 1,10 1 0,1 0 0,8-2 0,5 0 0,3 1 0,2-1 0,4 2 0,4-1 0,5 1 0,-1-2-1,1 2 25,-2 2 1,6 1-1,3 0 1,-39-1 0,0 0-1,-1 0 1,1-1-1,-1-1 1,1-1 0,1 1-1,0 0 1,3-1-1,1 0 1,1 1 0,0 0-1,1-1 1,1 0-1,-1 0 1,-1 1 0,2 0-1,-1 0 11,1 1 0,0 1 0,3-2 0,1-1 0,0 2 1,0 0-1,2 0 0,-1 0 0,-1 1 0,0 1 0,1 0 1,-1 0-1,0 0 0,1 0 0,1 0 0,1 0 0,1-1 1,1 0-1,2 0 0,-1-1 0,1 0 0,0-1 0,0 1 1,-1 1-5,0 0 0,-1 0 1,3 1-1,0 0 1,1 0-1,1 0 1,0 0-1,0 0 1,-3 0-1,1 0 1,-2 0-1,0 0 1,-1 0-1,1 0 1,3 0-1,1 0 1,1 0-1,1 0 1,1 0-1,0 0 1,0 0-1,-1 0 1,-1 0-1,1 0-17,-2 0 1,1 0 0,3 0 0,0 0 0,1 0 0,0 0-1,-1 0 1,1 0 0,-1 0 0,0 0 0,-1 0 0,0 0 0,1 0-1,0 0 1,2 0 0,-1 0 0,2 0 0,1 0 0,-1 0 0,0-1-1,-1-1 1,-1 1 0,-1-2 0,0 1 10,-1 0 1,0 1-1,2 0 1,0 0-1,-2 1 1,0 0 0,1 0-1,0 0 1,-3 0-1,1 0 1,-1 0-1,-1 0 1,0 1 0,0 0-1,2 0 1,-1 1-1,1 1 1,-1 0-1,0 0 1,0 1 0,-3 0-1,0 0 1,0-1-1,0 0 7,0 0 0,0 0 0,1 3 0,-1 0 0,1-2 0,0-1 0,0 2 0,0-2 0,-1 1 0,0-1 0,-2 0 0,1 0 0,0 1 0,0 0 0,0 1 0,1 0 0,0 0 0,0-1 0,0 2 0,-1 0 0,0 0 0,-2 0 0,0 1 0,-1-1 13,0-1 1,-1 0 0,1 1 0,1 1-1,-1-3 1,0 0 0,0 0 0,0 1-1,-4-1 1,0 0 0,-2 0 0,0-1-1,-1-1 1,-1 0 0,1 1 0,0-1-1,0 1 1,1-1 0,-3 0 0,1-1 0,-4 1-1,-1-1 1,-3 1 0,0 0-1,0 0 0,0 0 1,38 5-1,-1-4 0,-2 3 1,-7 1-1,-4 1 0,-5-2 1,-2 2-1,-5-1 1,-3-1-1,-4-1 0,-4 0-554,-5-1 1,-4 3 0,-10-4 542,-5 2 0,-9 4 0,-6-4 0</inkml:trace>
  <inkml:trace contextRef="#ctx0" brushRef="#br1" timeOffset="86">18501 15813 7977,'0'-15'-428,"0"1"0,0-1 0,0 1 467,0 0-10,0-1 0,0 1 0,2 0 0,1-1 0,3 1 1,2-1-1,4 1 0,0 0 0,3-1 0,-1 2 0,1 4 1,-1 4-1,0 3 0,1 2 0,-1 0 0,2 0 0,2 2 1,2 3-1,3 3 0,2 1 0,4-1 0,5 0 33,4 0 0,5-4 1,5 0-1,7-2 1,5-2-1,9 0 1,6 0-1,7-2 1,-39 0-1,0 0 1,2-2-1,1 0 1,2-1-1,0 0 1,2 0-1,1 0-60,1 0 1,1-1-1,1 2 1,1 0-1,2 0 1,1 0 0,0 1-1,-1 0 1,1 1-1,1 1 1,1 0 0,1 0-1,3 1 1,0 0-1,2 0 1,1 0-1,0 0 1,0 0 0,1 0-1,0 0 1,1 0-1,1 0 1,2 0 0,2 0-7,2 0 1,1 0 0,-3 0-1,-1 0 1,5 0 0,-1 0 0,-1-1-1,0 0 1,1 0 0,1-1 0,-24 0-1,0 0 1,1 0 0,1 0 0,1 0-1,0-1 1,0 1 0,0 0-1,0 0 1,-1 1 0,0 0 0,0 0-1,-1 0 1,0 1 0,1-1 0,0 1-1,-1 0 1,2 0 0,0 0 0,0 0-1,1 0-21,1 0 1,1 0 0,-1 0 0,-3 1 0,1 1 0,-1 0 0,2 0 0,-1 0 0,1 0 0,-1 1 0,1 0 0,-1-1 0,1 2 0,0-1 0,1 0 0,1 0 0,0 0 0,0 1 0,1-1 0,-1 0 0,0 0 0,0 1 0,1 0 0,-1-1 0,-2 1 0,0 1 0,0-1 0,-1 1-1,1 0 1,-1 0 0,1-1 0,-1 1 0,1 0 0,1 0 0,0-1 0,1 0 16,0-1 1,1 0 0,0 0 0,-3 1 0,0 0-1,0 0 1,0-2 0,-1-1 0,1 0 0,-2 1-1,1 0 1,-1-1 0,0 1 0,0-1 0,0 1-1,0 0 1,1 0 0,-1 0 0,1 0 0,0 1-1,0-1 1,1 0 0,-1 0 0,0 0 0,-2 0-1,1-1 1,-1 1 0,26 0 0,-1 1 0,-1 0 0,-1 0-1,0 1 1,1 0 3,0 1 0,0 1 1,-8 0-1,0 0 0,2-1 1,0 1-1,-4-2 0,1 0 1,-2 0-1,1 0 0,1-1 1,-1 0-1,-1 0 0,0 0 1,-2-1-1,-1 0 0,-3-1 1,-1-1-1,-1 1 1,-2 0-1,0 0 0,0 1 1,-1 0-1,1 1-23,0-1 0,-1-1 0,-5 0 0,-2 0 0,-2-1 0,-2 1 0,-3 1 0,-1-1 0,35 4 1,-4 0-1,-4 0 0,-5 0 0,-8-2 0,-5-2 0,-5-1 0,-1 0-102,-2 0 1,-6 0 0,-3 0-1,-4 0 1,-3 0 0,-3 0 128,-5 0 0,1 5 0,-3 0 0,1-2 0,1-1 0</inkml:trace>
  <inkml:trace contextRef="#ctx0" brushRef="#br1" timeOffset="87">30169 14892 7865,'-13'14'-169,"2"-1"1,3-2 0,0-3 0,0 0 0,-3 0 332,-2 3-112,5 2 0,-3 2 0,5-1 0,-1 2 0,-1 3 0,0 7 0,-1 4 0,-1 7 0,0 3 0,1 8 0,-1 4 0,1 11 0,-3 4 0,0 7 0,-3-1 0,1 1-52,-1-2 0,1-1 0,0 1 0</inkml:trace>
  <inkml:trace contextRef="#ctx0" brushRef="#br1" timeOffset="88">19120 14690 7742,'-5'-9'19,"0"-1"0,2-1 36,2-2 0,2 4 0,2-1 0,4-1 0,2-2 0,6-1 0,4-1 0,2 1 1,1-1-1,0 3 0,4 1 0,1 1 0,2 0 0,-2 2 0,-1 4 0,-4 2-149,-1 2 0,-2 6 0,-6 4 1,-4 3-1,-4 3 0,-3 3 1,-2 5-1,-2 3 0,-3 2 1,-4 0-1,-6-1 0,-4 3 27,-5 2 0,2-2 0,-2 2 1,-2-4-1,1-3 0,-1-2 1,2 1-1,0 1 0,2-2 1,3-5-1,3-3 0,1-2 141,1 1 0,1-1 1,4 0-1,4 1 1,5-2-1,5-4 0,4-2 1,4-3-18,1 1 0,1 0 0,-1-3 0,2 1 1,2 2-1,1-1 0,-2 1 0,-1 2 0,0-1 1,2 0-1,1-1 0,-1 0-370,-2 0 0,-2 4 1,0-4 312,1-2 0,-1 5 0,1 0 0</inkml:trace>
  <inkml:trace contextRef="#ctx0" brushRef="#br1" timeOffset="89">19134 14863 7551,'10'0'52,"-1"-2"1,4-1 0,3-2 0,3 2 0,-1 3 0,0 3 0,1 4 0,5-1 364,3 1-522,2 4 1,-1-8 0,0 5-1,-3-2 1,-1-2 0,2-3 0,-1 1 104,-1 3 0,4-4 0,-6 6 0</inkml:trace>
  <inkml:trace contextRef="#ctx0" brushRef="#br1" timeOffset="90">19451 14374 8000,'-8'1'278,"5"3"0,6 2 1,6 2-1,4 2 1,2-1-493,-1 1 0,5-1 0,2 7 0,1 2 0,2 1 1,0-1-1,0-2 214,2-2 0,1 7 0,2 1 0</inkml:trace>
  <inkml:trace contextRef="#ctx0" brushRef="#br1" timeOffset="91">19911 14748 7932,'-1'27'-28,"-3"-3"0,0-5 1,0-3-1,3-1 0,1-1 1,0 0-1,0 2 0,0 2 1,0 1-1,0 0-38,0 2 0,-5 0 0,0 6 0,2-1 0,1 1 1,2-2-1,0 1 0,0-4 0,0-1 0,0-2 0,2-1 66,3-5 0,-4-5 0,19-8 0,-4 0 0</inkml:trace>
  <inkml:trace contextRef="#ctx0" brushRef="#br1" timeOffset="92">20444 14546 7985,'-8'-6'115,"0"4"1,3-2 0,-3 4 0,-2 6 0,2 8 0,2 9 0,1 4 0,0 3 0,0 2 0,1 4 0,-1 0-94,0 4 1,0-3 0,5 0 0,0-4-1,0-4 1,2-5 0,3-5 0,4-6-1,4-6 1,1-6 0,1-2-186,-1-4 1,2-8-1,2-8 1,1-1 0,-2-2-1,-1 0 1,-1 0 0,-1-2-1,1-1 1,1 0 162,3 3 0,-3-10 0,5 4 0</inkml:trace>
  <inkml:trace contextRef="#ctx0" brushRef="#br1" timeOffset="93">20746 14590 7937,'8'6'196,"-2"-3"0,-6 7 0,0 1 0,0 2 0,0 1 0,0 2 692,0 3-930,0-3 1,0 12 0,0-4 0,0 4-1,0 4 1,0 2 0,0-2 0,2-2 0,2-3-1,6-1 1,3-4 0,1-1 0,1-5 0,1-5-1,1-6 1,4-3 0,0-4 0,1-4 0,-1-7-1,0-6 1,-2-4 0,0-2 0,0-2-110,-1-2 0,-7 0 1,-3 0-1,-2 0 0,-1 1 1,0-1-1,0 0 0,-2 0 1,-1 2-1,-4 2 0,-3 2 1,-4 2 150,-4 4 0,-3 2 0,-3 6 0,-4 4 0,-1 5 0,0 5 0,-1 4 0,-3 4 0,0 3 0,1 3 0,3 5 0,3 4 0,0 0 0,5 8 0,-5 0 0</inkml:trace>
  <inkml:trace contextRef="#ctx0" brushRef="#br1" timeOffset="94">21465 14546 7709,'0'-14'157,"-2"1"0,-2 5 1,-4 8-1,-2 10 1,0 7-1,-1 7-125,-2 4 1,4 7-1,1 3 1,0 4-1,1 1 1,1 2-1,3 1 1,1 2 0,2-3-1,0-4 1,0-4-1,2-2-603,3-3 0,-2-8 0,5-5 0,0-4 571,0-6 0,-5-2 0,3-7 0</inkml:trace>
  <inkml:trace contextRef="#ctx0" brushRef="#br1" timeOffset="95">21177 14590 8133,'0'-15'108,"0"1"1,5 4 0,1 2-1,2 0 1,5 2 0,5 0-1,6 2 1,3 3 0,3 1-1,2 0 1,3 0 0,2 0-1256,3 0 1070,-5 0 1,5 0 0,-5 0 0,1 0 0,-1 0 0,-3 0 0,0-2 0,-2-1 0,1-3 0,-6-2 0,-3-2 0,-4 0-1,-2 2 1,-3 0 0,-2 2 0,-3 1 0,-3 7 295,-7 6 1,1 6 0,-7 4-1,0 3 1,1 1 0,-1 3 0,0 4-1,-1 3 1,-1 3 0,0 2-1,1 3 1,-1 0-372,1-2 0,5 4 1,0-4-1,0 2 0,1-3 1,-1-6-1,0-8 0,3-2 1,1-3-51,0-2 0,1-10 1,3-7-1,0-11 1,-1-5-1,1-2 0,-1 0 1,2-2-1,-2-2 1,-2-1 237,-1 2 1,0-4 0,0 7 0,0 2-1,0 1 1,0 1 0,0 1 0,0-1 0,0 1 212,0 0 0,2 7 0,1 7 1,4 10-1,-1 6 0,2 3 0,0 0 1,2 0-1,-1 2 0,1 2-230,1 2 0,2 2 0,1 2 0,1-2 0,-1-1 1,0-2-1,1 0 0,-1 0 0,1-2 0,-1-1 0,0-5-1,1-5 0,-1-4 1,0-9-1,-1-3 1,-2-6-1,-1-5 1,1-6-1,2-4 1,1-6-1,-1-2 1,-2-2-1,-1-1-137,1-3 0,-3-2 1,2-2-1,-1-3 1,1-2-1,-2-1 0,0 1 1,0 1-1,1 1 1,-1 4-1,-1 6 1,-2 7-205,-1 6 1,3 10-1,-4 10 1,2 9-1,-4 8 1,-4 6 322,-6 4 0,-4 1 0,-2 4 0</inkml:trace>
  <inkml:trace contextRef="#ctx0" brushRef="#br1" timeOffset="96">22673 14604 7842,'15'0'-14,"-6"0"1,-1-2 0,-1 1-1,-6 1 1,-4 8 0,-5 6 0,-1 7-1,-1 1 1,0 6 89,2 4 0,-3 0 0,6 4 0,2-1 1,2-3-1,1-1 0,0-2 0,0-1 0,0 0 1,0-4-1,0-5 0,1-5-1332,4-4 0,3-4 1256,6-6 0,1-6 0,-1-2 0</inkml:trace>
  <inkml:trace contextRef="#ctx0" brushRef="#br1" timeOffset="97">22990 14273 8088,'-10'0'-98,"2"2"0,2 3 1,1 4-1,-1 5 1,-2 7-1,-2 6 1,1 7-1,-1 4 1,0 4 97,1 0 0,6 10 0,-4-7 0</inkml:trace>
  <inkml:trace contextRef="#ctx0" brushRef="#br1" timeOffset="98">24501 14705 7839,'0'-10'175,"1"2"0,2 0 0,2 0 1,-2-3 1554,-1-2-1791,-2-1 1,-2 9 0,-1 8 0,-3 13 0,-1 10 0,-1 9 0,0 7 0,-3 7 0,-2 7 0,-1 8 0,0 5-1,1 4 1,2-1 0,3-3 0,1-7 0,4-4 0,2-7 0,1-9 60,0-12 0,6-8 0,2-7 0</inkml:trace>
  <inkml:trace contextRef="#ctx0" brushRef="#br1" timeOffset="99">24342 14489 7636,'5'-14'0,"2"-2"-4,1-4 1,-4 4 0,6-3 0,1 3-1,2 3 1,1 2 0,1 3 0,1 2 0,1 3-1,4 1 1,1 4 0,4 1 0,1 3 0,2 2-1,0 3 1,-1 4 98,1 4 0,0-1 1,-2 4-1,-3 0 1,-5-1-1,-3 2 1,-3-3-1,-2 3 0,-3-1 1,-1 4-1,-6-1 1,-5 1-149,-11-2 1,-1 0-1,-8 5 1,-1-2 0,-3-3-1,0-4 1,-1 0-1,0-1 1,2-2 0,1-1-1,2-1 1,0-1-1392,2 1 1444,1-7 0,0 4 0,-1-4 0</inkml:trace>
  <inkml:trace contextRef="#ctx0" brushRef="#br1" timeOffset="100">25033 14690 7823,'6'8'103,"-4"0"1,4-3-1,-1 5 1,0 3 0,-4 3-1,-2 1 1,-6 4-1,-1 3-79,-3 6 0,-1 5 0,-3 9 0,1-1 1,-1 0-1,1 2 0,0 1 0,-1 2 1,1-2-1,1-2 0,2-5 0,3-2-1236,1-2 1,3-7 1211,4-9 0,0-22 0,0-7 0</inkml:trace>
  <inkml:trace contextRef="#ctx0" brushRef="#br1" timeOffset="101">25148 14561 7814,'14'-15'34,"1"1"0,-1 5 0,1 1 0,-1 1 0,0 4 0,1 1 0,-1 2 0,-1 2 1,-2 3-1,-3 6 0,-2 6 0,-2 7-17,-3 4 0,-1 0 0,-1 1 0,-4 2 0,-5 1 0,-4 1 0,-4 1 0,-2-1 0,-3 1 0,-2-2 0,-3-2 0,1-3-145,3-3 1,-1-3-1,5-6 1,1-1-1,0 0 1,0-1 145,1-3 0,10-4 0,8-6 0,8 0 0,5 0 0,2 0 0,-1 0 0,2 0 0,1 2 0,3 1 0,-1 3 0,0 1 30,0-1 1,5 4 0,-5-4 0,1 0 0,-1 2-1,0 0 1,-1 2 0,-3 0 0,1-1 0,2 1 0,1-2-1553,-1-3 1504,-2-4 0,-2 6 0,1 1 0</inkml:trace>
  <inkml:trace contextRef="#ctx0" brushRef="#br1" timeOffset="102">25450 14244 7800,'15'0'196,"-1"0"1,-5-1 0,1-2 0,1-1 0,0 6 0,-1 6 0,-4 5 0,1 3 0,1 1 557,0 2-959,5 7 0,-10-10 0,6 5 0,3-2 0,0 0 0,3-1 0,-1-1 0,2-1 0,2 0 1,3-3 204,1 0 0,2 0 0,5 1 0</inkml:trace>
  <inkml:trace contextRef="#ctx0" brushRef="#br1" timeOffset="103">25997 14546 7800,'0'23'38,"0"-4"1,0-3 0,0-2 0,0 1 0,0-1 0,-2 2 0,-1 3 0,-3 4 0,-1 1-1,-1 0 1,0 1 0,-3 4-61,-2 5 1,4 2 0,-1 6 0,-1 0 0,0-1 0,0 5-1,1 2 1,0 2 0,2-5 0,4-5 0,2-8 0,2-7 21,0-6 0,0 4 0,0-1 0</inkml:trace>
  <inkml:trace contextRef="#ctx0" brushRef="#br1" timeOffset="104">26256 14388 7783,'0'-14'55,"0"4"0,-2 2 0,-3 3 0,-3 9 0,-1 8 0,1 11 0,0 6 0,0 4 0,-3 6 0,-2 2-55,-2 2 0,1 0 0,0 1 0</inkml:trace>
  <inkml:trace contextRef="#ctx0" brushRef="#br1" timeOffset="105">26788 14676 7771,'0'-6'99,"0"6"1,-1 9 0,-4 9 0,-6 6-1,-5 5 1,-4 4 0,1 5-234,-2 4 1,4 8 0,-6 2 0,1 4 0,1 0 0,2-5-1,5-6 1,4-8 0,4-7 0,3-7 133,1-6 0,-4-9 0,-2-1 0</inkml:trace>
  <inkml:trace contextRef="#ctx0" brushRef="#br1" timeOffset="106">26731 14417 7783,'14'-6'124,"0"4"1,2-3 0,2 4 0,1 1 0,-1 0-1,-1 0 1,1 1 0,1 6 0,0 5 0,0 8 0,1 0-1,-3 3 1,-2-1 0,-4 4 0,-3-1-187,-2-1 0,-1 3 1,-5-4-1,-2 1 0,-2-2 1,-4-1-1,-2-3 0,0-2 1,-1-2-1,-2 0-28,-1 1 1,1-6 0,2 1 0,3 1 0,2 2 0,4 0-24,5-4 0,7 4 1,9-3-1,3 1 0,1 0 1,-4-1-1,-1 1 0,-1 2 1,2-1-1,-1 0 111,-2-3 0,-2-1 0,1 3 0,-1-1 1,-1 1-1,-2 0 0,-3 1 0,-2-3 1,-2 2-1,-3 2 0,-2 3 0,-4 2 100,-5 1 0,-7 2 0,-4-2 0,-2 3 1,-4 2-1,-3-1 0,-4-1 0,1-1 1,-1 1-1,1-1 0,-1 0 0,0-4-351,1-1 1,1-1-1,6-1 1,4-1-1,1-4 253,4-4 0,1-3 0,1-2 0</inkml:trace>
  <inkml:trace contextRef="#ctx0" brushRef="#br1" timeOffset="107">27522 14647 7770,'0'10'-51,"-2"-2"1,-1 0 0,-2 0 0,0 1 0,-1 1 0,-4 0-1,-1 1 1,-2 2 0,1 1 209,-4 0 1,-7 7-98,4 3 1,-6 3-1,1 4 1,-2 2-1,0 6 1,2 2-1,0 2 1,2 0-1,3 2 1,3 0-1,3 0 1,4-5-1,4-4 1,3-5 0,4-4-1,3-5 1,4-2-1,6-6 1,2-4-1,2-4 1,0-1-1,1 0-259,-1-1 1,5 1 0,-5-6-1,0-3 1,0-2 0,1 0-1,-3-2 197,-1 0 0,-1-2 0,-1-4 0</inkml:trace>
  <inkml:trace contextRef="#ctx0" brushRef="#br1" timeOffset="108">27277 15036 7736,'21'0'87,"-8"0"1,4 0 0,1 0 0,0 0-1,1 0 1,2 0 0,1 0 0,4 0 0,1 0-1,1 0 1,1 0 0,0 0 0,0 0 0,0 0-1,-2 0-384,-3 0 0,1 0 0,-6 0 297,-1 0 0,-2-7 0,-2-1 0</inkml:trace>
  <inkml:trace contextRef="#ctx0" brushRef="#br1" timeOffset="109">27536 14762 7736,'10'15'0,"-2"-1"18,-2 0 0,4-4 0,-4 0 0,2 1 0,3 2 0,2 1 0,2-1 0,-1-4 0,0-2 0,1-2 0,-1-1 0,0 0 0,1-3 0,-1-2-18,1-4 0,-1-3 0,0-7 0</inkml:trace>
  <inkml:trace contextRef="#ctx0" brushRef="#br1" timeOffset="110">27694 14316 7736,'0'15'58,"5"-1"0,0 0 1,0 1-1,0-1 1,1 1-1,2-1 1,2 0-1,-1-1 1,1-2-1,1-1 1,3 1-1,4 0 0,1 1 1,0-4-1,1-2-142,-1-3 0,6-1 0,-2-2 0,1 0 0,-2-2 0,0-1 0,-1-3 1,0-1-1,-2-1 84,2 0 0,-5-1 0,5-6 0</inkml:trace>
  <inkml:trace contextRef="#ctx0" brushRef="#br1" timeOffset="111">28327 14446 7736,'0'14'0,"0"1"26,0-1 0,0 0 0,0 1 1,0 1-1,-1 1 0,-2 4 1,-4 3-1,-1 5 0,-3 4 1,-2 4-1,-1 3 0,-2 3-2,-3 5 1,3-1-1,-3 4 1,3 0-1,1-2 1,1 1-1,-1-4 1,3-2 0,0-8-1,4-5 1,2-7-221,3-4 0,1-4 1,2-11-1,0-10 1,0-6-1,0-5 1,2-1-1,1-4 1,2-1 195,-2-4 0,5-1 0,0-2 0</inkml:trace>
  <inkml:trace contextRef="#ctx0" brushRef="#br1" timeOffset="112">28212 14863 7244,'15'0'0,"-1"2"0,1 1 0,-1 2 0,0-1 0,1 1 0,-1 0-8,0-2 0,1-1 0,-1-2 0,2 0 0,2 0 0,1 0 1,-1 0-1,-1-2 0,1-3 0,1-4 8,-1-4 0,4-1 0,0-1 0</inkml:trace>
  <inkml:trace contextRef="#ctx0" brushRef="#br1" timeOffset="113">28702 14633 7717,'14'0'0,"-1"1"0,-5 3 0,-8 4 110,-8 4 0,-5 1 0,-1 13 0,-2 3 1,-2 4-1,-3 5 0,-1 6 0,-2 4 0,0 3 1,1 5-1,3 3 0,1 5-291,-2 1 1,10-4 0,-2 1 0,3-4 0,4-7 0,-1-6 180,4-5 0,2-2 0,1 5 0</inkml:trace>
  <inkml:trace contextRef="#ctx0" brushRef="#br1" timeOffset="114">8977 7338 7407,'-14'8'-1337,"1"-5"1308,3-6 53,-2 1 1,8-10-1,-4 2 1,0-3-1,2-1 1,0-1 0,1 3-1,0 0 1,0 3-1,4-1 1,2 1 0,6 1-1,1 1 1,3 2-1,2 1 1,1-1-1,2 2 1,3 1 0,4 2-1,1 0 1,0 0 1,4-5 0,6 1 0,-1 0-1,3 3 1,2 1 0,4 0 0,1 0-1,0 0 1,2 0 0,1 0 0,4 0-23,1 0 1,-3 0 0,4 0-1,3-2 1,-1-1 0,2-2-1,0 0 1,2 1 0,-3-1-1,0 2 1,-1 1 0,2 2-8,2 0 0,-1 0 0,1-2 1,-1-1-1,2-2 0,2 2 0,2 2 1,-1 1-1,0 0 0,1 0 1,-1 0-1,2-2 13,3-3 0,-3 4 1,0-6-1,-2 2 0,1 1 1,-1 0-1,0 3 1,1 1-1,-1 0 0,0 0 1,2 0-1,2 0 5,3 0 0,-4 0 1,2 0-1,0 1 1,2 3-1,1 0 1,4 0-1,-1-3 1,3-1-1,-1 0 1,3 0-1,2 0-23,-38 0 1,-1 0 0,39 0 0,0 0 0,0 0 0,-2-1 0,-37-1 0,0 0 0,-1 0 0,1 0 0,1 0 0,-1 0 0,39 1 0,0 1 0,2 0 0,-40 0 0,0 0 3,2 0 1,-1 0-1,-1 0 1,1 0 0,-2 0-1,1 0 1,39 0-1,-39 0 1,-1 0 0,2 0-1,1 0 1,0 0-1,1 0 1,1 0 0,1 0-1,-1 0 1,1 0-1,-1 0 1,0 0 0,0 0-1,-1 0 1,2 0-1,-1 0 11,2 0 1,0 0 0,-1 0 0,-1 0 0,-1 0 0,1 0 0,-2 0 0,0 0 0,0 0 0,0 0 0,1 0 0,1 0 0,1 0-1,0 0 1,0 0 0,0 0 0,0 0 0,-1 0 0,0 0 0,1 0 0,0-1 0,0 0 0,2 0 0,0-1-12,1 0 0,0-1 0,-3 1 0,-1-1 0,4 2 0,1 1 0,-2-2 0,-1 1 0,0-2 0,0 1 0,1 0 0,0 1 0,1 0 0,0 0 1,2 0-1,-1 0 0,-1 0 0,0-1 0,-1 0 0,0-1 0,-1 2 0,0-1 0,1 1 0,-1 1-11,3 0 0,-1 0 0,-3 0 1,-1 0-1,3 0 0,1 0 0,-2 0 1,0 0-1,-1 0 0,0 0 0,2 0 1,0 0-1,0 0 0,-1 1 0,0 1 1,0-1-1,-2 2 0,-1-1 0,0 0 1,0-1-1,-1 0 0,1 0 0,2-1 1,1 0 32,1 0 1,1 0 0,-5 1 0,1 0 0,2 0 0,0 1 0,-3 0 0,1 1 0,-1-2 0,1 1 0,2-1 0,1-1-1,2 0 1,-1 0 0,1 0 0,0 0 0,-1 0 0,0 0 0,-1 0 0,1 0 0,0 0 0,0-1 0,3-1 0,0 1-13,2-2 1,0 1-1,-1-1 1,-1 1-1,0 2 1,0 0-1,-1-1 1,0 0-1,0 0 1,1-1-1,2 0 1,1-1 0,0 2-1,1-1 1,0 1-1,0 1 1,-1 0-1,-1 0 1,1 0-1,-1 0 1,0 0-1,0 0 1,1 0 0,0 0 1,2 0 1,-1 0-1,-2 0 1,0 0-1,4 0 1,-1 0-1,-2 0 1,0 0-1,0 0 1,0 0 0,1 0-1,1 0 1,1 0-1,0 0 1,1 0-1,0 0 1,-1 0-1,0 0 1,0-1-1,-1 0 1,0 0 0,1-1-1,0-1 1,2 1 7,1 0 1,0 1 0,-1 0 0,0 0 0,-1 1 0,0 0 0,-1 0 0,0 0 0,0 0 0,0 0 0,3 0 0,-1 0 0,1 0-1,-1 0 1,2 0 0,-1 0 0,-2 0 0,0 0 0,1 0 0,0 0 0,-1 0 0,1 0 0,3 0 0,0 0-30,2 0 0,1 0 1,-4 0-1,0 0 1,1 0-1,0-1 1,-2-1-1,0 0 1,0 0-1,0 0 1,1 0-1,1 0 1,1 1-1,0 1 1,1 0-1,-1 0 1,-2 0-1,0 0 0,0 0 1,-1 0-1,-1-1 1,-1 0-1,2 0 1,0-1 14,-1 0 0,1-1 0,-3 1 1,0-1-1,2 3 0,-1-1 0,1 0 1,0-1-1,1-1 0,1-1 0,0 1 1,1 0-1,0-1 0,-1 0 1,-2 1-1,-1-1 0,-2 1 0,-1 0 1,-1 1-1,0 1 0,-1 0 0,-1 0 1,0 1-1,-1 0 2,1 0 1,-1 0 0,-2 0 0,-1 0-1,1 0 1,0 0 0,-2 0 0,0-1 0,-1-1-1,1 0 1,1 0 0,-1 0 0,1 0-1,-1 0 1,-1 1 0,-1-1 0,-3 1 0,0-1-1,-3 0 1,1-1 0,-1 2 0,1-1-1,0 1 1,1-1-9,0 0 1,0-1 0,32 0 0,-3-5-1,-2 0 1,-1 2 0,0-2 0,-4 0 0,-1-2-1,-3 0 1,-3 1 0,-4-2 0,-3-2-6,-1-2 1,-2 6 0,-7-1-1,-1-1 1,-3-2 0,-2-3-1,-3-1 1,-2-3 0,-1 1 0,-2 0-1,-1-2 1,-4-1 7,-1-4 1,3-1 0,-5-2 0,-3 1 0,-3-1 0,-3-2 0,-1 0 0,1-3 0,-2 0 0,-2-1 0,-3-2 0,-1-3 28,-2-3 1,0 3 0,0-8 0,0 4-1,0 0 1,0 0 0,-2-3 0,-1-2-1,-2-1 1,2-1 0,0 1 0,0-1 0,-2 0 0,-1 0 0,2-2 0,-2 4 0,0-1 0,-1-3 0,2-1 0,1 0 0,-1 1 1,2-1-1,1-2 0,0-4-32,-2-2 0,2 3 1,-4-3-1,1 2 0,-2 3 1,1-2-1,0-2 0,1-1 1,0-1-1,0 1 1,0 0-1,1-1 62,-1-1 0,0 0 0,5-3 0,0 5 0,0 1 0,-2-1 0,-1-4 1,-2 1-1,1 2 0,-1 6 0,-1 2 0,-1 3-8,1-3 0,-4 1 0,4 1 1,-1 4-1,-1 1 0,2 0 1,-2 1-1,2 3 0,-2 0 1,0 3-1,-4 1 0,0 2-23,-3-2 1,2 4-1,2 3 1,2 2 0,-3 3-1,1-1 1,0 0 0,1 2-1,1 1 1,-1 4 0,2 1-1,2 4-39,3 1 0,1-4 0,2 1 0,2 2 0,3 2 12,4 6 0,4-4 0,1 5 0</inkml:trace>
  <inkml:trace contextRef="#ctx0" brushRef="#br1" timeOffset="115">5539 1252 8152,'-15'-8'-139,"1"-5"0,0 5 0,-1-2 0,1 2 0,-1 2 0,1 3 1209,0 1-1113,6-4 1,1 6-1,7 0 1,0 8 0,2 5-1,3 1 1,4 2-1,4 3 1,1 5 0,1 5-1,-2 4 1,-2 7 0,-3 8-1,-2 12 1,-3 10-1,-2-29 1,0 3 0,-1 4-1,0 1 1,-1 6 0,0 2-1,0 3 1,-1 2-1,-1 3 1,-2 1 0,0 2-1,-1 1 1,-2 3 0,0 0-1,0 1 1,0 1-1,0 0 1,0-1 0,1-1-1,0 0 31,-1-1 1,1-1 0,0-3 0,0 0-1,0 3 1,1-1 0,1-1 0,0 0 0,3-3-1,0 0 1,1-5 0,0-1 0,1 0 0,0-1-1,0 0 1,0 1 0,0 1 0,0 1 0,0 0-1,0 0 1,1 0 0,0-1 0,1 0-1,0 0 44,3 1 0,0 0 0,1 0 0,1 1 1,0 4-1,0 1 0,1 0 0,0 1 1,1 2-1,0 0 0,1-2 0,1 1 1,0 0-1,0-1 0,1 2 0,0 0 0,1 1 1,0 0-1,-1 0 0,1 0 0,1-1 1,-1-1-1,0-1 0,0-1-46,0-2 1,1 1 0,0-2-1,-1 1 1,1 1 0,1-1 0,-1 0-1,1-2 1,-1-2 0,1-2-1,-1-6 1,0-2 0,0-5 0,1-1-1,-1-3 1,1-1 0,-1-1-1,1 0 1,12 37 0,-2-7 0,-2-7-46,-2-9 1,-1-5-1,-2-5 1,1-3 0,-1-2-1,-2-7 1,-2-7-1,-1-4 1,-2-2 0,-3 0-1,0-1 40,0-2 1,-5-2-1,2 1 1,-2-3 0,2-2-1,5-5 50,2-4 1,3-1 0,-1 0 0,1 0 0,0 0 0,3 0 0,3 0 0,1 0 0,4 0 0,3 0 0,3 0 0,3 0-67,1 0 0,4 0 0,8-1 0,4-2 0,0-4 0,1 1 1,3-1-1,5 3 0,6-3 0,3-1 0,4-1 0,1-1 22,2-1 0,-35 7 0,0 0 0,1-1 1,1 0-1,2 0 0,2-1 0,1 0 1,1-1-1,1 0 0,0 0 0,2 0 1,0-1-1,2 1 0,2 0 0,2 0 1,2 1-1,1 0 0,2 1 0,1 0 1,1 1-1,0-1 0,1 0 21,1 1 1,1 0 0,2 0 0,0 0 0,5 2 0,0 1 0,3-2 0,1 1 0,-26 1 0,1 0 0,0 0 0,27 0 0,-1 2-386,0 1 0,1 1 0,-24-1 0,0 0 0,1 2 1,-1 0-1,0 1 0,0 0 0</inkml:trace>
  <inkml:trace contextRef="#ctx0" brushRef="#br1" timeOffset="116">5942 1036 8356,'-2'-16'-113,"-1"-2"0,-4-2 1,1-1-1,0 0 343,2 3-276,9 9 1,8 2 0,8 7 0,1 0 0,5 2 0,4 3 0,4 4 0,0 4 0,3 2 0,2-3 0,5 0 0,1-3 0,4 1 0,4-2 0,7-2 0,6-1 0,5 0 0,3-2 0,5-1 0,-39-3 0,1 0 0,4-1 0,-1-1 0,3-1 0,0 0 0,3-1 0,1 1 0,-1-1 0,2 0 0,0 0-1,1 0 1,0 0 0,0 1 0,3 0 0,0 0 51,3 1 0,0-1 0,-3 0 0,1-1 0,6 1 0,1 1 0,0 0 0,0 0 1,0-1-1,1 0 0,3 0 0,1 0 0,1-1 0,0-1 0,3 0 0,-1-1 0,0 0 1,0 0-1,1-1 0,0 0 0,2-1 0,0 0 0,3-1 0,1 1-2,-26 3 1,1 0 0,-1 0 0,23 0 0,-1 1 0,2 1 0,-1 0-1,-1 1 1,0 0 0,1 1 0,-1 1 0,3 0 0,1 0 0,0 1 0,1 0-1,1 1 1,-1 0 0,0 0 0,0 1 0,-1 1 0,1 0 0,-27-1 0,1 0-1,-1 1 1,2-1 0,0 1 0,0 0-36,1-1 1,0 1 0,0 0 0,-1-1 0,0 2-1,0-1 1,0 1 0,0 1 0,0-1 0,1 0-1,0 0 1,0-1 0,1 0 0,1 0 0,0-1 0,2 0-1,0 1 1,0-2 0,1 1 0,0 0 0,0-1-1,0 1 1,0-1 0,-1 1 0,0 0 0,-1-1 0,0 1-1,1-1 1,-1 0 0,1 0 0,0 0 0,0-1-1,-1 1 1,3-1 0,-1 0 0,0 0 26,2 0 1,1 0 0,-2 0 0,-3 0 0,0 0 0,-1 0 0,4 0 0,0 0 0,0 0 0,-3 0 0,1 0 0,-1 0 0,-1-1 0,1 1 0,0-1 0,0 0 0,0 0 0,0 0 0,1-1 0,-1 1 0,0-1 0,-1 0 0,0 1 0,0-1 0,-1 1 0,0-1 0,-1 0 0,0 1 0,0-1 0,0 1 0,0-1 0,0 1 0,0 1 0,1-1 0,-1 0 0,1 1 2,-1 0 1,1-1 0,-1 2 0,-1 1 0,-1 0 0,1 0 0,-1 1-1,-1-1 1,1 1 0,0 0 0,0 1 0,0-1 0,1 0 0,0 0-1,0 0 1,1 1 0,1-1 0,-1 0 0,2 0 0,-1 1 0,1-1-1,0 0 1,1-1 0,-1 1 0,-1-1 0,1 0 0,0 0 0,-1-1-1,1 0 1,-1 0 0,1 0 0,-1-1 0,1 1 0,1-1 0,0 0-1,1 0-3,1 0 0,0 0 0,-1 0 0,-2 0 0,-2-1 0,1 0 0,3 0 0,0-1 0,0 0 0,-1 0 0,0-1 0,0 0 0,1 0 0,-1 0 0,0 0 0,1 0 0,0-1 0,1 1 0,-1 0 0,1 0 0,-1 0 0,-1-1 0,0 1 0,0 0 0,-2 0 0,0 1 0,-1-1 0,-1 1 0,0 0 0,0 0 0,0 0 1,0 1-1,0 1 0,0-1 0,2 0 0,-1 1 7,0 0 0,1 0 0,-1 0 0,24 0 1,0 2-1,-2-1 0,0 2 0,-1 2 0,1 0 1,-1 1-1,0 1 0,1 0 0,1 0 0,-2 0 1,0 0-1,-1 1 0,0-1 0,-2 1 0,0 0 1,-1 0-1,1 1 0,-1 1 0,0 0 1,1-1-1,1-1 7,1 0 1,1 0 0,-5-1 0,1 1 0,2-1 0,1 0 0,-2 0 0,-1 0 0,0 1-1,0-1 1,3-1 0,0 1 0,0-2 0,1 1 0,-1-2 0,-1 0 0,0-1 0,-1 0 0,-1 0-1,0-1 1,1 0 0,-1 1 0,0 0 0,1 0-19,0 1 0,0 0 1,-5-2-1,-1 1 1,1 1-1,-1 0 0,-2 0 1,0 0-1,0-1 1,-1 0-1,2 1 0,0-1 1,-1-1-1,0 0 1,-1 1-1,-1 1 0,-3 0 1,-1 0-1,-1 1 1,-1-1-1,-2 1 0,1 0 1,0 0-1,0 1 2,3 1 1,-2-1 0,-3-1 0,-1 0 0,1-1 0,0 1 0,-3 0 0,1 0 0,-1 0-1,1-1 1,1 0 0,0 0 0,2 0 0,0 0 0,-1 0 0,1-1 0,-2 0 0,-1 0-1,-1-1 1,-1-1 0,0 0 0,0 0 0,2 0 0,1 0-3,2 1 1,-1 0 0,-5-1 0,-1 0 0,3 1 0,0 1 0,-3-2 0,0-1-1,0 0 1,-1 0 0,2 0 0,1 0 0,-1 0 0,0 0 0,0 0 0,-1 0-1,-3 0 1,0 0 0,-1 0 0,-1 0 0,0 0 0,0 0 0,0 0 0,1 0 12,-1 0 0,-1 0 0,0 2 0,-1 1 0,-2 0 1,-1 1-1,37 2 0,-4 2 0,-1-2 0,0 1 1,-1-4-1,-3-2 0,-1-1 0,1 0 0,-1 0 8,0 0 0,-11 2 0,0 1 0,-3 2 0,-4-2 0,2-1 0,-1-2 0,-1 0 0,-4 1 0,-3 3 0,-6 0 0,1 0 35,0-3 1,-7-1 0,1 0 0,-7 0 0,-3 0 0,-4 2-1,-1 1 1,-2 2 0,1-2-22,-1-1 0,-4-2 0,-1 0 314,3 0-341,-6-7 0,7 6 0,-5-6 0</inkml:trace>
  <inkml:trace contextRef="#ctx0" brushRef="#br1" timeOffset="117">29320 1554 8071,'-6'13'-669,"-2"-2"0,-2-3 647,1-2 32,5-1 1,-7-3 0,6 2 0,2 6 0,2 3 0,1 1-1,0 1 1,0 1 0,0 3 0,-2 5 0,-1 5 0,-2 4 0,0 7-1,0 6 1,-1 9 0,-2 7 0,-2 10 0,6-32 0,-1 2-1,0 1 1,0 2 0,0 1 0,-1 0 0,0 1 0,-1 1 0,0-1 0,0 2 1,0 1-1,0 0 0,-1 2 0,1 0 1,0 2-1,0-1 0,-1 2 0,1 1 0,1-2 1,0 0-1,0 1 0,0-1 0,2 1 1,-1 0-1,-1 3 0,1-1 0,-2 2 1,1-1-1,-1 0 0,-1-1-17,1-2 1,0-1 0,2-2-1,0 0 1,1-1 0,-1 0 0,-1 2-1,1 0 1,-2 1 0,1 0-1,-1 1 1,0-1 0,-1 0 0,1-1-1,0 0 1,0 0 0,0 0-1,-1-1 1,1 1 0,0 0 0,0 0-1,0-1 1,-1 1 0,1 0 7,0-1 1,0 0 0,-2 1-1,-1 1 1,0-1 0,0 1-1,1 0 1,-1 1 0,0-1-1,-1 0 1,1-1 0,-2 0 0,0-3-1,0-1 1,1-2 0,0 0-1,-1-1 1,1-1 0,1 1-1,0 0 1,-2-1 0,1-1-1,1-1 1,-1-1 34,-9 36 1,-4-11 0,4-4 0,3-4 0,1-3 0,3-3-1,2-6 1,3-3 0,2-6 0,2-4 0,3-4 0,1-3-147,0-3 0,1-3 0,6-8 0,6-2 1,4-3-1,2-2 109,2-3 0,1-14 0,7-5 0</inkml:trace>
  <inkml:trace contextRef="#ctx0" brushRef="#br1" timeOffset="118">28471 1583 7964,'31'56'-19,"-7"-4"0,-7 0 0,-2 4 0,1 11 1,-8-27-1,1 1 0,1 6 0,-1 1-322,1 4 1,-2 1 338,0 3 0,0 0 0,1 2 0,1 1 0,0-1 0,1 0 0,-1 0 0,1-1 0,-1-1 0,1-1 0,-2 0 0,-1 0 0,0 2 0,0 1 0,-1 4 0,0 1 0,1 2 0,-1 1 0,0 2 0,0 0 0,1 0 0,-1 1 0,-1 2 0,0 1 0,0 1 0,0 1 0,-1 2 0,-1 1 0,1 1 0,0-1 0,0 0 0,-1 0 0,0-3 0,0 0 0,0-1 0,0 0 0,0-2 0,-1 0 0,1 0 0,0-1 0,0-3 0,0 0 0,0-3 0,1-2 0,0-5 0,0-2 1,0-4-1,0-1 0,-1-5 0,1 0 0,0-3 0,0-1 0,3 34-37,-2-6 1,4-7 0,-5-11 0,-2-8 0,-2-9 0,-2-13 38,-4-17 0,-3-18 0,-6-23 0</inkml:trace>
  <inkml:trace contextRef="#ctx0" brushRef="#br1" timeOffset="119">28543 1727 8003,'-14'0'-8,"0"0"0,-1 1 1,1 6-1,-1 7 1,3 10-1,0 11 1,4 13-1,0 16 0,2 16 1,2-32-1,0 1 1,1 7-1,0 0-13,-1 5 1,1 1 0,0 3 0,1 0-1,2 2 1,0 2 0,1 2 0,0 2-1,0 4 1,1 1 0,0-24 0,0 0-1,1 1 1,-1 1 0,1 0 0,0 0-1,0-1 1,1 1 0,0-1 0,0 0-1,0 1 1,1-1 0,-1 1 0,1-1-1,0 1 1,0 0 0,0 1 0,1-1-1,0 0 1,-1-1 0,2 0 12,2 26 0,1-2 0,-1-3 1,1-3-1,-2-13 0,0-2 1,0-5-1,1-2 0,1-6 1,0-2-1,7 29 0,-2-15 1,-4-13-1,-2-12 0,3-8 0,0-5-52,3-6 0,-6-9 0,1-15 0,0-13 0,-2-14 0,-2-12 0,-1-9 0,0-6 0,-2-9 0,-2-8 0,-1 37 0,0-1 0,0-3 0,0-1 60,0-1 0,0-2 0,0-2 0,0-2 0,0 2 0,0-1 0,0-4 0,-1 0 0,-1-6 0,1-1 0,-2-5 0,-1-2 0,1-4 0,0-2 0,0 26 0,0-1 0,1-1 0,0 0 0,0 0 0,-1-1 0,1 1 0,-1 0 0,0 0 0,1 1 0,-1 0 0,0 1 0,-1-23 0,-1 2 73,1 5 0,0 2 1,-2 9-1,1 3 1,1 14-1,1 3 1,-3-29-1,-1 12 1,4 12-1,0 10-23,-2 15 0,4 12 0,-6 17 0,1 11 0,-4 12 1,-3 17-1,-1 19 0,7-26 0,0 3 0,-1 8 1,1 1-1,0 6 0,0 1 0,0 5 0,0 2 0,0 3 1,1 1-62,1 3 0,0 0 1,-1 5-1,1 0 1,2-2-1,1 2 1,1-25-1,0 1 1,0 1-1,0 2 1,1 1-1,-1 0 1,2 0-1,-1 0 1,1-1-1,0-2 1,0 0-1,0-3 0,2 19 1,1-4-1,-1-10 1,2-5-1,0-10 1,1-3-1,5 23 1,0-18-79,-1-17 1,-1-13 0,6-23 0,-1-10 0,-1-13 0,-2-14 0,-1-16 0,1-16 0,-5 31 0,1-2 0,-1-3 0,0-2 0,0-3 0,0-1 88,-1-2 0,-1-1 0,1-1 0,0-1 0,2 0 0,0-1 0,0-1 0,1 1 0</inkml:trace>
  <inkml:trace contextRef="#ctx0" brushRef="#br1" timeOffset="120">29104 1324 7849,'0'14'-19,"0"0"0,0 9 0,0 10 0,0 22 0,0-15 0,-1 5 0,-1 10 0,-1 5 0,-2 10 0,-1 4 0,1-21 0,-1 2 0,1 1 0,-1 4 0,-1 2 0,1 0 0,0 3 0,0 1 0,0 1 0,0 4 0,0 0 0,0 0 0,1 1 0,0 1 0,-1-1 25,2 0 1,-1 0 0,0 0 0,-1 2 0,0 1-1,1-2 1,1-3 0,1-2 0,0 1 0,-1 1 0,0 0-1,-1 1 1,0 0 0,1 1 0,-1-1 0,0-1 0,0-1-1,0 0 1,1-3 0,0 0 0,0-2 0,0-5-1,1-2 1,0-2 0,0 20 0,1-3 0,1-9 0,1-2-1,-1-7 1,2-1 0,-1-9 0,0-2-33,0 24 0,6-20 1,4-27-1,2-13 0,3-14 1,-1-17-1,1-18 0,1-20 1,-8 24-1,1-3 0,1-7 1,1-3-1,-1-5 0,1-3-68,-1-3 1,0-1 0,3-6 0,-2-1 0,-1-1 0,0 0 0,-1-4 0,-1 0 93,0-1 0,0-3 0,-1 20 0,0-1 0,0-1 0,0-2 0,1 1 0,-1-1 0</inkml:trace>
  <inkml:trace contextRef="#ctx0" brushRef="#br1" timeOffset="121">29277 2072 7849,'0'-70'-98,"0"7"1,0 15-1,-2 19 1,-1 17-1,-3 13 1,-2 14-1,-3 12 1,-2 13 106,-2 11 1,-5 21 0,8-26 0,1 4 0,-1 5 0,0 3 0,0 9-1,-1 2 1,-1 8 0,-1 3 0,4-21 0,1 1 0,-1 2 0,0 4-1,0 2 1,1 1 0,0 3 0,0 2 0,1 0 0,1 1 0,0 1-1,0-1 1,1-2 0,1 0 0,0 0 0,1-4 0,-1-1 0,1-1-21,0-3 0,0-1 0,1-3 0,-3 20 1,1-5-1,1-14 0,0-5 0,3-12 1,0-5-1,0 14 0,2-24 0,0-20 1,0-20-1,0-21 0,2-22-16,2-20 0,-1 29 0,1-2 0,1-8 0,1-2 0,-1-3 0,0 0 0,-1-4 0,1-2 0,0-3 0,0-1 0,-1-4 0,0-2 0,0-3 1,0-2-1,-2 25 0,0 0 0,0 0 0,1-1 0,0 0 0,-1 0 0,0-2 0,0 0 0,0 0 0,1-3 0,0 1 0,-1-2 23,1-1 0,0-1 0,-1-1 0,1 0 0,0-1 0,-1 0 0,2 3 0,0 0 0,0 2 0,-1 5 0,-1 1 0,1 1 0,0-18 0,0 4 0,-1 11 1,-1 4-1,0 11 0,0 3 0,-3-13 0,-1 28 0,-2 23 0,0 20 0,-1 15 76,-4 15 1,-2 26 0,4-24-1,0 4 1,-1 9 0,0 3 0,-1 11-1,-1 3 1,4-21 0,-1 1-1,1 1 1,-1 6 0,0 1 0,0 0-1,0 5 1,1 0 0,0 0-1,-1 4 1,2 0 0,-1 0 0,0 0-1,1 1 1,0 0 0,-1 2-1,1 0 1,-1 0 0,3-19 0,-1 1-1,1-1 1,0 1-100,0 1 1,0-1 0,0 1 0,0 0 0,0 0 0,1 0-1,-1-1 1,0-1 0,0 16 0,-1-2 0,0-1 0,0-8 0,1-1-1,-1-3 1,-2 19 0,-1-5 0,1-13 0,0-5 0,1-10 0,-1-4-1,-4 21-6,1-19 0,12-38 0,0-30 0,6-32 1,-2 13-1,2-3 0,1-9 0,1-3 0,0-7 1,1-2-1,0-4 0,0-2 0,0-3 0,-1 1 1,1-1-1,0 1 0,1 0 0,-1 0 1,1 0-1,0 1-18,-1-3 1,0 1 0,2 0-1,0-1 1,-3 2 0,-1 1-1,0 7 1,0 2 0,-1 8-1,0 3 1,-2 7 0,0 3-1,4-23 1,-5 25 0,-4 30-1,-2 33 1,-6 29 108,-7 27 0,6-27 1,0 5-1,-3 11 1,0 4-1,-1 5 1,1 1-1,4-23 1,0 1-1,0 0 1,0 1-1,0 0 1,1 1-1,-1 2 0,2 0 1,-1 1-1,0 1 1,1 0-1,0 1 1,0 1-1,1 0 1,0 0-1,0-2 1,1 1-1,-1-1 1,1-2-1,1 1 0,-1-2 1,1-1-1,0-2 1,0 0-62,0 25 0,0-2 1,-1-5-1,0-3 1,1-8-1,-1-4 1,2-10-1,-1-2 1,0 25-1,2-18 1,2-12-1,3-14 1,3-13-1,1-15 1,1-16-79,1-16 1,-3-18-1,2-20 1,-5 30-1,-1-2 1,1-5-1,0-3 1,-1-6-1,0-2 1,0-5-1,0-2 1,0-2-1,0-2 1,1 1-1,0-1 1,-1 2-1,1 0 1,-1 1-1,0 1 1,0 0-1,0 0 87,0 0 1,0 1 0,0-1 0,0 0 0,1 5-1,0 2 1,-2 8 0,-1 4 0,-1-24 0,-1 25 0,0 21-1,0 17 1,0 19 0,-1 15 0,-4 16 78,-5 13 1,-3 21-1,6-33 1,0 3-1,0 3 1,0 0-1,-1 4 1,1 1-1,0 2 1,0 1-1,-1 1 1,1 1 0,1 1-1,0 1 1,0 1-1,0 2 1,2 1-1,-1 0 1,0 1-1,0-1 1,0-1-1,1-1-114,-1-1 0,0-1 0,1 2 0,0-2 0,-1-3 1,1-1-1,0-3 0,1-3 0,1-5 0,-1-3 1,-1 30-1,-1-16 0,0-15 0,0-16 0,2-16-23,1-14 0,4-15 0,1-9 0,4-11 0,1-15 0,3-14 1,1-12-1,-4 35 0,-1-1 0,0-3 0,0 0 0,1-4 1,-1 0-1,0 0 0,0-1 0,0-2 0,0 1 28,1 0 0,-1-1 1,0-3-1,0-2 1,0-3-1,1 0 1,-1-1-1,2 0 1,-1 2-1,1 1 0,1 2 1,-1 2-1,0 5 1,-2 1-1,0 5 1,-1 2-1,4-26 1,-1 23 133,-1 27 1,-1 16 0,-7 19 0,0 1 0,-2 3 0,-1 8 0,-4 10 0,0 16-1,-5 14 1,6-26 0,0 1 0,-2 3 0,1 1 0,0 3 0,0 1-85,0 2 0,-1 0 0,1 3 0,0 0 0,-1 5 0,0 0 0,-1 3 0,0 1 0,0 1 0,-1 2 0,1 3 0,-1 1 0,0 1 0,1 1 1,-1 3-1,1 0 0,0 0 0,0-1 0,1-2 0,0-1 0,2-6 0,-1-2 0,2-7 0,-1-1-96,1-7 1,1-2 0,2-4 0,0-1 0,-2 20 0,2-17 0,4-26 0,1-25-1,3-23 1,2-19 0,3-19 34,-4 26 0,-1-1 0,1-10 0,0-2 0,1-5 1,-1-2-1,0-2 0,0 0 0,0-2 0,1 0 1,-1 1-1,0-1 0,0 0 0,0-1 0,1-2 1,-1 0-1,0-3 0,0 0 0,0-3 0,1 1 1,-1 0-1,0 0 0,0 2 0,-1 1 26,-1 3 0,-1 0 0,1 4 0,-2 1 0,-1 4 0,0 1 1,0 6-1,0 3 0,2-29 0,-4 23 0,-4 17 0,-2 15 0,-2 9 1,-3 12-1,-2 9 79,-1 11 0,-1 11 1,-1 13-1,-1 18 0,7-22 1,0 2-1,1 8 0,1 3 1,0 5-1,0 2 0,0 5 1,0 0-1,-1 3 1,0-1-1,0 0 0,-1-1 1,1-3-1,1-1 0,-1-4 1,2-2-111,-1-2 0,1-2 0,2-8 1,1-3-1,-4 30 0,1-17 1,4-24-1,1-18 0,2-17 1,0-13-1,0-17 0,0-16 1,0-19-1,0 30 1,0-2 0,0-9 0,0-2 0,1-5 0,0-2 0,0-1 0,1-1 0,0 0 0,1-1-1,-1-1 1,1 0 0,-1-2 0,1-2 0,0-2 0,0-2 0,0-2 0,0-2 0,1-1 0,0-2 0,0 0-1,-1 0 1,0 0 0,0 0 20,-1 1 1,-1 0-1,0-1 1,0 0 0,-1 1-1,0 0 1,0 1-1,0 1 1,-1 4 0,0 0-1,0 3 1,-1 0-1,-1 1 1,0 0 0,0-1-1,-1 0 1,0-1-1,0 1 1,1 0 0,0 1-1,0 1 1,0 2-1,1 0 1,0 0 107,1 1 1,1 1 0,0 5 0,0 1 0,0 5 0,0 1 0,0 7 0,0 3 0,0-20 0,0 25 0,0 26-65,0 25 0,-2 28 0,-3 27 0,1-25 0,-1 3 0,-1 7 0,-1 2 0,0 6 0,0 3 0,-1 3 0,1 3 0,0 5 0,0 3 0,2-24 0,0 1 0,0 1 0,1 0 0,0 2 0,0-1 1,0-1-1,0 0 0,0 0 0,1-2 0,0 1 0,0-1-54,-1 0 0,0 0 1,1 0-1,-1 23 1,0-1-1,-1-1 1,0-2-1,0-7 0,1-3 1,-1-12-1,2-5 1,-2 19-1,3-37 1,2-29-1,0-19 1,2-10 12,3-5 0,3-19 1,8-19-1,-8 29 1,1-3-1,1-5 1,-1 0-1,1-5 0,-1 0 1,2-3-1,-1-1 1,1-2-1,1-2 1,0 0-1,0-1 0,-1-1 1,0 1-1,0 0 1,-1 2-1,-1-1 1,-1 0-9,1 0 0,-2 0 1,1 2-1,-1 1 0,-1 2 1,1 1-1,-2 5 1,-1 2-1,-1 7 0,-1 3 1,-1-23-1,-1 20 0,0 16 1,-1 17 93,-4 15 0,3 8 0,-4 7 0,0 7 0,-2 9 1,-2 12-1,2 12 0,0 11 0,0 10 0,3-38 0,1 1 1,-1-1-1,2-1 0,-4 37-99,1-7 0,4-6 0,-3-11 0,5-7 1,5-15-1,6-16 0,7-16 0,4-16 0,4-15 1,1-12-1,3-6-480,1-6 0,1-1 509,1-1 0,-2 6 0,4 1 0</inkml:trace>
  <inkml:trace contextRef="#ctx0" brushRef="#br2" timeOffset="122">3035 17510 7908,'-6'-8'-141,"3"-4"0,-7 2 1,1-3-1,1-1 286,3 0 1,5 6 0,3 4 0,3 9-1,1 8 1,-1 8 0,-1 4 0,0 9-1,1 6 1,1 9 0,1 9 0,-2 9-97,0 10 1,-2-32 0,-1 1 0,-1 4 0,-1 1 0,1 3 0,1 2 0,-1 2 0,1 1-1,-1 1 1,0 1 0,1-1 0,-1-2 0,0-1 0,-1-2 0,1-6 0,0-2 0,1 33 0,2-19-1,-2-15 177,-2-10 0,1-17 0,3-7 0,3-5 0,0-9-301,-3-6 1,-4-6 0,1-4 0,1-1 0,2 2 0,-2 1 0,-2 1 0,-1 1 0,0-1 0,0 1-317,0 0 0,0-1 1,0 1-1,-1 1 61,-4 3 0,2 4 0,-5 4 1911,2-2-1535,1 2 1,6-3 0,4 8 0,5 2 0,2-2 0,3-1 0,-1-2 0,1 0 0,-1 0 0,2 0-80,3 0 1,-1 0 0,6 0-1,3-2 1,3-1 0,5-2-1,1 2 1,0 2 0,1 1-1,3 0 1,3 0 0,5 0 15,5 0 0,-2 0 0,2 0 0,1 0 0,2 0 0,3 0 0,2 0 1,3-2-1,0-1 0,0-4 0,-2 0 0,2-5 42,3 0 0,2 2 0,0 0 0,-2-1 0,2 0 0,3 0 1,1 3-1,1 0 0,-4 1 0,-1-1 0,-2 2 0,2 0-69,4 2 0,-1 1 0,5 0 0,-4-3 0,-1-1 0,2-1 1,1 2-1,2-2 0,-1 0 0,1-2 0,2 1 0,0-1 23,-37 4 1,0 1 0,36-3 0,0 0-1,-1 0 1,1 1 0,-37 4 0,0 0-1,1 1 1,1-1 0,0 1 0,0 0 0,-1-1-1,-1 1 1,0 0 0,-1 1 0,40-1-1,-38 2 1,1 0 22,2 0 1,0 0-1,-4 0 1,1 0-1,1 0 1,0 0 0,0 0-1,-1 0 1,0 0-1,1 0 1,1 0 0,1 0-1,1 0 1,1 0-1,1 0 1,0 0-1,-2 0 1,0 0 0,0 0-1,0 0 1,-1 0-1,1 0 1,1 0 0,2 0 2,0 0 0,1 0 0,0-1 0,0 0 0,1 0 0,-1-1 0,0-1 0,1 0 0,-1-1 0,1 0 0,0-1 1,0 0-1,1 1 0,0 0 0,0 1 0,1 0 0,0 0 0,0 1 0,-1-1 0,1 1 0,1 0 0,-1 1 0,2 0 1,-1 0-7,2 1 0,0 0 1,-2 0-1,1 0 1,-1 0-1,0 0 0,1 0 1,-1 0-1,0 0 1,-1 0-1,1 0 1,1 0-1,-1 0 0,1 0 1,0 1-1,0 0 1,0 0-1,0 1 1,0 1-1,-1-1 0,0 0 1,1-1-1,-1 0 1,2 0-31,2-1 1,1 0 0,-2 0 0,1 0 0,1 0-1,0 0 1,-1 0 0,-1 0 0,0 0 0,0 0-1,1-1 1,2 0 0,0 0 0,0-1 0,0-1-1,1 0 1,-2-1 0,0 0 0,0-2 0,-1 0-1,0 1 1,1-1 0,1 0 0,0-1 32,2 0 0,0 0 1,-1 4-1,0 0 0,-1-4 1,0-1-1,-2 2 1,1-1-1,-2 1 0,1 0 1,0-1-1,0-1 1,1 1-1,1 0 0,-1 0 1,0-1-1,-1 2 1,-1 0-1,-1 0 0,0 1 1,0 0-1,0 0 1,1 0-1,1 0-35,2 1 1,0 0-1,-7-1 1,-1-1-1,2 3 1,-1 0-1,-1 0 1,0-1 0,0 0-1,0 0 1,1 1-1,0 0 1,0-1-1,1 0 1,-1 1 0,1 0-1,-1-1 1,-1 1-1,-2 1 1,-1 1-1,0-1 1,-2 1-1,1-1 1,-1 1 26,1-2 1,1 1 0,2-1 0,1 1 0,-2 2 0,0 0 0,-2-1 0,0 0 0,-1 0 0,0-1 0,1 0 0,-1-1-1,1 2 1,1-1 0,0 1 0,0 1 0,0-1 0,-1 0 0,0 0 0,-1-1 0,-1-1 0,0 1 0,1 0 0,-1 1 28,1 0 1,0 0 0,3 1 0,-1 0 0,2 0 0,-1 0 0,-2 0-1,0 0 1,-1 0 0,0 0 0,1 0 0,0 0 0,2 0 0,-1 0-1,2 1 1,-1 0 0,1 0 0,-1 1 0,0 0 0,1 1 0,-1-1-1,0-1 1,1 0 0,-1 0-33,0-1 0,1 0 1,1 0-1,1 0 1,1 0-1,-1 0 0,1 0 1,-1 0-1,2 0 1,-1 0-1,0 0 0,1 0 1,1 0-1,1 0 1,1 0-1,-1 0 0,2 0 1,-1 0-1,-2 0 1,0 0-1,0 0 0,0 0 1,0-1-1,0 0-1,2-1 0,0-1 0,4 2 0,0-1 0,-3-2 1,0 0-1,-1 0 0,1 0 0,-2 0 0,1 0 1,1-1-1,0 0 0,1 1 0,1-1 0,2 1 1,-1 0-1,0 0 0,-1 1 0,-1 1 0,0 0 1,-1-1-1,0 1 0,0-1 0,1 1-4,-1 1 1,2-1 0,1-1 0,0-1 0,-2 2 0,0 0-1,-1-1 1,0 1 0,1-1 0,-1 1 0,-1 0 0,0-1-1,2 1 1,-1 1 0,-1 0 0,0 0 0,2 1 0,-1 0 0,-2 0-1,1 0 1,-1 0 0,-1 0 0,-1 0 0,1 0 17,-1 0 0,1 0 0,3 2 0,-1 1 0,0 0 1,-1 1-1,-1-1 0,-1 2 0,-2-1 0,1 1 0,-1 0 1,1 0-1,0 0 0,0-1 0,2 2 0,-1 0 0,0 0 1,0 0-1,0 1 0,-1-1 0,-1 0 0,1-1 0,-1 0 1,-1 0 23,2 1 0,-1-1 0,1-1 0,0 0 1,1 1-1,1 0 0,-1 0 0,-1 1 1,0 0-1,-1-1 0,0 1 0,0-1 1,0 0-1,1 0 0,1 0 0,0 1 0,1 0 1,0-1-1,0 1 0,0 0 0,-1-2 1,0 0-1,1 0 0,0 0-22,1 0 0,0 0 1,2-1-1,2 1 1,-1 1-1,-1 0 1,0-1-1,-1-2 1,-1 1-1,0-1 1,-2 1-1,0 1 1,2-1-1,-1 2 1,2-1-1,0 1 1,0 0-1,0 0 0,-1-1 1,0 0-1,-1-1 1,1 0-1,0 0 1,0-1-10,0 1 1,1 0-1,-1-2 1,1 0-1,-1 2 1,-1 0-1,0 0 1,0-1-1,-1 1 1,-1-1-1,0 0 1,1 1-1,0-1 1,0 1-1,2-1 1,-1 0-1,1 0 1,0 0-1,-2-1 1,0 1-1,0-1 1,-1 1 0,0 0-1,1 1 11,-1-1 0,0-1 0,5 0 1,-1 0-1,-2-1 0,-2 0 0,0 0 1,-1 1-1,0 1 0,-2-1 1,0 2-1,-1-1 0,2 0 0,0-1 1,1 0-1,0 0 0,0-1 0,1 0 1,-4 0-1,0 0 0,-1 1 1,0 0-1,-2 0 0,0 1-5,2 0 1,0 1-1,2-1 1,0 0 0,0-1-1,-1-2 1,-3 1-1,0 0 1,-1 0 0,-1 0-1,0 0 1,0 0-1,0 0 1,1 0 0,-2 0-1,0 0 1,-2 1 0,0 0-1,38 2 1,-3 2-1,-5-2-2,-3-1 0,-2-2 1,3 0-1,-3 0 1,-4 0-1,-4 0 1,0 0-1,0 0 1,-1 0-1,-7 0 1,-5 0-1,-3 0-11,0 0 1,-1-5 0,-4 0 0,-4 2 0,-4 1 0,-2 2 0,-3 0 0,-3-1 0,-1-2 0,-3-2 0,-2 2 0,-2-1-71,1 0 1,-1 2 0,-1-4 0,-2-1-1,-1-1 1,-1-1 0,1-1 0,-2-1-1,0-2 1,-2-1 0,2-1 0,-1-1 79,-1-3 0,5-3 0,-3-7 0</inkml:trace>
  <inkml:trace contextRef="#ctx0" brushRef="#br2" timeOffset="123">30845 16849 7838,'5'-15'52,"0"1"0,0 1 1,-1 5-1,1 8 0,-2 10 1,-1 7-1,-2 7 1,0 3-1010,0 2 949,-6 6 1,-2 2-1,-7 8 1,1 3 0,-2 6-1,-3 9 1,-7 8 0,11-30-1,0 0 1,-2 3 0,0 2-1,1 0 1,0 2 0,1-1-1,1 0 1,1 0-1,1-1 1,1-2 0,1 0-1,1-3 1,0-1 0,-2 31-1,3-12 8,5-11 0,8 0 0,3-11 0</inkml:trace>
  <inkml:trace contextRef="#ctx0" brushRef="#br2" timeOffset="124">3884 17611 7140,'-1'8'-1315,"-4"-1"1268,-5-1 45,4-4 0,-2 4 2,3-6 0,-3 0 0,-6 0 0</inkml:trace>
  <inkml:trace contextRef="#ctx0" brushRef="#br2" timeOffset="125">4028 17439 7978,'-14'0'-4,"-1"0"0,1 0 0,0 0 98,-1 0 1,7-7 0,3-2 0,4-4-1,1-3 1,0-2 0,0-3 0,0-1-59,0-4 0,1 1 0,3-1 0,0 2 0,0 0 1,-3 2-181,-1 3 1,-1 11 0,-4 9 0,-6 12 0,-5 13 0,-5 9 0,-2 11 0,-1 9 0,0 9 0,0 4 0,1 6 218,0 3 0,12-36 0,1 2 1,3 3-1,2-1 0,-1-1 0,2-1 1,-1 35-1,4-12 0,2-12 0,4-11 1,5-11-1,2-11 0,4-11 0,2-7-66,1-3 0,7-7 0,-4-4 1,2-6-1,0-7 0,0-4 0,0-2 1,0-4-1,0-4 0,0-4 0,-2 1 1,-1 1-90,-3 2 1,-2-1 0,-2-2 0,0 2-1,-1 6 1,-3 2 0,-5 4 0,-2 3-1,-2 7 135,-1 5 1,2 14-1,-10 12 1,2 9-1,1 4 1,0 3-1,0 2 1,2 3-1,1 2 1,2 2 0,0-3-1,0 0-63,0-1 1,7-3 0,2 4-1,6 0 1,4-4 0,5-4-1,3-4 1,2-4 0,0-6-1,-1-4 1,1-6 0,0-2 7,0-2 1,-5-8 0,0-6 0,0-7 0,-2-3 0,-3-2 0,-3-3 0,-1-3 0,-3 0 0,-2 2 0,-5 1 0,-4-1 28,-1-4 1,0 4-1,-1-4 1,-4 4-1,-5 3 1,-2 1 0,-3 4-1,-1 1 1,-1 4-1,-4 2 1,0 6 0,-1 4-175,-1 3 0,4 9 0,-5 4 1,0 6-1,2 7 0,1 4 0,3 2 1,1 3-1,3 4 0,1 2 0,6-3 1,4 1 144,3 0 0,0 1 0,0 5 0</inkml:trace>
  <inkml:trace contextRef="#ctx0" brushRef="#br2" timeOffset="126">5380 17769 8147,'-14'-24'141,"0"0"0,-1 5 1,3-5-1,0-1 1,3-2-1,-1-1 1,1 3-1,1 1 1,0 0-1,1 0 0,-1 1 1,2 3-178,-1 2-28,3 9 1,-3 4-1,-2 10 1,-4 6-1,-2 8 1,1 8-1,0 7 1,-1 4-1,1 5 1,-1 4-1,1-1 1,0-1-1,1-2 1,2 0-1,3-1 1,1-4 0,4-4-1,2-6 1,2-4-1,6-6 185,7-7 1,2-17 0,8-15-1,1-10 1,3-7 0,0-5-1,1-5 1,-2-5 0,-1-3 0,-2-1-1,0-1 1,0-1-178,0-3 1,-7 3 0,3-4 0,-6 2-1,-3 2 1,-3 3 0,-1 12 0,-4 12 0,-3 12-1,-5 11 1,-5 10 61,-2 12 0,-8 16 0,0 14 0,-1 8 0,0 5 0,4 3 1,1 4-1,1 2 0,1 2 0,1 2 0,3 3 0,6 3-22,2 0 0,8-3 0,6-5 0,5-6 0,7-10 1,3-12-1,2-14 0,1-9 0,2-6 0,2-7 1,0-6-1,-1-8 42,1-7 0,-1-6 1,-4-8-1,0-3 0,-2-2 1,-1-3-1,-4 0 0,-1 0 1,-4 2-1,-1-2 0,-3 0 1,-2 2-40,-1 4 0,-7 4 0,2 1 0,-4 0 0,-1 2 0,0 3 0,-1 6 0,-4 7 0,-5 6 0,-1 5 34,2 5 1,-3 3-1,6 8 1,0 2 0,-1 3-1,3 1 1,-1 4-1,0 2 1,2 4 0,1 2-1,2-2 1,2-2-94,3-1 0,3-2 0,6-3 0,0-3 0,2-2 0,2-1 0,3-4 0,-1-4 1,3-4-1,-2-3 0,-1-1 0,-2-4-268,-2-3 0,-3-3 0,-4-7 0,-2-5 0,-2-4 0,-1-1 0,-2-1 0,-5 2 340,-7-1 0,-9-9 0,-3-3 0</inkml:trace>
  <inkml:trace contextRef="#ctx0" brushRef="#br2" timeOffset="127">5755 17309 8146,'-7'-51'254,"-1"1"1,-6 9 0,1 2 0,3 7 0,4 7 0,1 6 0,2 4-172,5 6 0,-1 4 0,9 10 1,1 4-1,2 4 0,1 3 1,1 2-1,-1 2 0,0 3 0,-1 2-83,-3 3 0,2 0 0,-4 1 0</inkml:trace>
  <inkml:trace contextRef="#ctx0" brushRef="#br2" timeOffset="128">6172 17841 8798,'8'-14'209,"-3"0"1,3-2 0,1-4-1,4-5 1,1-9 0,1-7 0,1-7-1,1-5 1,2-5 0,-1-4 0,-4-3-1,-2-3-1083,-3 3 793,-6 1 0,4 6 1,-7 1-1,0 2 1,0 7-1,-2 12 0,-1 9 1,-3 7-1,-2 6 1,-4 6-1,0 8 0,-4 10 1,-2 7-1,-1 9 1,1 6-1,2 8 1,2 4-1,0 6 0,1 1 1,2 4-1,3 0 1,1 5-7,4 2 1,1-3-1,4 5 1,4 0 0,9 2-1,7-2 1,5-7 0,2-7-1,1-7 1,4-6 0,4-9-1,2-8-12,-1-9 0,2-5 1,-2-9-1,1-7 1,-2-9-1,-4-6 1,-4-4-1,-1 0 1,-2-1-1,-3-2 1,-5-2-1,-3 1 312,-2-3 1,-1 6 0,-3-5 0,-4 1-1,-1 1 1,0 2 0,-2 4 0,-3 5 0,-3 1-1,-4 5 1,-1 5 0,-3 6-139,-2 3 0,-1 2 0,0 2 1,-1 4-1,1 9 0,-1 6 1,1 4-1,0 2 0,-1 5 1,1 3-1,1 4 0,4-1-157,4 1 0,3-7 1,2 3-1,0-2 1,2-1-1,3-5 0,6-6 1,5-5-1,4-3 1,1-3-1,2-6 1,-3-4 68,1-4 0,0-9 0,-3-8 1,1-1-1,-2-4 0,-2-1 1,-4 0-1,-3 1 0,-2 4 0,-3-1 1,-1 3-1,-2-1 146,0 3 1,0 7-1,-2 3 1,-2 2-1,-6 4 1,-1 5-1,0 5 1,3 2-1,0-1-107,0 3 1,5 0-1,-2 3 1,3-1-1,2 1 1,0-1 0,0 0-1,2 1 1,1-1-1,3-1 1,2-2-2467,4-1 2440,-6-1 0,7 12 0,-5 1 0</inkml:trace>
  <inkml:trace contextRef="#ctx0" brushRef="#br2" timeOffset="129">7208 16690 8107,'0'-24'213,"0"0"1,0 2-1,0-2 1,0 5-1,0 3 1,0 1 1485,0 1-1776,0 0 1,0 7 0,0 7 0,0 10 0,0 6 0,0 5 0,0 1 0,0 5 0,0 4 0,0 4 76,0 2 0,-7 1 0,-1 5 0</inkml:trace>
  <inkml:trace contextRef="#ctx0" brushRef="#br2" timeOffset="130">7682 16662 8141,'-1'9'201,"-4"-1"0,-5 0 0,-1 0 0,0 3 0,1 5 0,-1 8 0,-2 11 0,1 12 0,0 10 0,4 11-256,2 7 0,3-33 0,1 2 0,2 4 0,0 2 0,1 1 0,0 1 0,0 3 0,1 1 0,1 0 0,0 0 1,1-1-1,0 0 0,1-3 0,0 0 55,-1-3 0,0-1 0,2-1 0,1-1 0,-3-3 0,0 0 0</inkml:trace>
  <inkml:trace contextRef="#ctx0" brushRef="#br2" timeOffset="131">7625 18086 8093,'0'-14'-61,"0"-6"1,-2 1-1,-3 2 1,-3-1-1,-3-1 1,-2-7-1,-3-4 1,0-4-1,0 1 1,2-1-1,0 1 284,-1 1 0,3-2 1,2 5-1,5 7 1,4 4-1,2 7 1,4 6-1,5 10-241,2 6 0,8 9 1,0-1-1,1-2 0,1 1 1,1-1-1,2 3 1,3-3-1,0-2 0,1-4 1,0-3-1,0-2 143,-1-3 0,6-1 0,-2-2 0,-3-2 0,-4-4 0,-1-8 1,-1-9-1,-4-4 0,-3-3 0,-3-2 0,-4-2 0,-4 1-45,-3-3 1,-2 6 0,0-2 0,-2 6 0,-3 7-1,-3 3 1,-1 2 0,-1 1 0,-1 4 0,-2 5-1,-1 9-195,-1 10 0,6 1 1,1 9-1,1 4 1,4 3-1,2 1 0,1 1 1,1 1-1,4 0 1,6 0-1,5-3 0,5-1-139,1-2 0,9-2 0,7-3 0,4-5 0,1-3 0,1-3 0,3-4 254,1-4 0,0-3 0,-5-2 0</inkml:trace>
  <inkml:trace contextRef="#ctx0" brushRef="#br2" timeOffset="132">8905 17899 8087,'0'-19'150,"0"0"0,-5-2 1,1 2-1,0-5 1,3-4-1,2 0 1,4-1-1,5-1 1,3-2-1,3-4 1,1 0-1,4-3 1,1 2-1,2 5 1,0 7-1,-1 6-27,-3 3 1,0 8-1,-6 3 1,-1 5 0,-2 5-1,-3 4 1,-2 6-1,-2 2 1,-1 4 0,0 1-1,2 6-460,-2 4 1,-1 3-1,-2 5 1,1-3 0,2-1-1,4 1 1,1 1 0,3-1-1,2-3 1,3-5 0,1-5-1,4-5 315,1-3 1,7-8 0,5-5 0,-1-6 0,1-8 0,0-7 0,-1-8 0,-1-4 0,-2-5 0,-4 0 0,-4-1 0,-4 3 300,-2-2 0,-3 3 0,-4-5 0,-4 2 0,-3 3 0,-2 1 0,0 3 0,0 1 0,-2 1 0,-1 4 0,-3 1 0,-2 5-102,-4 5 1,4-1 0,-1 6 0,-2 1 0,-2 4 0,-3 9 0,-2 8 0,-1 8 0,1 4-1,4 4 1,3 3-367,1 2 0,2 6 0,-3 5 0,3-1 0,2-2 0,3-2 0,1 0 0,4-2 0,2-2 0,6-7 0,4-7 0,4-5 339,1-5 0,5-7 1,-3-4-1,0-8 1,1-7-1,-1-6 1,1-7-1,-1-5 1,0-3-1,-5-2 1,-4 2-1,-2 0-205,1-1 0,-4 3 0,-3-2 0,-2 6 0,-2 5 0,0 2 0,0 0 0,-2 4 48,-2 9 0,2 9 0,-4 15 0,1 3 0,0-1 0,2 3 0,1-1 0,2 4 0,0 1 0,0 0 0,2-1 0,1-4-423,2-1 1,4-2 0,-2-5 0,1 1 0,3-2 0,2-4-1,1-4 1,1-5 429,-1-5 0,0-9 0,1-9 0</inkml:trace>
  <inkml:trace contextRef="#ctx0" brushRef="#br2" timeOffset="133">9797 16978 8087,'-8'-38'401,"3"1"0,4 3 0,1 7 0,0 6 0,0 9 0,0 8 0,0 14-356,0 11 0,0 8 1,0 3-1,1 3 1,3 3-1,2 5 1,0 4-46,1-1 0,10-1 0,-1-2 0</inkml:trace>
  <inkml:trace contextRef="#ctx0" brushRef="#br2" timeOffset="134">10517 17597 7898,'-15'-24'113,"1"0"0,1-2 1,2-3-1,3-2 1,0-3-1,1 2 0,-1 3 1,2 4-1,0 2 1,1 2 1906,-2 4-2039,6 1 0,-7 8 1,3 5-1,-5 6 1,-1 8-1,0 8 1,2 8-1,-3 7 1,0 3-1,-3 3 1,2 3-1,2 3 0,2 4 1,-1-1-1,2 3 1,3-5-1,4 0 1,1-7-1,0-3 1,1-7-1,4-4 1,5-7 173,2-3-112,9-8 1,-3-8 0,4-10-1,1-4 1,-1-7 0,2-8 0,-2-8-1,-1-4 1,-2-2 0,2-2-1,0-3 1,0-5 0,-5-3 0,-4-3-1,-2-3 1,1-5 0,0-4 0,0 1-1,-3 3 1,-1 4 0,-4 7-1,-1 7 1,-2 9-36,0 8 0,0 14 0,-2 18 1,-1 10-1,-4 9 0,-1 10 0,-1 9 1,-1 9-1,2 5 0,2 4-4,3 2 1,1-1-1,2 1 1,0 0-1,0 1 1,2 1 0,1 1-1,5-5 1,3-6-1,5-7 1,2-5 0,1-6-143,0-6 1,7-10 0,-4-8 0,2-2 0,-2-3-1,-1-1 242,-3-2 0,-2-8 0,0-5 0,1-6 0,2-3 0,-1-4-156,-2-1 1,-6-2 0,-1-1-1,2-2 1,2-2 0,2 2-1,-3 2 1,0 1 0,-3 0-1,1 2 1,-1 3 0,-1 5 2,-1 3 0,-3 6 0,-2 4 0,1 4 0,2 10 0,0 7 0,0 4 0,-1 0 88,0 2 0,2-3 0,0 4 0,1 0 0,1 1 1,-2 1-1,2 0 0,0-2 0,2 0 0,-1-1 0,1 2 1,0-3-702,-2 1 1,4-2 0,-2-6 0,3-2 0,1-3 661,1-1 0,-1-9 0,0-6 0</inkml:trace>
  <inkml:trace contextRef="#ctx0" brushRef="#br2" timeOffset="135">11279 16604 7937,'-2'22'213,"-2"-2"0,-3-9 0,-4-2 0,3 3 0,0 2 0,0 5 0,-1 5 0,1 5 0,3 4 0,3 6 1,2 4-1,0 5 359,0 5-1514,0 3 0,2 8 0,1 3 942,2 3 0,6 8 0,-3 2 0</inkml:trace>
  <inkml:trace contextRef="#ctx0" brushRef="#br2" timeOffset="136">11739 17827 7855,'-14'29'335,"1"-5"1,2 0 0,3 1 0,0 4-1,2 6 1,-1 7 0,4 7 0,2 6-1,1 5 1,0 4 0,0 7-336,0 4 0,0-33 0,0 2 0,0 3 0,0 1 0</inkml:trace>
  <inkml:trace contextRef="#ctx0" brushRef="#br2" timeOffset="137">12862 17769 7839,'-15'5'92,"1"0"1,-1-2 0,1-1 0,0-2 0,-1 0 0,1 0-1,1-2 96,4-3 1,2-3-1,7-8 1,0-1-1,0-4 1,2 0-1,3-3 1,4-1-1,4-6 1,3-1 0,1-1-1,4-1 1,2 1-1,2-1 1,2 1-1,1 2-184,-4 6 1,3 4 0,-3 6 0,3 3-1,0 2 1,-1 7 0,-4 6 0,-1 8-1,-2 7 1,-1 7 0,-2 6 0,-4 4-151,1 2 0,-6-4 1,-1 4-1,-1-3 1,0-6-1,-2-4 1,-2-3-1,-1-3 204,0-2 0,-4-15 0,-1-5 0,2-9 0,1-5 0,2-3 0,0-1 0,2-4 0,2-2 0,4-4 0,2-2 0,-1 2-78,3 2 0,5 1 0,2 2 1,-1 1-1,-2 5 0,-2 4 1,1 6-1,-1 3 0,1 4 0,-1 3 1,0 2-1,-1 4-50,-3 5 1,1 4-1,-5 5 1,1 5-1,1 4 1,-2 0-1,2 1 1,-2 0 0,2 0-1,-1-1 1,1 1-1,-2-2-192,1-3 1,4 2 0,-2-7 0,4-1 0,2-4 0,-1-4 0,2-5 0,2-4 0,2-2 0,1-6 0,1-6 0,-1-6 262,0-3 1,3-2 0,-5-5 0,-1 0-1,-2 0 1,-2 1 0,-1-1 0,-2 0 0,-3 0-1,0 1 1,-1-1 0,-1 0 359,-3 0 0,-1 5 1,-2 0-1,0 0 1,0 0-1,0 2 1,-2 1-1,-3 5 1,-4 7-348,-4 9 0,-1 8 0,-1 11 0,1 6 0,-1 6 0,1 4 0,0 2 0,-1 1 0,1 0 0,-1 1 0,3-1 0,0-1 9,3-4 0,6-2 1,-2-2-1,3-2 1,2-3-1,2-7 0,3-5 1,6-9-1,5-8 1,5-8-1,1-6 36,4-3 0,-4-4 1,0-6-1,1-2 1,-2 3-1,-1 0 1,-2 2-1,-2 1 0,-2 0 1,1 4-1,-3 5 1,-2 3-144,-5 2 1,1 7 0,-1 7 0,-2 10 0,-1 6 0,-2 5-1,0 0 1,0 1 0,0-1-115,0 0 1,1 3 0,4-4 0,6 3 0,5 1 0,5 0 0,2 0 197,2 1 0,15 2 0,5 2 0</inkml:trace>
  <inkml:trace contextRef="#ctx0" brushRef="#br2" timeOffset="138">15221 17496 8075,'-14'-14'215,"-1"-1"1,6 1 0,1 0 0,1-2 0,3-2 0,-1-1 0,0 0-1,2-1 1,1 1 0,2 0 0,0 0 0,-1 0 0,-3 1 0,-2 2-157,-2 2 1,3 6 0,-3 5-1,0 6 1,0 8 0,-1 6 0,-1 7-1,0 4 1,1 0 0,1 3 0,3 1-79,3 1 1,2 6 0,0-6 0,0-1-1,2-1 1,3-4 0,4-2 0,6-4-1,4-3 1,3-7 0,2-3 0,0-5 20,2-1 1,1-4 0,0-3-1,-1-6 1,-4-5 0,-1-5-1,-2-1 1,-1-4 0,-2-1-1,-5 0 1,-1 1 0,-4 4-129,0 1 1,-1-3 0,-5 5 0,0 2 0,0 1 0,-1 3 0,-3 5 101,0 8 0,-1 1 1,5 9-1,0 3 1,0 3-1,0 3 1,0-1-1,0-1 1,1 1-1,4 1 1,5 0-1,2 0 46,3 0 0,-1 1 1,1-6-1,1-1 1,1-4-1,4-4 0,1-3 1,2-2-1,0 0 1,-1-2-1,-3-3 1,-2-4 29,-2-4 1,-2-3 0,1-3-1,-2-4 1,-2-1 0,-3 1-1,-2-3 1,-3-1 0,-1-2-1,-2 0 1,0 0 0,-2 1-135,-2-1 0,-4-5 0,-7 1 0,1 2 0,-1 6 0,-1 6 1,-1 4-1,-4 6 0,-1 5 0,-2 8 0,0 8 0,0 9-684,-2 8 1,4 14-1,-1 2 1,1 4 765,0 6 0,4 7 0,-3 4 0</inkml:trace>
  <inkml:trace contextRef="#ctx0" brushRef="#br2" timeOffset="139">16559 17266 7897,'0'-15'448,"0"1"1,0 0 0,-2 1 1877,-2 3-2315,2-2 0,-4 13 1,4 2-1,-1 13 1,-2 10-1,0 9 1,0 7-1,1 7 1,0 7-1,1 8 1,0 5-1,-2 6 0,1 3 1,1-36-1,1 1 1,-1 0-1,-1 0 1,1 1-1,0-1 1,-5 35-1,0-8 1,-2-9-1,1-7 0,1-9 1,0-10-1,0-11 1,-3-8-1,-2-6 57,-2-5 0,6-5 0,1-5 1,0-5-1,0-4 0,-3-5 1,-2-7-1,0-4 0,2-5 1,1-2-1,1-5 0,-1-2-278,1-4 1,5-5 0,0 7 0,2 2 0,2 6 0,0 3 0,0 3 0,2 3 0,2 5 0,6 5 0,3 4 0,1 6-1350,0 4 1,2 4 1558,4 1 0,-4-7 0,4-1 0</inkml:trace>
  <inkml:trace contextRef="#ctx0" brushRef="#br2" timeOffset="140">16789 17036 7897,'-14'-15'290,"-1"1"1,1-1-1,0 3 1,-1 2-1,1 5 1,0 4 0,1 2-1,3 4 1,5 5-571,4 2 0,1 8 0,0-1 0,0 0 0,1 0 0,4 2 0,5 1 0,3 2 280,1-1 0,0 4 0,1-5 0</inkml:trace>
  <inkml:trace contextRef="#ctx0" brushRef="#br2" timeOffset="141">16962 17539 7824,'-15'0'313,"3"-6"0,2-4 0,5-3 0,4-1 0,2 0 0,4-2 0,5-2 0,2-3 0,4-1 0,2-2 0,3 2-131,1 2 1,-3 3 0,4 1 0,-1 0 0,-1 3 0,1 2 0,-1 3 0,0 3-1,-4 3 1,1 4 0,-2 3 0,0 6-835,-3 7 592,-8 4 0,1 5 0,-6 0 0,0-1 0,0 1 0,-2-1 0,-2 1 1,-6-2-1,-3 1 0,-1-2 0,-1 0 0,-1-2 0,-1-2 0,-4-4 1,-1-2-1,-2-1 0,0-4 0,1-4 0,3-3 0,2-2 0,2 0 1,2-2-1,1-3-2139,3-4 0,4-6 2199,6-4 0,0-3 0,0-7 0</inkml:trace>
  <inkml:trace contextRef="#ctx0" brushRef="#br2" timeOffset="142">17609 16863 7899,'10'-37'532,"-1"-6"0,-1 5 0,4-4 1,-3 5-1,1 5 0,-2 4-399,-3 4 1,-4 22 0,-1 18 0,-1 13 0,-3 9 0,-2 7 0,0 6 0,-2 7 0,0 1-1,-2 2 1,0-1 0,2 4-411,2 2 1,-4-5 0,6 2 0,-1 0 0,0-2 0,0-4 0,2-4 0,2-5 0,2-7 0,2-7 0,4-10 242,1-10 0,-5-7 0,2-14 0,-4-5 0,-1-8 1,0 0-1,0-3 0,0 1 0,0-4 0,0-1 0,-1-2-20,-4 1 0,2 0 1,-5 3-1,1 2 1,3 3-1,-1 0 0,0 1 1,0 2-1,0 2 133,1 4 1,-1 19 0,5 3 0,1 8 0,4 7 0,3 1-1,2 0 1,-1-1 0,3-4 0,0-1 0,3-2 0,1 0 108,3 1 1,-2-6 0,7-6 0,0-2 0,0-2 0,0-4 0,2-5 0,-1-6 0,1-5 0,-4-5 0,-1-1 0,-2-4-208,2-1 0,-6 0 0,1 1 0,-7 2 0,-1-2 0,-1 1 0,-1-1 0,-3 4 0,-3 1 0,-5 5 0,-4 5-84,-4 6 1,2 4-1,-2 2 1,-3 6 0,0 7-1,0 8 1,2 5 0,-1 4-1,1 1 1,1 3 0,3 0-1,6 2 45,2 0 0,2-4 0,2 4 0,4-2 0,8-4 0,10-4 0,8-5 0,7-1 0,4-5 0,5-5 58,5-6 0,3-3 0,1-2 0</inkml:trace>
  <inkml:trace contextRef="#ctx0" brushRef="#br2" timeOffset="143">18890 17769 7843,'5'-19'220,"1"0"0,2 0 0,3-2 0,2-4 0,1-6 0,2-4 2234,3-2-2412,-3-1 1,10-12 0,-5-2-1,0-4 1,-1-2 0,-2 0-1,-2-1 1,-3-1 0,-2-4 0,-3-2-1,-2-1 1,-3 3 0,-1 6-1,-2 10 1,0 10 0,0 9 0,-2 10-1,-2 10 1,-6 9 0,-3 11-1,-1 10 1,0 10 0,-1 9 0,-1 10-1,-1 6 1,-3 8-376,3 8 0,1 0 1,1 5-1,1-4 0,0-1 1,1 2-1,3-1 1,5-1-1,4-6 0,1-7 1,1-8-1,4-8 345,5-8 0,3-17 0,1-9 1,0-5-1,2-8 0,2-4 1,1-8-1,-1-6 0,-4-7 1,-3-4-1,-1-2 0,1-2 18,2 0 1,1 3-1,1-1 1,-3 3-1,0 7 1,-4 1 0,0 3-1,0 2-63,3 6 1,-5 11-1,-1 12 1,-3 3-1,-2 3 1,1 1-1,2 4 1,4 0 0,-1 0-1,2-4 1,0-1-1,2 0 133,-2 3 0,5-3 1,-4 2-1,4-5 1,1-4-1,1 1 1,-1 0-1,0-2 1,1-2-1,-1-3 1,1-1 9,-1-2 0,0-5 0,-1-1 1,-2-4-1,-1-4 0,0-6 1,-1 0-1,1-3 0,1 2 0,2-1 1,1 1-1,1-1 62,-1 0 1,0-1 0,1-1 0,-1 3 0,0 4 0,2 1 0,0 3-1,0 2 1,-3 3 0,0 3-179,0 3 1,-5 9 0,-3 2 0,-4 4 0,-1 3 0,0 2 0,0 3-1,0 1 1,0 4 0,0-1 0,0 1 0,0-2-894,0 1 0,0-2 0,2-1 0,4-1 0,7-4 0,6-2 899,4-6 0,0 4 0,6-5 0</inkml:trace>
  <inkml:trace contextRef="#ctx0" brushRef="#br2" timeOffset="144">20213 17395 8438,'0'-14'0,"0"0"0,0-1 0,0 1 0,0-1 0,0 1 0,-1 0 0,-2-1 0,-4-1 0,1-1 422,-1-3 0,1 1 0,3 5 0,-4 0 0,1-1 0,-2 1 0,0 1 0,-3 3 0,-2 9-564,-1 9 0,-2 8 0,-2 13 1,-1 1-1,1 3 0,2 6 1,0 2-1,0 4 0,0 2 1,5 1-1,2-2 0,2-3 178,1-5 1,1-4 0,7-10 0,2-6 0,8-7 0,5-6 0,7-5 0,3-7 0,2-7 0,0-10-1,0-8 1,-1-7 200,1-2 0,2-7 0,0-2 1,1-1-1,-1-5 0,-4-3 1,0-3-1,-3 1 0,-1 2 1,-4 1-1,0-1 0,-2 0-258,-4 1 1,0 6-1,-8 15 1,-2 8-1,-1 12 1,-4 12-1,-3 14 1,-4 14-1,-6 9-55,-4 6 1,3 5 0,-3 5-1,1 3 1,1 4 0,-1-1 0,4 2-1,3-2 1,1 2 0,2-1 0,3-1-1,4-3 23,1-1 1,6-4 0,4-9 0,4-8 0,4-9 0,2-5 0,3-6 0,2-4 0,3-6 0,0-7 0,1-8 0,0-4 99,0 0 0,-5-11 1,0 2-1,0-1 1,0-2-1,-2 0 1,0-1-1,-1 1 1,0 3-1,-5 3 0,-3 4 1,-4 1-137,2 4 1,-4 4-1,-2 8 1,-4 10 0,-2 8-1,-3 6 1,0 5-1,-1 3 6,-2 2 1,6-1 0,-4 1 0,3-2 0,2-1 0,0-4 0,2 1 0,3-3 0,3 1 0,1-5 0,1-3 0,1-5-869,2-2 0,1-1 0,1-5 0,-1-1 951,0-4 0,1-3 0,-1-7 0</inkml:trace>
  <inkml:trace contextRef="#ctx0" brushRef="#br2" timeOffset="145">21120 16590 7843,'-7'-8'427,"-1"-4"0,-6 8 0,0 0 1,-1 3-1,1 4 0,-1 5 1,1 8-1,1 6 0,2 9-592,1 6 1,7 4-1,-2 4 1,4 3-1,1 3 1,0 2 0,1 0-1,3 1 165,0 2 0,8-5 0,-4-1 0</inkml:trace>
  <inkml:trace contextRef="#ctx0" brushRef="#br2" timeOffset="146">21436 17482 8169,'-29'33'289,"1"1"1,-1 6-1,0 0 1,0 6-1,2 7 1,2 3-1,2 3 1,4 2 0,5 3-1,4 0-289,4 0 0,1 11 0,5-2 0</inkml:trace>
  <inkml:trace contextRef="#ctx0" brushRef="#br2" timeOffset="147">22558 17669 7833,'0'-15'95,"5"1"0,0-2 0,0-2 1,0-1-1,1 2 0,2-1 1,3 0-1,2-2 0,1-1 1,2 0-1,3 4 29,5 1 0,4 3 0,0 3 0,1 5 0,0 4 1,0 4-1,-1 5 0,1 8 0,0 5 0,-2 3 0,-3 0 1,-5 0-1,-3 0 0,-3 0 0,-3-2 0,-5-1-235,-4-4 1,-1-1-1,-1-1 1,-4-2 0,-5-4-1,-1-6 1,0-6 0,1-6-1,1-6 124,1-4 1,0 1-1,4-4 1,0 0 0,0-1-1,3-2 1,1-1-1,1 0 1,3 4 0,2 1-1,2 4 1,3 1 68,2 1 0,1 7 1,1 4-1,-1 2 1,2 2-1,2 2 0,1 1 1,0 3-1,0 1 1,2-1-1,1-3 0,2-1 58,-1-2 1,4 0-1,-5 0 1,2-2-1,0-4 1,2-7-1,-1-6 1,1-4-1,-2-4 1,0-3-1,0-5 1,-2-2-88,-1-3 0,-2 0 0,-4 0 0,-1 2 0,-1-2 1,-2 0-1,-3 1 0,-2 6 0,-2 4 0,-3 5 0,-1 5 1,-1 4-242,-4 6 0,2 4 0,-9 10 0,-2 6 0,-5 8 0,-2 10 1,-1 8-1,1 4 0,-1 4 0,1 3 0,0 5 0,3 3-231,2 1 0,4 1 0,2 1 0,5 3 1,4 6-1,2 0 0,6-1 0,7-6 419,8-6 0,12-6 0,3-6 0</inkml:trace>
  <inkml:trace contextRef="#ctx0" brushRef="#br2" timeOffset="148">23796 17640 7833,'14'-29'81,"2"0"0,0 1 0,0-1 0,-5 0 0,-3 2 1,-3 1-1,0 2 0,0-1 0,-2-1 0,-3 4 199,-5 7 1,2 3 0,-7 7 0,-1 2 0,-2 1 0,0 4 0,2 4-1,2 7 1,-3 6 0,1 3 0,0 4 0,1 1-410,-1 2 0,5 0 0,-1-1 1,3 1-1,-1 0 0,2 0 1,1 0-1,2-2 0,0-2 1,0-1-1,2 0 0,1 0 134,2 0 0,6-8 0,-2 0 0,6-6 1,2-4-1,3-3 0,-3-1 0,-1-2 0,-1-2 1,-1-2-1,-1-6 0,-2-3 73,-1-1 1,-7-1 0,3 1 0,-1 0 0,0-2 0,-2-2 0,-1-1 0,-2 1 0,1 2-1,2 2 1,2 0 0,-2-1-102,-1 1 0,3-1 0,1 3 0,0 0 1,2 4-1,-1 0 0,1 2 0,0 0 0,1 1 1,1 0-1,0 0 0,1 2 248,2 1 0,1 2 0,2 0 0,2 2 0,1 1 0,-2 4 0,-1 1 0,0 3 1,2 3-1,-1 4 0,-2 3 0,-4 1-206,0 4 1,-4-4 0,-3 2-1,-2 1 1,-2 1 0,0 0-1,0-4 1,-2-1 0,-2-4-1,-6-1 1,-4-1-207,-6-1 0,4-6 1,-3-3-1,3-3 1,4-4-1,0-3 1,3-4-1,-1-4 0,1-2 1,1 1-1,1-2 1,4-2-1252,1-1 1,4-5 0,3 3 1437,4-1 0,11-2 0,2-5 0</inkml:trace>
  <inkml:trace contextRef="#ctx0" brushRef="#br2" timeOffset="149">24644 17237 7960,'8'-25'401,"-3"-4"1,2-3 0,-1 3 0,0 0 0,2 0 0,-1 1 0,-1 0 0,-1 4-1,0 5-204,0 3 0,-1 15 0,-4 7 0,0 10 0,0 10 0,-1 4 0,-2 5 0,-4 4 0,1 4 0,-2 5 0,1 3 0,-1 3-373,0 2 1,5 0 0,-3-1 0,1-1 0,0 3 0,0 4-1,1 0 1,-1-4 0,2-4 0,1-6 0,2-7 0,0-8 59,0-7 1,2-11-1,1-10 1,2-8 0,-1-5-1,1-4 1,0-3 0,-2-3-1,-1-3 1,-2-2 0,0 0 26,0-2 0,0-1 1,0-2-1,0 0 1,0 1-1,0 0 1,0 3-1,0 2 1,0 3-1,0 2 0,0 2 1,1 2 230,4-1 0,-2 7 0,7 3 0,1 4 0,2 1 0,1 1 0,1 3 0,-1 2 0,1 2 0,-1 2 175,0-2 0,1 3 0,-1-5 1,0 1-1,1 1 0,1 0 1,0 3-1,0 2 0,-3 1 0,-1 0 1,1 1-1,2-1-243,-1 1 0,-4-3 0,-2-1 0,0-1 0,-2 1 0,2 0 0,-2 1 1,2-4-1,0-2 0,4-3-40,0-1 0,3-9 1,-3-2-1,0-4 0,-3-3 1,2-2-1,2-1 0,0 2 1,-2 1-1,-3 1 1,0 1 86,0 0 1,0 2 0,2 8-1,-5 8 1,-4 8 0,-1 2-62,0 0 0,2 6 0,1-1 0,2 0 0,0 0 0,-1 2 0,3 0 0,1-1 0,3-2 0,2-2 0,1-3 0,0-2 23,1-1 0,4-7 1,2 2-1,0-4 0,-1-2 1,0-4-1,-1-5 0,2-3 1,-1-3-1,1-1 0,-5-4 1,-3 0-173,-4 0 1,-1-3-1,4 5 1,-4 2 0,-2 1-1,-3 1 1,-1 1 53,-2 0 0,-2 6 1,-1 4-1,-2 8 1,2 5-1,1 4 0,2 1 1,0 1 52,0-1 1,2 2 0,1 2 0,2 1 0,0-2 0,0 1 0,1 0 0,2 1 0,3-2 0,0 1 0,1-2-1,-3 2-32,2-1 1,2-9 0,2 5-1,-1-3 1,0-4 0,1 0 0,-1-2-1,0-3 1,-1-2 0,-2-4 0,-3-5-1,0-3 81,0-1 0,-4-5 0,0-2 1,0-1-1,-1-4 0,2-1 0,-2-2 1,-2 2-1,-1 1 0,0 2 0,2-1 1,1-2-43,2-2 1,1 6 0,-2 4 0,2 3 0,0 2 0,2 1 0,-1 2 0,1 3 0,0 1 0,3 4 0,2 2 0,1 1-19,1 0 1,4 1-1,1 4 1,1 3-1,2 2 1,-1 1-1,2 3 1,0 4-1,-2 1 1,1 2-1,-2 3 1,-1 3-66,-2 2 0,-4 0 0,-3-2 0,-3-2 0,-1-1 0,-4 2 0,-1-1 0,-2-1 0,-2-4 0,-3-4 0,-4-4 0,-4 0-211,-2-3 1,1-6 0,0 2 0,-1-3 0,1-2 0,0-2 0,1-3 0,3-4 0,5-4 0,4-1-1,1-1-351,0 1 1,0-5 0,1-2 0,4 0 0,5-1 0,4-1 0,5-2 0,5-2-1,3-2 1,2 0 0,2-1 0,2-4 607,6-4 1,1-4 0,-1-1 0,-2 0 0,-2 1 0,-3 1 0,-1 1-1,-4-2 1,-3 4 0,-5 1 0,-3 5 0,-3 2 763,-4 1 1,-2 2 0,-6 3-1,3 4 1,0 4 0,0 2 0,-4 1-1,-4 5 1,0 8-586,0 8 0,-2 5 0,0 3 0,-1 3 0,-1 5 0,2 3 0,-2 4 0,1 1 0,0 3 0,0 2 0,1 3 0,1 1-407,-1 2 0,4 2 0,-3 2 0,4 2 1,1 2-1,0 4 0,0-1 0,1-1 0,4-7 1,5-4-1,2-7 0,3-3-92,-1-5 0,-1-8 1,-2-1-1,-1-7 0,-2-8 1,-5-6-1,-10-7 221,-9-2 1,0-3-1,-4 1 1,-1-1 0,-3 1-1,-3 0 1,0-1 0,1-1-1,2-1 1,0-3 0,0 3-1,0-1 192,-1-1 1,4 5-1,2-2 1,4 5 0,4 1-1,3 0 1,3 2 165,7 2 0,6 6 0,9 5 0,4 0 0,2 1 0,2 2 0,2 2 0,2-2 0,0 0 1,0-2-1,-1 0 0,1-1-78,0 2 0,4-6 0,1 6 1,-2-3-1,-2 1 0,-1-2 0,0-1 1,0-2-1,-1 0 0,0 0 1,-3 0-1,-2 0-19,-3 0 1,4-5-1,-4-1 1,-3-2-1,-1-2 1,-1 1-1,-1-1 1,-1-1-1,-2 0-251,-2 1 0,-5 5 1,0 10-1,-4 5 0,-3 4 1,-3 4-1,-1 1 1,-1 0-1,2 0 0,0 2-387,3 1 0,-4 1 0,2 2 0,2-2 0,2-3 0,1 0 0,0-1 0,0 0 1,1-3-1,4-5 488,5-6 0,9-16 0,3-5 0</inkml:trace>
  <inkml:trace contextRef="#ctx0" brushRef="#br2" timeOffset="150">27378 17323 7756,'-5'-14'0,"-1"0"498,-2-1 0,3 2 1,-5 2-1,-1 2 0,-2-1 1,-1 0-1,0 2 0,-1 2 1,1 3-1,-1 1 0,1 2-658,0 0 0,4 0 0,2 2 0,0 1 0,2 3 0,-2 2 0,1 4 160,1 0 0,-5 3 0,3-1 0</inkml:trace>
  <inkml:trace contextRef="#ctx0" brushRef="#br2" timeOffset="151">26169 17338 7739,'-14'0'384,"0"0"1,6-2 0,6-1-1,10-3 1,11-1 0,7-1-1,4 2 1,4-2 0,4 1-1,4 1 1,1 3 0,2 1-1,3 2 1,4 2 0,4 3-4553,2 4 4168,-1 4 0,7 8 0,2 1 0</inkml:trace>
  <inkml:trace contextRef="#ctx0" brushRef="#br2" timeOffset="152">14027 10316 7925,'0'15'484,"2"-7"1,2-3-1,8-4 1,7 1 0,10 3-1,7 4 1,7 4 1052,5 1-1548,10 7 0,7 3 0,9 10 0,-36-15 0,-1 2 1,2 1-1,0 2 0,1 2 0,-1 1 0,1 0 0,0 2 1,0 0-1,0 1 0,1 1 0,-1 0 0,0 2 1,0 0-1,-1 0 0,-1 1 0,-1-1 0,1 1 0,0 0 1,1-1-1,1 1 0,1-1 0,1 0 0,1 0 1,-1-1-1,1-2 0,-1-1 0,0-2 0,0-1 0,1-2 1,1-1-1,0-2 0,1 1 0,1 0 0,1-1 0,0-1 1,1 0-1,0 0 0,0-1 0,-1-1 0,-1 0 1,0 1 10,0-1 0,0 0 0,2 1 0,1 1 0,-2 1 0,0 1 0</inkml:trace>
  <inkml:trace contextRef="#ctx0" brushRef="#br2" timeOffset="153">17322 10057 7830,'9'-12'180,"1"2"1,1-3 0,8 2 0,7-5-1,7-5 1,10-1 0,10-4 0,11-1-72,-26 13 0,1-1 0,4-2 0,2-1 0,7-1 1,1 0-1,2-2 0,1 0 0,0 0 0,1-1 0,1 0 1,1 1-1,0-1 0,2 1 0,0-1 0,1 1 0,-1-1 1,1 0-1,-2 1 0,0 1 0,-2 0 0,0 0 0,0 1 1,-1-1-1,1 1 0,0-1 0,-1-1 0,-1 0 0,0 0 1,-2-1-1,-1 0 0,0 1-106,-2-1 1,0 0 0,0 1 0,-1-1 0,1 1 0,0-1 0,0 1 0,-1-1 0,-1 1 0,-1 0 0,-2 2 0,-2 0 0,-1 2 0,-1 0 0,-2 2 0,0 0 0,-2 1 0,0-1 0,34-13 0,-5 0 0,-6 4-1127,-7 5 1,-6 3-1,-9 3 1123,-6 4 0,-2-4 0,-2 5 0</inkml:trace>
  <inkml:trace contextRef="#ctx0" brushRef="#br2" timeOffset="154">16084 8503 7907,'-59'-8'552,"-2"-6"0,1-7 0,2-3 0,5 2 0,2 1 0,0 4 1403,-3 1-2016,-2 1 1,-2 6-1,-1 1 1,-3 0-1,-7 0 1,-5-2 0,-2 0-1,1 1 1,-1-2-1,0-2 1,34 5-1,1 0 1,-2-1 0,-1 0-1,0 0 1,0-1-1,3 1 1,-1-1 0,2 0-1,0 1 1,-35-12-1,0-1 1,2-2-1,-1 1 1,4 4 0,1 5-1,2 4 61,0 5 0,-7 10 0,-6 3 0</inkml:trace>
  <inkml:trace contextRef="#ctx0" brushRef="#br2" timeOffset="155">16631 14546 7792,'-51'-33'0,"1"-2"419,1-2 0,6 0 1,-2-3-1,3 2 0,-1-4 1,-6-2-1,-6-6 1,-4 0-226,0 1 1,-7 1 0,-2 5 0,31 21 0,-2 1 0,-1-1 0,-1 0 0,0 1 0,-1 1 0,0 0 0,1 1 0,-1 2 0,1 1 0,-2 1 0,1 1 0,-2 2 0,0 0 0,1 2 0,0 1 0,0 1 0,1 2 0,-36-4 0,1 5 0,2 4 0,-4 1-651,-1 0 1,10 0 0,-2 0 0,3 0 0,4 0 0,1 1 0,3 2 0,4 2 0,6 0 0,4 0 0,6 0 0,2-2-1495,6-2 0,13-1 1950,6 0 0,3 0 0,-3 0 0</inkml:trace>
  <inkml:trace contextRef="#ctx0" brushRef="#br2" timeOffset="156">17552 13180 7872,'-15'-2'77,"1"-3"0,1-4 1,4-4-1,4-2 1,3 1 791,2 0 1,13-1-832,6 1 0,8 0 1,9-1-1,8 1 0,11-2 1,9-2-1,6-1 0,-31 9 1,2 1-1,3-1 0,1-1 1,6-1-1,1 0 1,4-1-1,1 0 0,4 0 1,1 1-1,3 0 0,0 1 1,1 0-1,0 0 0,1 0 1,1 0-1,0-2 1,0 0-1,0 0 0,1 1 1,1-1-1,-1 0 0,0 0 1,0 0-1,-1 0 0,-1-2 1,1-2-1,-1 0 1,1-1-1,0-1 0,0 0 1,-1 0-1,1 0 0,-1 1 1,-3 1-1,0 1 0,-3 0 1,1 0-43,-2-1 1,0 0-1,3 2 1,0 0 0,-2-2-1,-1 0 1,-1 2 0,-1 1-1,-4 2 1,-1 0 0,-3 2-1,-1 1 1,0 1 0,0 0-1,1 1 1,1 0 3,1 0 0,1-1 0,-5 1 0,0 0 0,1 0 0,1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25925 6388 7705,'14'0'958,"-7"0"-730,-7 0 1,-2-4-1,-8-3 1,-1-1-1,0-3 1,0 0-1,3 0 1,2-1-1,2-2 1,3-4-193,1 1 1,0-6-1,0-1 1,0-3-1,0-1 1,1-1-1,4-2 1,5-1 0,3-1-1,2 1 1,3 1-1,1 3 1,0-1-1,1 2 1,-1 3-1,-2 6-55,-1 7 1,-1 0 0,-2 8-1,-4 4 1,-4 9 0,-3 7-1,-2 7 1,0 4 0,0 0 0,0 1 81,0 0 0,0-2 0,0-1 1,0-4-1,0-1 0,0-4 1,0-1-1,1-3 0,4-2 1,5-3-1,2-1-175,3-4 0,-1-8 0,0-6 0,1-5 0,-2-5 0,-2-1 1,-3-4-1,-2-1 0,-3-2 0,-1 0 0,-2 1 0,0-1 9,0 0 1,0 0 0,-2 1 0,-2 0-1,-4 4 1,-2 5 0,0 3 0,1 2-1,-1 1 275,1 4 0,7 2 1,2 7-1,8 0-188,5 0 1,1 0 0,1 0 0,-1 0-1,0 0 1,2-1 0,2-4 0,3-3-1,0-2 1,1 2 0,-1 0 0,1 2-85,0-1 0,-4 3 0,3 4 1,-2 0-1,0 1 0,-1 4 0,-4 6 1,-4 5-1,-4 7 0,-1 2 1,0 5-1,-2 1 135,-1-1 1,-4 4 0,-3 1 0,-4 0 0,-4 0 0,-2-3 0,1-1 0,0-4 0,-1-3 0,1-5 0,1-3 0,2-3-4,1-4 0,7-5 0,-2-12 0,4-8 0,1-5 0,0-6 0,1-5 0,2-5 0,4 0-38,1 4 0,-3 2 0,3 4 0,-2 1 0,-1 6 0,0 2 0,1 7 0,0 4 0,1 11 186,-4 8 0,3 4 0,-1 8 0,0 2 0,1 0 0,2-1 0,2-2 0,0-3 0,1-2 0,2-2 0,1-3 0,0-2-442,1-2 1,1-5 0,3-1-1,3-8 1,2-9 0,-1-9 0,-1-5-1,0-6 1,4-6 0,1-6 0,0-7-1,-1-5 193,-2-4 1,-5-10 0,-8 31-1,0-1 1,0-1 0,-1 0 0,-1-2-1,0 0 1,-2 1 0,0 0 0,-1-1-1,-1 1 1,0 0 0,-2 0-1,1 0 1,-1 1 0,0-37 0,-1 10-1,-2 12 472,0 14 0,0 13 0,-2 14 0,-1 7 0,-4 10 0,1 8 0,-2 7 0,2 4 0,-1 5 0,2 4-368,-1 6 1,4 3 0,-2 8-1,2 4 1,2 7 0,0 6 0,2 6-1,1 4 1,3 6 0,-2-38 0,0 1-1,1 2 1,1-1 0,1-1 0,-1 0-355,9 39 1,-1-10 0,0-8 0,1-4-1,-3-9 1,-2-9 0,-4-11 0,-1-6-1,-2-7 1,-4-5 393,-7-6 1,-5-4 0,-1-2 0,-1-4 0,-1-5 0,-1-3 0,-4-3 0,0-3 0,-1-5 0,-1-5 0,-2-3 0,-1-3 0,2-2 0,3 6 0,7-1 1,1 4-1,2 6 0,3 1 1,3 7-1,7 7 0,8 12-90,7 6 0,1 5 0,6 2 0,1 1 0,1-1 0,-1-1 0,-1-1 0,2 0 0,1-5 0,2-1 1,0-4-1,-1 1-70,1-4 1,-2-3-1,-1-5 1,-4-4-1,-1-6 1,-3-2-1,-2-4 1,-4-1-1,-2-4 1,-4-3-1,-1-1 1,0-1 149,-2 4 0,-8 2 1,-4-2-1,-2 3 1,0 6-1,1 7 1,-1 6-1,-2 5 0,-1 5 1,-1 6-1,2 7 1,2 6 67,2 3 1,4 3-1,-3 2 1,1 3 0,4 0-1,2 1 1,1-4-1,0-2 1,1-3 0,4-3-1,3-5 1,3-3-224,4-1 1,-4-7 0,10-5 0,-2-6-1,0-7 1,0-4 0,0-6 0,-1-4 0,-4-3-1,-3-1 1,1-1 0,-1 0 53,-2 0 0,-1 2 0,-4 3 0,0 5 1,-2 4-1,-4 7 0,-2 8 0,-1 8 1,0 5 223,0 2 1,0-1 0,5 0 0,2-1 0,3-3 0,4-5 0,4-7-1,2-8-333,-1-9 0,0-6 1,2-6-1,2-4 1,1-8-1,0-10 1,-1-8-1,-2-7 1,-3-6-1,-2-6 1,-7 39-1,0-1 1,-1-1-1,-1 0 273,-1 1 1,-1 1 0,-1-33 0,-4 13 0,-3 9 0,-2 12 0,1 14 0,-1 16 0,0 12 0,1 8 0,-1 4 0,1 5 59,-1 5 1,5 10 0,-3 4-1,2 5 1,3 5 0,1 7-1,2 5 1,0 7 0,0 2 0,0 2-1,0-1 1,2 2-363,3-3 0,3-4 1,6-9-1,0-3 1,1-7-1,-1-7 1,0-11-1,1-8 1,-1-9-1,1-6 0,-1-7 116,0-8 1,1-1 0,-2-13 0,-2-3-1,-2-3 1,3-6 0,-1 0 0,0-3 0,-1 1-1,-1 1 1,1 2 0,-2 3 181,-2 2 1,-1 7 0,-4 4-1,3 6 1,0 8 0,0 10 0,-3 6-1,-1 4-135,0-1 0,7 7 1,2 1-1,4 2 0,1 0 1,1 0-1,-1 0 0,1-1 1,1-2-1,3-2 0,3-2 1,2-1-4426,0-3 4435,0-8 0,5 8 0,0-5 0</inkml:trace>
  <inkml:trace contextRef="#ctx0" brushRef="#br0">28198 4475 7863,'-13'-2'0,"2"-1"298,1-2 1,6 0 0,-6 5 0,0 2 0,2 3 0,4 6 0,2 7 0,2 5 0,0 6 0,0 6 0,0 9 1615,0 7-2068,0 5 1,0 8 0,0 3-1,0 3 1,2 1 0,1-6-1,3-6 1,1-8 0,-1-4 0,-1-9-1,0-6 1,1-10 0,2-6-1,3-8 1,2-8 0,1-9 0,1-9-1,-1-6 154,1-3 0,-1-8 0,0-2 0</inkml:trace>
  <inkml:trace contextRef="#ctx0" brushRef="#br0">28299 5079 7649,'14'-42'29,"-1"4"1,-2 5 0,-3 2 0,-2 4 0,-2 3 318,-3 5 0,-7 11 0,-4 8 0,-3 8 0,-1 5 1,0 3-1,-1 1 0,1 4 0,0 1 0,-1 4 1,1 1-1,1 2-312,3 0 0,-1-1 0,5 1 0,-1 0 0,1 0 0,3 0 0,1-1 1,2-1-1,2-3 0,4-3 0,7-2 0,6-1-269,4-5 1,5 0 0,6-9 0,1 0 0,2-3 0,3-1 0,0-1 0,3-4 0,2-5 232,3-3 0,6-7 0,-3-3 0</inkml:trace>
  <inkml:trace contextRef="#ctx0" brushRef="#br0">29594 5007 7643,'0'-14'256,"0"-1"0,0 1 1,0 0-1,0-1 1,0 1-1,0-2 1,0-2-1,0-1 0,0 0 1,0 0-222,0-1 1,-5-4-1,-2 5 1,-1 2-1,-3 1 1,-2 3-1,-1 3 1,-2 6-1,-3 4 1,-5 6-1,-3 8 1,-2 9-1125,0 4 1069,0 8 0,2 3 1,3 9-1,5-1 1,3-3-1,3-3 1,4-1-1,4-3 1,5-4-1,5-6 1,6-8-1,6-7 1,7-6-1,5-5 1,3-5-1,3-6 1,0-9-1,1-7 1,-3-6-1,1-4 1,-1-5-1,-1-2 1,0-6-82,2-1 0,-4-5 1,4-8-1,-5-5 1,-5 0-1,-4-1 1,-2 0-1,-2-1 1,-5 6-1,-3 9 1,-5 13 246,-1 12 0,-4 15 1,-3 12-1,-4 5 0,-4 9 1,-3 9-1,-3 8 1,-5 7-1,-2 6 0,2 4 1,4 6-1,0 1-107,1 3 1,0 2-1,6 2 1,4 0-1,4-1 1,3-1-1,2-2 1,2-2-1,4-4 1,7-7 0,6-7-1,4-9-242,2-6 1,4-7-1,3-4 1,2-4 0,-2-5-1,-2-9 1,-1-6 0,-1-5-1,0-1 1,-3-5-1,-2-3 1,-1-6 229,0 0 0,-4 2 0,1-4 1,-3-1-1,-2 3 0,-1 2 1,-3 4-1,-5 1 0,-4 2 0,-1 3 53,0 4 1,-1 11 0,-3 6 0,-2 7 0,-2 9 0,-3 6 0,-2 2 0,-1 2 0,-1-1 0,1 4 0,1 1 0,2 3-4,1 4 0,7-4 0,-2 4 0,4-4 0,1-3 0,0-1 0,1-4 0,4 1 0,5-3 0,3 1 0,3-3 0,1-2-737,2-2 0,7-6 1,-4-3 659,1-4 0,4-1 0,-5 0 0</inkml:trace>
  <inkml:trace contextRef="#ctx0" brushRef="#br0">30040 4403 7710,'-15'0'207,"1"0"0,-1 0 0,1 0 0,1 1 0,2 4 0,3 5 0,3 3 1,7-1-1,6 0 0,6-3 0,5 1 147,5-2-571,10-2 1,-2-6-1,5 0 1,-1 0 0,1-1 216,3-4 0,2-3 0,1-7 0</inkml:trace>
  <inkml:trace contextRef="#ctx0" brushRef="#br0">30716 3727 7643,'-15'0'143,"1"0"0,0 0 1,-1 1-1,1 4 0,-1 5 1,1 4-1,0 5 0,-1 5 1,1 5-1,-1 6-55,1 8 0,1 8 0,2 10 1,3 3-1,0 2 0,2 4 0,-1 2 1,4 3-1,2-3 0,1-3 0,0-9 1,0-5-416,0-6 0,4-1 0,1-6 0,-2-4 0,-1-6 0,-2-6 0,0-5 0,0-2 0,0 0 0,-2-3 327,-2-5 0,0-4 0,-4-9 0,0-1 0,2-4 0,-2-2 0,2-6 0,-2-4 0,1-3 0,-1-5 1,2-4-1,-2-2 381,0 1 0,5 1 1,-4 3-1,2 0 0,1 4 1,0 5-1,3 3 0,1 2-294,0-1 0,6 9 0,4 4 0,3 7 0,1 3 1,2 2-1,3-1 0,5-1 0,3-1 0,2-4 1,0-1-1,0-2-264,-1 0 1,6 0 0,1 0-1,0-2 1,0-3 0,-4-4-1,-4-4 1,-3-2 0,0-1-1,-3-1 1,-5-2 0,-7 0 286,-2-2 1,-2 5 0,-5-3 0,-2 3 0,-3 1-1,-4 1 1,-4 1 0,-2 2 0,-1 3 0,-1 1 0,-2 4-1,1 2 41,2 1 0,0 6 0,-2 4 0,-1 2 0,2 4 1,1 2-1,1 3 0,1 1 0,1 4 0,2-1 0,3 1 1,2-2-242,2 1 1,3 3 0,2 0-1,4 1 1,5-2 0,4-1-1,5-4 1,4-1 0,1-3-1,0-4 1,1-3 0,2-3-722,2-1 0,2-3 1,1-5-1,1-4 811,-1-5 0,-8-2 0,-3-3 0</inkml:trace>
  <inkml:trace contextRef="#ctx0" brushRef="#br0">31205 4432 7643,'-10'-10'514,"1"2"1,-2 2 0,-2 2 0,0 4-1,2 5-194,1 5 1,2 7 0,-1 4 0,2 0-1,2 1 1,1-1 0,0 1 0,3-1 0,1 0-1,0-2 1,1 0 0,4-1-500,5-5 1,3 0-1,3-9 1,1 0 0,4-3-1,0-1 1,1-1 0,0-4-1,4-5 1,0-3 0,-1-3-1,-1-1-115,2-2 0,-5-5 1,-1 4-1,-2 3 1,-2 1-1,-3 3 0,-2 2 475,-3 1 0,-2 14 0,-6 2 0,-1 8 0,-3 5 0,-2 1 1,0-1-1,-1 2 0,4-1 0,1 1 0,2-2 0,0 1-157,0-1 0,2-2 1,1-5-1,4-3 1,1 1-1,3-2 1,2-3-1,1-4 1,2-1-1,2 0 1,1-1-1,-2-4-152,-1-5 1,3-3 0,2-3 0,0-1 0,1-4 0,-1 0 0,0-1 0,-3 1 0,-1-1 0,1 1-1,1 0 1,-1 3-134,-2 3 1,-7 0-1,-1 4 436,-2 6 0,4 7 0,-4 12 0,1 1 0,1-1 0,0-1 0,1-2 0,1-2 1,0 1-1,1 0-778,2-1 0,-4-6 0,1 2 603,1-3 0,2-2 0,1 0 0</inkml:trace>
  <inkml:trace contextRef="#ctx0" brushRef="#br0">30543 4144 7655,'-14'0'488,"-5"0"0,-1 0 0,3 0 0,-1 0 1,1 0-1,1 0 0,8 0 0,11 0 0,10 0 1,6 0 1775,5 0-2524,9 0 1,-1-2 0,7-1 0,2-2 0,4 2 0,5 1 259,1 2 0,1 0 0,6 0 0</inkml:trace>
  <inkml:trace contextRef="#ctx0" brushRef="#br0">21379 2273 8081,'-2'-28'137,"-3"-1"1,-4 2-1,-3 3 1,1 4-1,3 4 1,0 2-1,0 1-81,-3 4 1,5 4 0,1 11 0,3 9-1,2 7 1,0 7 0,2 4 0,3 6-1,3 2 1,1 3 0,1-1 0,3 0-1,3 0 1,3-1 0,0-2-397,2-2 1,-4-8 0,6 1 0,-1-7-1,1-4 1,2-4 0,1-4 0,-2-9 339,-5-6 0,3-12 0,1-7 0</inkml:trace>
  <inkml:trace contextRef="#ctx0" brushRef="#br0">21436 1770 8245,'-19'-27'52,"0"3"1,1-2 0,7 7-1,3 1 1,2 2 0,2 2 0,4 1-1,5 5 1,5 6-1052,3 6 646,1 7 1,4 2 352,-4 6 0,10 13 0,-8-2 0</inkml:trace>
  <inkml:trace contextRef="#ctx0" brushRef="#br0">21710 2575 8194,'-23'0'145,"2"0"0,7-1 1,1-4-1,2-4 0,3-6 1,2-2-1,2-4 0,4-2 1,5-2-1,5-4 0,3-3-163,1-2 1,7-4-1,1 3 1,2 0 0,-1 1-1,-1 5 1,-1 5 0,-1 4-1,0 2 1,-1 4-1,0 4-126,-1 5 0,-2 5 1,-4 5-1,-2 6 0,-4 5 1,-1 5-1,0 1 0,0 6 1,0 0-1,-1 3 1,0-6-1,-1-1 270,2-1 0,-2-6 0,5 2 1,0-4-1,0-6 0,1-5 0,1-9 1,-2-8-124,-2-5 0,1-7 0,-4 1 1,2-3-1,-1 0 0,1 1 0,0 2 1,-2-2-1,-1 1 0,-2 1 0,0 5-113,0 3 1,0 9-1,0 9 1,0 9 0,1 8-1,3 4 1,2 2-1,2 1-1131,3-2 1241,8 3 0,4 2 0,6 8 0</inkml:trace>
  <inkml:trace contextRef="#ctx0" brushRef="#br0">22472 1942 8147,'-21'-22'109,"5"-4"0,-3 7 0,3 3 1,2 5-1,-1 8 0,3 6 1,2 8-1,5 7 0,4 6-90,1 3 1,0 3 0,0 2 0,0 4 0,1-1-1,2 1 1,4-2 0,1-2 0,3-5 0,0-1 0,0-4-1,-1-4-81,1-7 1,2-5-1,1-7 1,1-6 0,-1-7-1,-1-10 1,-2-6-1,-1-6 1,1-2 0,0-5-1,0-3 1,-1-2 48,1-2 1,-3 4 0,0-7-1,-2 0 1,-1 0 0,0 1-1,0-1 1,-2 3 0,-1 7-1,-2 8 1,0 6 0,0 5 91,0 5 1,-2 11-1,-1 8 1,-2 10-1,2 7 1,0 7-1,-1 5 1,0 5-1,0 4 1,3 3-69,1 3 0,0 4 0,0 1 0,0 1 1,0 1-1,0-2 0,1 1 0,4-5 0,5-5 1,3-8-1,1-5 0,0-6-38,1-5 0,-1-5 0,2-13 0,2-4 1,2-9-1,1-7 0,0-5 0,-3-3 1,-2-2-1,-2-2 0,-1 0 0,-2 1 11,-1-1 0,-6 2 1,4 7-1,0 2 1,-1 1-1,-1 1 35,-3 0 1,-1 15 0,-2 12 0,0 9 0,0 6 0,0-1 0,0 3 0,0-2 0,0 1 0,1-1 0,4 1 0,5-1-363,3 0 1,1-1 0,0-2 0,1 0 342,-1-6 0,7 9 0,1-5 0</inkml:trace>
  <inkml:trace contextRef="#ctx0" brushRef="#br0">23019 1468 8118,'-21'-15'158,"5"-4"0,-3 1 0,3 4 0,3 6 0,3 6 0,7 9 0,6 4 0,7 3-478,3 1 0,1 6 0,2 3 0,2 3 320,1 2 0,7-1 0,-4 1 0</inkml:trace>
  <inkml:trace contextRef="#ctx0" brushRef="#br0">23206 1942 9456,'-15'0'24,"7"-8"1,4-4-1,2-6 1,2 0 0,2 1-1,2-1 1,6-2 0,3-1-1,1-2 1,1 3-135,-1-1 1,2 2-1,2 4 1,1 1-1,0 1 1,0 2-1,0 3 1,0 1-1,1 4 1,0 2-1,1 2 1,2 4 134,-1 5 1,-4-2-1,1 1 1,-3 2 0,-2 2-1,-1 2 1,-2-1 0,-3 0-1,-2 1 1,-2-1-1,-3 1-34,-1-1 1,-1-6 0,-3-2 0,-2-1 0,-2 0 0,-2-4 0,2-4 0,4-6 0,2-4-62,2-1 1,0-6 0,0 0-1,2-1 1,1 0 0,3 3 0,2 2-1,3 0 1,1-1 0,-1-2 0,-2 3-1,3 3 155,0 3 0,3 5 1,-1-2-1,1 0 0,-1 4 1,-1 0-1,-2 0 1,-1-2-1,1 2 0,1 1 1,3 4-1,-1 1-102,1 2 1,-1 6 0,0-2 0,-1 4 0,-2 0-1,-3-2 1,0-1 0,0 1 0,2 2 0,-2 1-1,-2 0-55,1 1 1,-6-1 0,6 1 0,-1-1 0,2 0 0,2 1 0,-1-2 71,2-4 0,2 4 0,2-5 0</inkml:trace>
  <inkml:trace contextRef="#ctx0" brushRef="#br0">23983 1281 8115,'-7'-10'134,"-2"2"0,-3 0 0,1 2 0,5 1 0,4 6 1,9 7-135,4 5 0,3 8 0,1 1 0</inkml:trace>
  <inkml:trace contextRef="#ctx0" brushRef="#br0">24400 1597 8093,'-14'-2'68,"-1"-2"1,1-6 0,-1-3 0,1-3 0,1-1 0,2-2 0,3 1 0,2 2 0,2 2 0,3-1-126,1 1 1,0-1 0,0 1 0,0 0-1,-2 2 1,-1 8 0,-3 10 17,-2 10 1,3 2-1,-3 6 1,1 1-1,3 2 1,-1 2 0,0 0-1,2 0 1,1-1-1,2 1 1,2-2 0,3-3 72,4-4 0,4-11 0,3-4 0,2-3 0,2-6 0,3-5 0,2-12 0,3-9 0,0-10 0,1-5 0,0-5 0,-2-2-77,-3-8 1,2 1-1,-7-9 1,-2-4-1,-1-2 1,-3 2 0,-2 5-1,-3 3 1,-1 5-1,-4 6 1,-2 12 166,-1 10 1,-1 15 0,-2 13 0,-4 6 0,-1 7 0,-1 4 0,-1 7 0,2 6 0,0 8 0,0 5 0,-1 7-154,1 2 1,1 4-1,7 6 1,0 2 0,0 1-1,0-1 1,0-2 0,2-3-1,3-2 1,4-4 0,4-7-1,1-9-27,1-7 0,4-14 0,0-1 0,0-4 0,0-4 0,1-4 0,-3-7 0,-1-6 0,-1-6 1,-1-3-1,0-4 0,-1-1 69,-3-2 0,3 1 0,-6-1 0,3 0 0,-2 0 0,-2 0 0,-2 2 1,-1 2-1,0 2 0,2 3 0,-2 2 10,-1 2 1,-2 10 0,0 6 0,-2 8 0,-1 4-1,-2 4 1,2 4 0,1 4 0,2 1 0,0 1-21,0-2 0,0 0 1,0 4-1,2 0 1,3-3-1,4-2 1,4-3-1,1-2 1,1-2-1,1-3 1,1-4-1,4-4-45,2-3 0,-6-4 0,4-3 0,-2-4 0,0-6 1,-1-4-1,-2-3 0,-2-2 0,1 0 0,-3-2 0,0-1 1,-4-2 56,-2 0 1,4 6 0,-4 0-1,0 2 1,1 4 0,-4 1-1,0 3 1,0 5 43,2 8 1,0 6 0,-5 9 0,0 1 0,0 1 0,0 4 0,0 0 0,0 1 0,2-1 0,1 1-1,3 1 1,2 1-342,3-2 1,2 4 0,1-5 0,2 1-1,2 2 282,1-2 0,13 5 0,-1-4 0</inkml:trace>
  <inkml:trace contextRef="#ctx0" brushRef="#br0">25853 1266 7956,'-6'-29'0,"-4"1"131,-3-1 1,-1 6-1,-1 4 1,3 3-1,0 3 1,3 4 0,-2 4-1,-1 5 1,1 5-1,2 4-141,-3 4 0,5 3 0,-3 2 0,-1 3 0,-2 1 0,-1 4 1,1 2-1,2 4 0,1 2 0,-1-2 0,0-2 0,-1-1 15,3 0 1,6-2-1,-2-1 1,3-4-1,2-1 1,2-5-1,3-3 1,4-5-1,6-2 1,2-3-1,2-3 1,1-5-32,0-4 1,1-9-1,3-1 1,-5 0 0,-3-2-1,0-1 1,2-2 0,-1 1-1,-2 1 1,-4 1 0,-1 0-1,-2 4 54,-4 1 0,3 1 0,-4 4 0,-3 6 0,-3 10 0,-2 8 0,0 6 0,0 3-127,2 1 1,2 4 0,1-5 0,0 2 0,0-1 0,1-1 0,2-1 0,4 0 0,1-4 0,3-2 98,2-6 0,8 4 0,1-5 0</inkml:trace>
  <inkml:trace contextRef="#ctx0" brushRef="#br0">26112 835 7956,'-5'-44'277,"0"1"0,-4 6 0,4 5 0,0 8 0,0 8 0,1 8 0,0 7 0,3 7 219,1 5-1033,0 4 1,5-1 0,1 2-1,0 3 537,1 5 0,4 10 0,-3 3 0</inkml:trace>
  <inkml:trace contextRef="#ctx0" brushRef="#br0">26256 1381 9842,'-8'-6'0,"3"-4"0,3-3 0,2-1 0,2 0 0,3-2 0,4-3-18,4-5 1,3-4-1,2-2 1,3-4 0,-1-2-1,3-4 1,-3-2-1,1-3 1,-3-1 0,-2-2-1,-3 2 1,-2 3-150,-2 3 1,-5 9-1,0 2 1,-2 9-1,-4 5 1,-2 6-1,-6 4 1,-3 5-1,-1 6 1,-1 9 0,1 7-1,-2 7 331,-3 4 0,4-1 0,0 7 1,3 1-1,3 3 0,-1 5 1,2 3-1,2 0 0,3-3 1,1-3-1,2-2 0,2-1-222,2-4 1,4-8 0,7-9 0,-1-3 0,0-7 0,1-3-1,-1-7 1,1-4 0,-3-6 0,0-6 0,-3-4 105,2-5 1,1 2 0,-1-2-1,-2 0 1,3 0 0,0 0-1,3 0 1,-1 1 0,1 4-1,-1 3 1,0 3 1,1 4 1,-1 3 0,0 7 0,-1 5-1,-3 7 1,-4 5 0,-1 1 0,0 2 0,-2 1-1,-1 2 36,-2 0 1,0-6 0,0 1-1,0-3 1,0-2 0,0 1 0,0-1-1,1-1-122,4-4 1,-2-9 0,7-9 0,1-4 0,2-1 0,1-2-1,1-2 1,1-3 0,1 1 0,2-3 0,-1 2 0,-2 1-68,-2 2 1,1 2 0,-1 2 0,-1-1 0,-2 2 0,-3 2 0,0 3 0,-2 4 190,1 5 0,-2 1 1,-5 7-1,0 2 1,0 2-1,0 2 1,0-1-1,1 2 1,2 2-1,4 1 1,-1-2-1,2-1-43,0-1 1,2-1 0,4-1 0,1-2-1,1-3 1,1-1 0,2-4 0,0-3-1,1-5 1,0-5 0,1-4-115,0-5 0,3 1 0,-3-6 0,0 0 0,-1 0 0,-2 0 0,-2 0 0,-2 2 0,1 3 0,-3 3 0,0 3 114,-3 3 0,-6 6 0,4 8 0,-2 6 0,-1 3 0,1 1 0,0 1 0,1 0-352,2 5 0,-4-4 0,2 3 0,0-3 0,2-2 0,2 1 0,0-1 307,1 0 0,2-6 0,1-1 0</inkml:trace>
  <inkml:trace contextRef="#ctx0" brushRef="#br0">27623 403 7942,'-10'-34'0,"2"1"311,2 1 1,-1 3 0,4 5 0,-3 6 0,-1 9 0,1 9 0,1 9 0,0 9 0,0 6 0,1 3-506,-3 2 0,6 5 0,-4 1 1,3 3 193,2 7 0,0-2 0,0 7 0</inkml:trace>
  <inkml:trace contextRef="#ctx0" brushRef="#br0">28874 906 7740,'-19'-11'0,"0"-3"147,1-2 1,4 0 0,3 2 0,3-1 0,0 2-1,1 2-27,1 2 1,0 5-1,2 1 1,0 6-1,-1 7 1,0 4-1,-1 7 1,-1 8-1,-1 6 1,2 5-1,-2 2 1,1 6-1,-1 4 1,2 7-1,0 1 1,1 0-653,-2 3 0,6 2 0,-4 6 0,3-4 0,2-6 1,2-9 531,3-9 0,-4-6 0,6-8 0</inkml:trace>
  <inkml:trace contextRef="#ctx0" brushRef="#br0">28572 1122 7951,'-16'-21'48,"-3"-2"0,8-3 0,-2 0 1,3 4-1,4 0 0,0 1 0,2 0 1,3 2-1,2 0 0,4-1 0,5 1 1,3 0 997,1 0-1040,7-7 1,1 10-1,7-4 1,0 0 0,-1 0-1,3-1 1,1 0 0,1 3-1,1 2 1,-1 4 0,3 0-1,0 4 1,3 2-1,-2 5 1,-4 4 0,-3 8-1,-2 5 1,-4 5 0,-7 3-1,-6 4 1,-6 4 0,-3 2-1,-5 0-44,-7-1 1,-1 1 0,-13-6 0,-2 1 0,-1-2 0,-2-1 0,1-2 0,-1 0 0,0-2 0,2-4 0,1-5 0,2-4-158,-1 2 1,4-4 0,2-2-1,3-4 1,3-2 194,3-4 0,4-3 0,6-6 0</inkml:trace>
  <inkml:trace contextRef="#ctx0" brushRef="#br0">29004 906 8279,'0'-14'133,"1"4"0,4 2 0,5 0 0,2 0 0,3-3 0,1 0 0,3 0 1,5 1-1,3 1 0,2-1 0,1 1 577,4-3-770,-4 6 0,4-5 0,-9 6 0,-2 2 0,-2 1 0,-4 2 0,-2 2 0,-6 3 0,-4 4 0,-3 6 0,-2 2 0,0 2 0,0-1 0,0-2 0,0-2 1,0 1-1,1-3 7,4-2 0,3-4 0,8-6 0,1-1 0,4-2 1,0-4-1,1-1 0,-1-3 0,0-2 0,-3-1 1,-2 0-1,-2 1 71,0 3 0,1-1 0,-3 5 0,-2 1 0,-5 3 0,-4 9 0,-1 4-62,0 3 0,0 1 0,0-1 0,0 0 0,0 1 0,0-1 0,2 0 0,3 1 0,4-1 0,4-1 0,2-2 0,-1-3-1107,0-1 1,1-3 1150,-1-4 0,1-6 0,-1-2 0</inkml:trace>
  <inkml:trace contextRef="#ctx0" brushRef="#br0">29522 633 7951,'-23'-37'-101,"-2"1"0,4 4 0,0-4 1,0 1-1,4 2 0,2 4 0,4 5 1,3 3-1,2 4 158,3 1 1,3 8 0,4 3 0,6 5 0,3 3 0,1 3-1,1 1 1,0 1 0,3 0 0,3 3-178,1 2 1,1 1-1,2-1 1,-1-2 0,2-1-1,-1-1 1,1 1-1,-2-2 1,0-2 0,0-1-1,0 0 1,0 0 247,-2-2 0,4-3 1,-7-5-1,-1-3 1,-2-2-1,-4 1 1,-2-2-1,-5-2 0,-4-2-16,-1 1 0,-1 1 0,-4 5 0,-3 8 0,-2 7 0,1 4 0,-1 2 0,2 4 0,2 2 0,1 4 0,0-1-112,2 4 0,-5 7 0,0 4 0</inkml:trace>
  <inkml:trace contextRef="#ctx0" brushRef="#br0">29939 978 7951,'-15'-6'243,"3"3"0,0-7 1,4-1-1,4-2 1,5-1-1,6-1 1,2 3-247,1 2 0,-1-6 1,7 3-1,2-1 0,1-4 1,0 2-1,1 0 0,0 4 1,1 0-1,2 3 0,-3-2 1,3-1-89,-1 3 0,-3 2 1,5 7-1,0 0 0,0 0 1,0 2-1,0 3 0,-2 4 1,-2 4-1,-4 2 1,-2-1-1,0 0 212,1 1 1,-6 4 0,-1 0 0,-1-1 0,-6-2 0,-4 0 0,-6 1 0,-4 2 0,-3-1 0,-2-4-1,-3-2 1,1-3-145,-1 2 1,2-3 0,4 0 0,1-1 0,0-2 0,-1-1 0,2 0 0,4-6 22,4-6 0,-3-11 0,0-4 0</inkml:trace>
  <inkml:trace contextRef="#ctx0" brushRef="#br0">30673 345 7951,'8'-6'276,"-4"0"0,-2 2 0,-4 9 0,-1 8-314,-2 6 1,-4 5 0,2 10 0,-1 4 0,-1 4-1,-1 1 1,1 0 0,-1 2 0,0 3 0,1 3-1,-2 0 1,-1-3-3,3-3 0,-2-9 0,4-4 0,1-6 0,-2-7 0,0-4 0,-3-7 0,0-8 99,1-8 0,2-5 0,5-2 1,-2-1-1,2-1 0,0-2 0,-1-1 1,0 1-1,-1 0 0,0 2 1,0 1-1,2 1-329,1 1 1,2-1-1,-1 3 1,-2 0 0,-2 3-1,3-1 279,5 2 1,5 2 0,7 6-1,-1 0 1,1 0 0,-1 0-1,0 0 1,1 0 0,-1 0-1,0-2 1,1-1 250,-1-2 1,1 0 0,-1 4 0,0-4 0,1-3-1,-1 0 1,1 2 0,-1-1 0,0-1-213,1 0 0,-2 0 0,-2 5 0,-2-2 0,1 4 0,-2 4 1,-3 6-95,-4 4 0,-1 2 0,0-1 0,0 0 1,0 2-1,0 2 0,0 1 0,0-1 0,0-2 1,0-2-1,2 1 0,1-1 14,2 0 0,1-4 0,-1-2 1,5-2-1,2-3 0,3-1 1,-1-2-1,1-2 0,-1-2 0,0-6-88,1-3 1,-1-3 0,1-1 0,-1-2 0,0 1 0,1 2 0,-1 2-1,0-1 1,1 1 0,-2-1 0,-2 1 145,-2 0 1,-5 7 0,0 7 0,-4 8 0,-3 5 0,-2 1 96,2 1 0,2-1 0,1 1 0,0-1 1,0 0-1,0 1 0,0-1 0,1 1-117,4-1 0,3-6 0,6-3 1,1-4-1,-1-1 10,1 0 0,-7 2 0,-4 4 0,-2 7 0,-4 6 0,-1 4 1,-3 2-1,-2 2 0,-2 4 0,1 1-68,-1 1 0,2 1 0,-3-5 0,1-1 0,1 1 0,-1-2 0,2-3 1,2-4-1,1-4 57,-2-2 0,7-8 1,-1-7-1,6-10 1,3-9-1,3-2 1,2-5-1,1-4 1,0-2-1,1 1-112,-1 2 0,1 1 0,1 0 1,1 0-1,1 2 0,-4 3 0,-3 5 1,-1 3-1,-1 1 0,1 3 122,1 2 1,-4 5 0,-3 10 0,0 5 0,-1 2 0,2 3 0,-2-1-1,0 1 1,0-1 0,4 0-10,1 1 1,-4-1 0,6 1 0,0-1 0,-1 0 0,1 1 0,1-1 0,2-1 0,1-4 0,2-4 0,2-3-357,1-2 1,2 0 0,-4-2 349,2-3 0,7-2 0,-4-8 0</inkml:trace>
  <inkml:trace contextRef="#ctx0" brushRef="#br0">25465 2115 8255,'0'-14'-99,"0"-1"0,0 1 1,0 0-1,1 1 0,4 5 787,5 8-670,-4 6 0,5 10 0,-6 3 0,0 5 1,-1 5-1,1 5 0,-2 4 0,1 4 1,-1 1-1,2 1 0,-2 3 0,-2 1 0,-1-2 1,0-1-1,0-2 0,0-1 0,0-4-18,0-4 0,7-4 0,1-1 0</inkml:trace>
  <inkml:trace contextRef="#ctx0" brushRef="#br0">25882 2273 8147,'-15'10'0,"1"-2"102,0-2 1,-1 4 0,-1-4 0,-1 2 0,-4 5 0,0 3 0,0 3 0,2 0 0,0 2 0,0 2 0,0 1 0,-1 0-116,1 1 0,0-2 0,6-1 0,2 0 0,1-1 0,1 0 0,1-4 0,5-2-116,6-6 0,6-2 0,9-7 1,1 0-1,0-2 0,1-1 0,0-2 1,1 2-1,2 1 0,-3 2 0,3 0 1,-1 0-30,4 0 1,-4 0 0,2 0 0,2 0-1,2 0 1,4 0 0,2 0 0,-2 0 157,-2 0 0,12 0 0,3 0 0</inkml:trace>
  <inkml:trace contextRef="#ctx0" brushRef="#br0">26227 2561 8098,'14'-14'76,"-1"-1"1,-2 1-1,-3 0 1,-1-1-1,-4 1 1,-1-2-1,-2-2 1,0-1-1,0 0 1,0 0-1,0-1 229,0 3 1,0 1 0,0 0 0,0-2 0,0-1 0,-2 3 0,-3 5 0,-3 8-410,0 6 0,-5 7 0,5 7 1,-1 4-1,1 1 0,0 4 1,1 1-1,-1 2 0,2 0 1,0-1-1,2 1 0,3-2 110,1-3 0,0 2 0,0-7 1,1-1-1,4-4 0,5-4 1,4-6-1,5-4 0,5-4 1,4-8-1,0-7 0,3-10-15,2-7 0,-1-7 0,5-4 0,-2-2 1,-3-1-1,-1-1 0,-3 1 0,-1-1 0,-3 3 1,-4 2-1,-6 6 0,-4 5-5,-6 8 0,-2 4 0,-4 10 0,-1 5 0,-3 8 0,-2 8 0,-3 5 0,-2 3 0,-2 3 1,1 5-1,1 2 73,4-2 1,-2 8 0,4-2 0,1 4 0,-1 1 0,4-3 0,2 0 0,1 2 0,0 2 0,1 1 0,4-3 0,6-6-47,7-4 0,-1-1 0,7-7 0,0-2 0,0-6 0,0-5 0,2-3 0,1-1 0,2-6 0,-2-5 0,-2-8 0,-2 0-121,-2-1 1,-2-5-1,-5 4 1,-1-2 0,-2 1-1,-3 1 1,-1 1-1,-3 1 1,1 2 0,0 2 27,-2 2 0,-1 2 0,-4 6 1,-1 8-1,-2 4 0,2 7 1,0 3-1,0 3 0,-2 0 1,2 0-155,1 0 1,2 5 0,0-3 0,0 0 0,0 0 0,0-4 0,0-1 233,0-1 0,6-1 0,2 1 0</inkml:trace>
  <inkml:trace contextRef="#ctx0" brushRef="#br0">27105 1885 8069,'6'-43'249,"-4"0"1,4 1-1,-1 4 1,0 6 0,-2 6-1,-2 10-251,-1 10 0,5 2 1,0 14-1,0 3 1,0 3-1,1 3 1,0-1-1,2-1 1,0 1-1,2 1 2,-2-1 0,5 4 0,-5 0 0</inkml:trace>
  <inkml:trace contextRef="#ctx0" brushRef="#br0">27407 1698 7954,'0'-15'195,"0"1"0,-2 3 1,-3 6-1,-3 11 1,-1 9-80,-1 4 1,5 8 0,-3 2-1,0 8 1,2 4 0,0 2 0,1 1-1,0 0 1,0 4 0,2 7 0,1 5-1,2 6-523,0 0 0,0 2 0,0-5 0,2-3 0,1-2 0,4-7 0,-1-9 0,2-14 0,-2-10 461,1-7 1,-2-16 0,-7-3 0,-3-8-1,-4-3 1,-4 0 0,-2 0 0,1 0-1,0-2 1,-2-3 0,0-2 0,0 1 288,3 1 1,3 5 0,-1-4 0,3 1 0,0 1 0,2 0-1,-1 4 1,6 2-382,4 6 0,0 2 0,7 7 0,1 0 0,2 0 0,1 0 0,0 2 0,1 1 0,-1 4 1,1 1-1,-1 1 0,2 1 50,3-1 1,-3-4 0,3 5 0,-3-1 0,0 1 0,2-2 0,1-2 0,0-3 0,0-1 0,2-2 0,2-2 0,1-2 120,-2-6 1,4-4 0,-6-6 0,3-3 0,1-5 0,0 0 0,-2-3 0,-1-1 0,-4-3 0,-1 0 0,-1 0 0,-2 3-217,-4 1 0,-1 4 0,-5 3 1,1 7-1,-6 5 0,-6 9 1,-5 6-1,0 7 0,2 4 20,2 6 1,-1-3-1,-4 7 1,1 2-1,2 1 1,3 2-1,0-1 1,1 1 0,1 0-1,3 1 1,1 2-1,2 2-181,0-2 1,0-2-1,0-1 1,2-2-1,2-1 1,6-5-1,1-4 1,0-4-1,-1-2 244,1-3 0,-4-8 0,-1-8 0</inkml:trace>
  <inkml:trace contextRef="#ctx0" brushRef="#br0">27148 1986 8012,'-15'0'122,"6"0"1,-1 0-1,1-2 1,2-1 0,7-2-1,8 2 1,7 0-42,4-2 1,5 3 0,8-3 0,3 4 0,0 1 0,0 0 0,-3 1 0,-1 3 0,-1 2 0,2 2 0,1 3 0,-1 0-3024,-1-1 2942,-2 3 0,-1-5 0,1 6 0</inkml:trace>
  <inkml:trace contextRef="#ctx0" brushRef="#br0">27824 1770 8012,'0'-21'82,"0"3"1,-2-4 0,-2 1 0,-4 4 0,-2 2-1,2 4 1,0 3-26,0 2 1,5 7-1,-2 9 1,3 3-1,2 1 1,0 0-1,2 1 1,1 1-1,4 1 1,-1 3-1,2-1 1,-2 0-84,1 0 0,4 0 0,-1-4 0,2-1 1,3 0-1,-1 1 0,1-1 0,-1-1 0,2-3 1,1-6-1,4-2 0,2-2-693,2 0 1,4-2 0,3-2 718,2-6 0,-1-16 0,-4-4 0</inkml:trace>
  <inkml:trace contextRef="#ctx0" brushRef="#br0">28342 1453 8026,'0'-14'195,"0"-1"0,-2 3 0,-1 4 0,-2 8 0,0 9 0,1 7 0,-1 7-85,2 4 1,1-2 0,2 11 0,0-1 0,0 1 0,0 4-1,0 2 1,0 3 0,0 1 0,0 4 0,0 1 0,0 3-567,0 4 1,0-12 0,0 4 0,0-10 0,0-5 0,0-3 0,0-3 414,0-5 0,-1-12 1,-3-12-1,-2-8 0,-2-4 1,-3-3-1,-2-1 1,-1-1-1,-1-3 0,1 1 1,-1 0-1,1-2 237,0-1 0,-1 3 0,2-4 1,2 3-1,2 2 0,-1 2 1,2 2-1,5 1-132,6 3 1,5 4 0,6 6 0,2 0 0,2 0 0,3 0-1,0 0 1,1 0 0,0 0 0,4 0 0,1 0 0,2 0 95,0 0 0,1 0 0,2 0 0,3 0 0,0-2 0,2-1 0,0-2 0,1 2 0,-1 0 0,-2 0 0,-1-4 0,-1 1-118,-1-1 1,-1-2 0,-4 4 0,-2 0 0,-2 0 0,-2 1 0,-4 0 0,-2 1-1,-4 0-130,-2-2 0,-5 2 0,-1 8 0,-6 4 0,-5 4 0,-2 2 0,2-1-40,2 0 1,-1 2 0,4 2 0,-2 1 0,2-1 0,1-1 0,2 1-1,0 1 1,0-1 0,0-2 0,0-2 0,0 0-611,0 1 1,7-2 0,2-2-1,4-3 738,2-2 0,-1-1 0,0-5 0</inkml:trace>
  <inkml:trace contextRef="#ctx0" brushRef="#br0">29119 1540 7998,'-2'-15'0,"-3"-1"315,-4-3 1,1 3-1,-2-3 1,1 3-1,1 5 1,3 6-1,3 10-315,2 6 0,7 3 0,1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7107 2058 8131,'0'-15'-16,"0"1"0,0-1 86,0 1 1,0 0-1,0-1 1,1 1-1,4-1 1,5 1-1,3 0 1,3-2-91,3-4 1,-2 4 0,6-4 0,-1 1 0,1-2 0,2 0 0,2 0 0,0 4 0,-1 2-1,-4 6 1,-1 4 0,-3 3 0,-1 2 0,-1 2 0,0 4 0,-4 9-5,-4 7 0,1 7 0,-4 4 0,-2 6 0,-1 2 0,-2 2 0,0 1 0,0-3 0,0-2 0,0-8 0,0-5 0,0-7 13,0-3 0,1-8 0,4-6 0,3-10 0,2-11 0,-1-9 0,2-5 0,2-5 0,2-4 0,-1-1-21,0 0 0,-1-1 1,-2 3-1,-1 1 0,0 3 1,-1 4-1,-1 5 0,0 6 1,-1 3-1,1 0 60,0 1 0,-4 8 0,4 7 1,0 6-1,-1 7 0,1 3 1,0 1-1,3 1-18,2-1 0,1 0 1,0-1-1,1-3 1,-1-5-1,1-4 1,-1-1-1,0-1 1,1-6-1,-1-6 1,1-6 27,-1-3 1,0-4 0,-1-6-1,-2-3 1,-3 0 0,-1 0-1,-3 3 1,1 1 0,0 3 0,-2 0-1,-1 4 1,-2 5-74,0 3 0,-7 8 0,-2 4 0,-4 4 1,-1 4-1,-1 8 0,3 5 0,0 9 1,3 4-1,-1 4 0,2-1-55,3 2 0,4-4 1,1 4-1,0 0 1,0 2-1,1 1 1,4 1-1,6-1 1,5 0-1,5 1 0,2-1 1,2-3-2,2-6 0,2-7 1,1-7-1,2-2 1,2-5-1,-4-8 1,-4-8-1,-5-7 1,-2-4-1,0-5 1,-1-3-1,-4-2 223,-4 0 0,1 1 0,-5-1 0,1 0 0,-1 0 0,-3 0 0,-1 1 0,-2-1 0,0 2 1,-2 1-1,-3 4 34,-4 1 1,-4 3 0,-1 9 0,1 6 0,2 6 0,3 8-1,0 5 1,1 3 0,1 0 0,3 2-181,1 3 0,2 3 0,2 2 0,1-2 0,3-1 0,2-4 0,3-1 0,2-3 0,2-4 1,-1-4-1,2-6 0,2-2 54,1-2 0,0-3 0,-3-5 0,1-7 1,3-2-1,-4-2 0,-4-2 0,-4 0 1,0 0-1,-1 2 0,-1 0-101,-3 0 0,-1-1 0,-4 9 0,-1 6 0,-2 10 73,2 6 0,2 4 0,1 1 0,0 1 1,1 3-1,2-3 0,2-1 0,0-1 1,0 1-1,1 0 0,2 0 49,3-4 1,2-2 0,2 0-1,-1-7 1,0-6 0,1-7-1,-1-3 1,-1-3 0,-2-3-1,-1-3 1,1-2-41,2 0 1,-1 4-1,0-2 1,-3 0 0,2 1-1,2 0 1,3 4-1,2 2 1,1 4 0,0 3-1,0 2 1,2 2-10,1 3 1,-4 2 0,3 3 0,-2 2 0,0 2-1,-1 3 1,-2 4 0,-2 2 0,-1 4 0,-2 0-1,-3 1 1,-1-1 25,-4 0 0,-2 3 0,-2-5 0,-2 0 0,-4 0 0,-1 0 0,-1-1 0,-1-2 0,0-3 0,1-2 0,-1-3-321,1-2 1,4-1-1,-3-7 1,1-2 0,4-8-1,2-3 1,1-6 0,0-2-1,1-4 1,4-3 0,3-5-1,2-2 255,-1-3 1,1-2-1,6-1 1,1-2 0,4-3-1,0-4 1,0-3-1,-2 1 1,0 3 0,0 0-1,-1 1 1,-2 2 290,-2 7 0,-1 5 0,-2 11 1,-3 2-1,0 4 0,-1 8 0,-1 9-186,-3 10 0,-1 7 1,-2 2-1,0 4 1,0 2-1,0 2 1,0 2-1,0 4 0,0 1 1,0 3-1,0 2 1,0 3-114,0 1 1,1 2 0,3 0 0,2 2 0,0 2 0,1 1 0,-2-2 0,-1-3 0,3-5 0,-1-2 0,1-4 0,-3-4-9,3-5 0,-6-6 0,2-4 0,-6-5 0,-6-8 1,-4-6-1,-1-4 0,-1-1 1,1-5 1,-1 2 0,1-7-1,0 2 1,-1-2 0,1 0 0,1-1-1,2 1 1,3 0 0,0 2-1,1 0 81,1 0 0,1-1 0,5 6 0,2 1 0,3 4 0,4 4 0,4 3 0,1 2 0,2 0 0,2 0 78,1 0 1,5 0-1,-3 0 1,1 0 0,2 0-1,0 0 1,-1 0-1,-1 0 1,-1 0 0,1 0-1,-1 0 1,0 0-93,-4 0 1,-1 5 0,-1 1 0,-2 2 0,-4 4 0,-3-1 0,-1 0 0,0-1 0,-2 1 0,-1 2-10,-2 1 0,0-4 0,0-4 1,0-4-1,0-9 0,0-4-76,0-3 0,0-1 0,0 1 0,0-1 0,1 1 0,3 0 0,2-1 122,2 1 1,-3 6-1,3 5 1,0 4-1,-2 6 1,2-1-1,0 2 1,2 0 0,-1 3-1,3 2 1,2 1-1,4 1-26,-1-1 0,-1-4 0,0-2 0,2 0 1,2-2-1,1 1 0,0-4 0,-2-2 1,0-1-1,2 0 0,0-1 0,0-4-72,-4-5 0,-5-1 0,-3-2 0,2 1 0,0-4 0,1 0 0,-4 0 0,-2 1 0,-3 1 0,-1-1 0,-2 1 94,0 0 1,5 4-1,-1 4 1,1 4-251,2 8 0,-6 6 1,4 2-1,-2 0 0,0 1 1,2-1-1,0 1 0,0-1 1,0 0-1,-1 1 1,1-1-107,0 1 1,6-7 0,-1-5 0,1-6 0,0-9 0,-3-5 0,-1-7 0,-3-3 0,1-4 0,0-2 333,-2-6 0,0-2 0,1-2 1,0-2-1,0-2 0,-3-2 1,-2-1-1,-3 1 0,-2 2 1,0 3-1,-1 0 0,2 4 358,-1 7 0,4 1 0,-2 16 1,4 8-1,3 11 0,2 10 1,-1 5-1,1 2-626,0 3 1,1 1 0,-2 4 232,0 1 0,8 6 0,-4 2 0</inkml:trace>
  <inkml:trace contextRef="#ctx0" brushRef="#br0">11092 1324 7914,'0'-15'24,"0"1"0,-5 0 1,0-1-1,2 1 1,0-1-1,0-1 0,-2-1 1,2-4 96,1-1-113,2-2 0,0-7 1,0-1-1,-1-3 0,-3-2 1,0-1-1,0 0 0,1-1 1,0 1-1,-2 1 1,2 4-1,1 4 0,2 3 1,-1 5-1,-2 7 0,-2 11 1,2 11-1,1 9 0,2 9 1,0 6-1,0 6 1,0 4-1,0 1 1,0 0 1,0 7-1,2 1 1,1 2 0,3-2-1,1-2 1,1-4 0,0-3-1,3-5 1,2-2 0,1-5 14,0-4 1,1-7-1,-1-10 1,-1-5-1,-3-8 1,-6-5-1,-2-4 1,-2-3-1,0-3 1,2-4-1,1 0-44,2-1 0,-1 1 1,-4-1-1,0 3 0,0 2 1,0 0-1,2 3 0,1 3 1,2 4-1,0-1 70,1 2 0,1 3 0,4 10 0,-3 5 1,0 2-1,-2 3 0,2 1 0,-2 1 0,2 3 1,-1-3-1,1-1-7,0-1 1,-3-1-1,4 0 1,1 1-1,-2-1 1,-2-1 0,-1-2-1,1-3 2,2-2 1,-3-2 0,3-9-1,-1-6 1,-4-5 0,-2-3 0,1 1-1,1 2 1,2 2 0,-2-1 2,-1 1 0,3-1 0,1 1 1,2 0-1,2-1 0,-1 2 0,1 2 1,1 2-1,2-1 0,1 2-85,0 3 0,1 4 1,-1 1-1,1 0 0,-1 0 1,0 0-1,1 0 1,-1 0-1,1 0 0,-1 1 1,0 2-1,1 4-59,-1 1 0,-4 0 0,-1 3 0,1-1 0,-1 1 0,-1 2 0,-1 1 0,-2 0 0,-1 1 0,3-1 0,1 1 0,1-1-124,-1 0 0,5-4 0,-3-2 0,3-2 0,1-2 0,0-3 0,2-2 0,2-4 0,1-6 0,-1-5 0,-2-5 0,-2 0 325,0 0 1,-4-3 0,-2 3-1,0 1 1,-2-3 0,1 2-1,-4 1 1,-1 2 0,-2 2-1,0 2 1,0-1 418,0 1 0,-5 4 0,-2 1 0,1-2 1,-2-1-617,0 3 0,3 2 0,-4 9 0,-1 3 0,1 4 0,1 4 0,0 3 0,1 2 0,1 3 152,3 1 1,1-3 0,2 5-1,0 2 1,0-1 0,0 1-1,0-4 1,2-1 0,2-3-1,6-2 1,3-4 0,1-2-46,0-5 0,1-4 0,-1-2 0,1-4 0,-1-5 0,-1-2 0,-2-4 1,-3-4-1,0-2 0,-2-2 0,1 2 0,-4 1-60,-1 3 1,-2 2 0,0 2 0,0 0-1,0-1 1,0 4 0,0 6 0,0 10 75,0 6 0,0 4 0,0-1 0,0 0 0,0 1 0,0-1 0,0 0 0,0 2 1,0 2-1,1 1 0,2-1 0,4-4 1,1-4 0,-3 3 0,4-5 0,2 0 0,2-4 0,2-4 0,-1-4 0,0-6 0,-1-3 60,-3-1 0,2-1 0,-4-1 0,2-1 0,0-2 0,-1 1 1,1 2-1,-1 2 0,3-1 0,0 1 0,3 0-61,-1-1 0,1 2 1,-1 4-1,0 4 1,1 3-1,-1 2 1,-1 2-1,-2 3 0,-3 4 1,0 4 10,0 2 0,-5-1 0,2 0 0,-3 1 0,-1-1 0,2 0 0,2 1 0,-2-1 0,-1 1 120,-2-1 1,0-3 0,0-6-219,0-10 1,5-6-1,0-3 1,-1 1-1,1 2 1,0 1-1,0 0 1,0 1-1,1 1 21,2 1 0,-3 3 1,4 4-1,3 1 0,0 4 1,3 5-1,-2 2 0,-2 3 1,-2-1-1,2 1 9,2-1 1,2 0 0,1 1-1,1-1 1,2 1 0,-1-1-1,-2-1 1,-2-2 0,1-3-1,-1-2 1,1-2 26,-1-3 1,0-7-1,1-5 1,-3-5-1,0-4 1,-4 3-1,0 1 1,-2 1-1,2 1 1,-2 0-1,2 1-108,0 3 1,-3-1 0,3 5 0,0-1 0,0 1 0,3 3 0,2 1 0,2 4-36,-1 2 0,0 4 1,1 7-1,-1-1 0,0 1 1,1-1-1,-1 0 1,1 1-795,-1-1 0,0-1 1,1-3 935,-1-6 0,1-8 0,-1-4 0</inkml:trace>
  <inkml:trace contextRef="#ctx0" brushRef="#br0">12962 590 7909,'-14'-14'261,"-4"4"1,2 0 0,4 1 0,0 2 0,6 6-622,6 4 1,2 7 0,7-4 359,2 2 0,9 8 0,2 6 0</inkml:trace>
  <inkml:trace contextRef="#ctx0" brushRef="#br0">13437 849 7870,'-5'-14'75,"1"-1"1,-6 1-1,5-1 1,0 3-1,1 0 1,-3 4-1,-1 2 1,-3 4-1,0 6 1,1 5 0,4 6-47,-1 4 0,1-2 0,-4 6 0,6-1 0,0 0 0,1 4 0,-2 1 1,2 2-1,2-2 0,1-1 0,0-2 0,1 1-37,4 3 0,-2 0 0,7 1 0,3-2 1,3-1-1,4-5 0,3-4 0,2-4 0,1-2 1,-1-3-1,-1-3 0,0-3 67,-1-2 0,2-7 0,-4-4 0,0-5 1,0-5-1,-4-1 0,-1-4 0,-3-1 0,-2-2 1,-3 1-1,0-3 0,-1-1-108,-1-1 0,4-6 0,-6 6 0,0 1 1,-3 1-1,-1 3 0,0 0 0,0 4 0,0 5 84,0 3 1,0 10-1,-1 6 1,-3 8 0,0 5-1,0 1 1,3 2-1,1 3 1,0 4-3,0-1 0,5 5 0,1-5 0,2 2 0,3-1 1,2-2-1,3-4 0,2-1 0,2-3 0,3-2 0,2-3 1,2-1-255,2-4 1,6-3 0,5-5 0,5-6-1,5-7 1,1-6 220,3-3 0,9-15 0,2-2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9438 13352 8157,'-15'0'110,"1"0"0,-1 0 0,1-1 0,1-4 0,2-3 0,1-2 0,1-1 0,1-3 0,3-4 0,3-1 0,2-2 0,0-1 0,2-2 0,3 0-148,4-2 0,6 4 1,2-1-1,4 3 0,0 2 1,1 4-1,1 3 1,2 1-1,1 0 0,-1 2 1,-1 4-1,4 2 0,2 2 1,4 2-1,-1 2 1,1 6 23,-1 3 1,6-4 0,-3 1 0,3 1-1,2 2 1,-2 1 0,-1 1 0,-3-1 0,2 0-1,0 1 1,1 1 0,-1 1 194,-4 3 0,3-1 0,-1-3 0,0 1 0,0 4 0,-3 0 0,-3 1 0,-4-1 1,-1 1-1,0 1 0,-1 2 0,-4 3-172,-3 0 1,-2 1 0,1 0 0,-2 0 0,-2 1 0,-2 2 0,1 3-1,-1 2 1,-1 5 0,0 2 0,-1 6 0,-1 1 53,-3 3 1,4 2-1,-2 5 1,-2 5 0,-2 6-1,-1 1 1,0 1-1,-1-1 1,-4 4 0,-3 3-1,-2 0 1,1-3-70,-2-4 0,3 4 0,0 0 1,0-2-1,1-3 0,1-5 0,3-5 1,1-4-1,2-4 0,0-3 0,2-1 1,1-4-17,2-1 0,4-2 1,-2 0-1,1-1 0,3-4 1,0-4-1,0-5 0,-1-4 1,1-1-1,0 0 1,0-2-1,-1-4 19,1-7 0,-3 2 1,2-5-1,-1 2 1,1-2-1,-2 0 81,-2 0 0,-2-5 0,-9 3 1,-5-1-1,-3 1 0,-1 2 1,0 4-1,-2 0 0,-2 3 1,-3-1-89,-1 0 1,-2 2 0,-5 2 0,0 3 0,-1 1 0,-2 2 0,-3 0 0,-2 0 0,-4 2 0,-4 3 0,-5 2 0,1 3 194,-1-2 1,-4 0 0,1 2 0,-3 2-1,-2 1 1,1-2 0,-1-1 0,1-1-1,-2 1 1,-2 0 0,-1-2 0,1-4 13,2-2 0,1-4 1,-1 4-1,0-4 1,0-1-1,4-5 1,4-3-1,5-5 0,0-2 1,1-3-1,2-1 1,6-2-352,5 0 0,3 0 1,2 0-1,3 0 0,5 0 1,4-2-1,4-1 0,3-3 1,2-2-1,3-3 152,1-2 0,2-2 0,0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1T11:17:42.368"/>
    </inkml:context>
    <inkml:brush xml:id="br0">
      <inkml:brushProperty name="width" value="0.05292" units="cm"/>
      <inkml:brushProperty name="height" value="0.05292" units="cm"/>
      <inkml:brushProperty name="color" value="#57D200"/>
    </inkml:brush>
  </inkml:definitions>
  <inkml:trace contextRef="#ctx0" brushRef="#br0">3050 6935 7698,'-35'0'26,"4"0"1,7 0 0,3 0 0,4 0 0,1 0-1,2 0 8,-1 0 1,7-1 0,3-4 0,5-3 0,4-2 0,2 2-1,2 0 1,3 2-39,2-1 1,1 1 0,1 3 0,1-4 0,1 1-1,4 0 1,0 1 0,1 0 0,1-1 0,2-1-1,2-1 1,2 2 12,0-1 0,0-2 1,-1 4-1,3 0 1,1 0-1,3 1 0,2-1 1,3 0-1,0 0 1,0 0-1,-2-1 1,2-2 16,1 0 0,4-5 0,2 4 0,1-4 0,-2-1 0,0-1 0,1 1 0,2-1 0,2 1 0,2 0 0,0-1 0,-2 1-9,-1-1 0,4 1 1,-3 1-1,0 2 1,-1 3-1,-2 2 0,1 2 1,2 3-1,4-1 1,1-1-1,1-2 0,1 0 5,-1-1 1,1 3 0,1-5 0,0 1-1,2 3 1,-2-1 0,2 0 0,0 0-1,3 1 1,1-1 0,1 0 0,-2 0-18,-1 0 1,-2-4 0,6 2 0,2 1 0,0-2 0,0 2 0,-4-2 0,1 0 0,1-2 0,5 0 0,1 2 0,-1 0-11,-3 0 0,-2 5 0,7-2 0,1 2 1,1 0-1,0-2 0,-3 0 0,-1 1 1,2-3-1,1 1 0,1-1 0,1 3 21,2-3 0,-4 4 0,-35-1 1,1 0-1,0 1 0,0 0 1,39-2-1,-2 0 0,0-1 1,-37 3-1,0-1 0,1 0 0,1 0 1,0 1-1,0 0 0,0-1 1,0 0-1,0 1 0,1 0-7,-1 0 0,0-1 0,0-1 0,0-1 0,1 1 0,0 0 0,1 0 0,0-1 0,0 0 0,1 1 0,-1 0 0,-1 0 1,1 0-1,0-1 0,-1 1 0,1-1 0,2 0 0,1 1 0,-1 0 0,1 0 0,1 0 0,0 1 0,-2-1 0,0 0-6,1 0 0,-1 0 0,-3 2 1,1-2-1,3 0 0,0-1 0,0 2 1,0 0-1,-1 0 0,0 0 0,0 1 1,-1 0-1,0-1 0,-1 1 0,1 2 1,1-1-1,0 1 0,0 1 1,2 0-1,0 0 0,-1 0 0,1 0 1,0 0-1,0 0-17,-1 0 1,0 0 0,-3-1-1,1 0 1,1 0 0,2-1-1,-1 0 1,1-1 0,0 1-1,0-1 1,-1 1 0,1-1-1,-1 1 1,0 0 0,1-1-1,0 1 1,1 0 0,0-1-1,1 0 1,1 0 0,-1-1-1,0 0 1,-1-1 0,-1 0 1,1 1 1,-1 0-1,1-2 1,-1-1-1,2 3 1,-1-1-1,0-1 1,1-1-1,-2 0 1,1 0 0,-1-1-1,-1 1 1,0 0-1,-1 0 1,-1 0-1,0 1 1,0 0-1,-1 1 1,0 0 0,0 0-1,-1 0 1,0-1-1,-2 0 1,1 1 89,-1 0 0,0 0 1,38-8-1,0 4 1,-2-2-1,-4-1 0,-5 3 1,-9-1-1,-4 1 1,-4 1-1,-4 1 0,-5 3 1,-7-1-3,-5 0 0,-1 0 1,-9 5-1,0 0 0,1 0 1,-1 0-1,1-1 0,1-4 1,4-5-1,3-3-76,4-1 0,6-13 0,-3-4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15753 4518 8092,'0'-14'-27,"0"-1"1,0 1-1,-1-1 1,-2 1 173,-2 0 1,0-1 0,5 1-1,0-1 1,0 1 0,0 0-1,0-2 1,0-2 0,0-1-1,0 1 1,0 2 0,0 2-1,0 0-167,0-1 0,-6 7 0,-4 7 0,-4 9 0,-6 12 0,-4 9 1,-3 8-1,-3 4 0,-2 7 0,-3 4 0,0 0 0,-1 3-112,4 1 1,8-5 0,5-3 0,5-5 0,4-5 0,6-4-1,4-7 1,4-8 0,8-9 0,5-7 0,7-3 0,3-3 167,2-7 1,0-1-1,0-13 1,-1-2-1,1-1 1,0-1-1,0-1 1,-2 0-1,-2 0 1,-2 0 0,-1 1-1,-1-1-55,0 0 0,-2 2 0,-5 1 0,1 4 0,-3 0 1,0 1-1,-3 0 0,2 5 0,2 3 80,2 4 0,-1 5 1,0 1-1,1 5 0,-1 4 1,1 2-1,-1 3 1,0 1-1,1-1 0,-1-3 1,1 0-1,-1-2 38,0 1 1,1-1-1,-1-3 1,0 2 0,1-2-1,-2-3 1,-2-5 0,-3-4-118,-2-4 1,-1-1 0,-5-1 0,0 1 0,-2-1 0,-1 1 0,-3 1 0,-2 2 0,-3 3 0,-2 2 0,-2 2 0,-1 3-46,-3 1 1,3 6 0,-4 4 0,0 4 0,0 5 0,-1 5 0,-2 2 0,3 0 0,-1-1 0,5 4 0,3 3 0,5 0 95,2-2 0,1 4 1,6-2-1,4-3 0,6-5 1,9-4-1,7-2 0,6-4 1,4-4-1,3-5 0,3-5 1,4-7 43,1-7 1,4-7-1,-4-8 1,-1 1-1,-3-3 1,-2-1 0,-4-1-1,-6 1 1,-5 1-1,-4 3 1,-2-1-1,-5 0-149,-5 0 0,0 0 0,-6 2 0,-2 3 0,-3 3 0,-5 2 0,-4 2 0,-4 4 0,-2 7 0,1 4 0,0 2 73,-1 0 1,1 2 0,0 4-1,1 7 1,2 6 0,1 3-1,0 4 1,2 1 0,2 2-1,1 0 1,0 1 0,2 2-80,2 1 0,7 1 0,4-5 0,4 0 1,5-2-1,5-3 0,3-5 0,4-3 0,1-3 1,1-4-1,-1-4 0,-1-3-542,-3-2 0,-5-7 0,-4-2 620,-3-4 0,-8-8 0,-2-1 0</inkml:trace>
  <inkml:trace contextRef="#ctx0" brushRef="#br0">16286 3856 8200,'-27'-2'0,"3"-1"177,4-2 0,6-6 0,6 5 0,10 3 1,9 7-1,8 9 0,2 5 0,1 3-897,0 1 0,2 0 1,7 4 719,2-2 0,4 0 0,6 5 0</inkml:trace>
  <inkml:trace contextRef="#ctx0" brushRef="#br0">17120 3784 7984,'8'-6'190,"-5"-2"1,-4 1 0,-6 7 0,-1 8 0,-3 7-292,-2 4 1,-1 3-1,1 7 1,2 1-1,1 4 1,-1 4-1,-2 4 1,1 3-1,2 1 1,5 2-1,4-2 1,1-2 100,0-6 0,6 0 0,4-9 0,9 3 0,3-10 0</inkml:trace>
  <inkml:trace contextRef="#ctx0" brushRef="#br0">17336 4245 8092,'22'-7'54,"-1"-1"1,-3-1 0,-2-1-1,-4 0 1,0 1 0,-6 1-1,-8 1 82,-10 4 1,-9 8 0,-8 5 0,0 2-1,-1 3 1,-4-1 0,-2 2 0,-3 2 0,2 2-1,1 1 1,1 0 0,-1-2-288,4 2 1,2 0-1,3 4 1,3-2 0,6-1-1,7 1 1,6 1 0,4-1-1,2 0 1,6-2-1,9-4 1,9-2 123,7-6 0,8-1 1,-1-5-1,2 2 1,2-2-1,2-1 0,1-2 1,2 0-1,-1-2 1,-3-1-1,0-2 1,-3 2-101,-2 2 1,5-1 0,-5-1-1,-4-2 1,-3 0 0,-3 0-1,-1-1 1,0 0 0,-3-2-1,-4 0 1,-3-4 0,-6-2 204,1-5 1,-7 3-1,1-5 1,-2 2 0,-1-2-1,-2 0 1,-4-1-1,-4 1 1,-2 2 0,-3 5-1,-2 4 1,-1 4 161,-1 2 0,-1 3 0,-1 2 0,-2 4 0,1 6 0,4 5 0,2 5 0,3 0 0,-1 1 0,2 1 0,3 1 0,4 0-222,1 0 1,1-5 0,4 3-1,5-1 1,4-5 0,5-5-1,5-6 1,2-3 0,0-2 0,-2-2-1,1-3 1,1-4-23,-2-4 0,1-8 1,-7-3-1,-4-3 1,-3 0-1,-1 1 0,-2 2 1,-3 0-1,-4 2 1,-1 3-59,0 3 0,-1 9 0,-2 7 0,-4 8 0,1 7 0,-1 4 0,4 5 0,2 5 0,1 3 0,0 1 0,0-1-225,0-2 1,0 4-1,1-2 1,4-3 0,5-5-1,4-3 287,5-4 0,4-1 0,5-1 0</inkml:trace>
  <inkml:trace contextRef="#ctx0" brushRef="#br0">18343 3928 8092,'-2'13'95,"-1"-2"1,-2-1-1,1-1 1,-1 2-1,0 2 1,2 5-1,1 2 1,2 8-671,0 4 117,0 11 0,0 5 1,0 9 457,0 7 0,7 5 0,1 3 0</inkml:trace>
  <inkml:trace contextRef="#ctx0" brushRef="#br0">18501 4777 8236,'15'8'0,"-1"-3"0,-1-5 0,-4-5 0,-4-6 0,-2-7 188,2-6 1,-3-3 0,4-3-1,-1-2 1,1-4 0,2 0 0,2-4-1,0-2 1,-1 1 0,2 2 0,2 6-1,3 4-113,3 5 1,-3 3-1,5 8 1,-2 4 0,2 4-1,0 3 1,1 4 0,-1 3-1,0 4 1,-2 6 0,0 4-1,0 5-177,-1 3 1,-2 2 0,-2 1 0,-1 4 0,-2 3 0,-3 1 0,0 0 0,-1 1 0,-1-3 0,-3-2 0,-1-5 0,-1-4 41,4-1 1,-3-11 0,4 0-1,-1-7 1,1-7 0,1-7 0,1-7-1,0-4 1,3-5 0,0-3-2,-1-2 1,3-1 0,-2-2 0,5-2-1,3 2 1,0 0 0,0 2 0,0 0-1,1 2 1,-1 3 0,2 2 0,1 4 130,4 3 0,1 2 1,1 1-1,1 3 1,0 6-1,1 0 1,2 1-1,2-2 1,-2 2-1,-2 3 1,-1 3-1,0 4 21,0 1 1,-5-5-1,-2 2 1,-1-4-1,-4-1 1,-1 0 0,-4 0-1,-8 0-59,-8 0 0,-9 0 1,-5 0-1,-3 2 0,-1 3 1,-2 4-1,0 4 0,0 2 1,-2 1-1,1 1 0,1 4 1,3 1-57,0 4 0,5 1 0,-3 0 1,5-1-1,4-2 0,5 1 1,4 1-1,1-2 0,1-5 0,6-4 1,6-6-1,6-4 95,3-3 0,-3-2 1,5-2-1,0-3 1,-1-4-1,-3-4 0,0-3 1,-1-2-1,-2-1 1,-1 0-1,-3 0 0,-2-1-159,-1 3 1,-2 1 0,2 2-1,-6 2 1,-2 8 0,-4 10 0,-1 10-1,-2 8 73,2 3 0,2 0 0,1-1 1,0-2-1,0 1 0,1 3 1,4-1-1,5-2 0,2-2 0,4-3 1,2-4-1,3-3-987,1-3 0,-3-2 1002,5 1 0,0-2 0,5-7 0</inkml:trace>
  <inkml:trace contextRef="#ctx0" brushRef="#br0">20113 3827 8155,'-8'-5'230,"3"10"1,3 13 0,2 9 0,2 7-231,3 4 0,3 10 0,6 3 0</inkml:trace>
  <inkml:trace contextRef="#ctx0" brushRef="#br0">20242 4935 8159,'8'-6'208,"-3"-4"0,-2-4 0,0-5 0,4-7 0,1-6 1,4-8-1,6-6 0,6-7 0,3-3 0,4-2 1,1 2-1,1 5-75,-1 8 0,-2 3 0,-2 11 0,-3 7 0,-2 6 0,-3 6 0,-2 7 0,-2 6 0,-3 9 1,-2 5-212,-2 7 1,-5 3-1,2 2 1,-1 2-1,0 1 1,-2 1-1,0 1 1,0-1 0,2 1-1,-2-2 1,-1-3-1,-2-4 23,0-1 1,0-6 0,0-2-1,0-10 1,0-12 0,1-10 0,4-8 69,5-3 0,3-2 1,3-2-1,1-1 0,2-1 1,1 1-1,-1 3 1,0 4-1,-1 2 0,-3 2 1,0 5-1,-1 4 11,1 2 0,-1 7 0,0-2 1,1 3-1,-1 2 0,1 0 0,-1 2 1,0 1-1,2 2 0,2 0 1,1 0-1,-1 1 15,-2 2 0,-7 0 0,1 3 0,-1-1 0,1 1 1,-2 2-1,-2 1 0,-1 1 0,0-1 0,0 0 1,-2 1-1,0-3 20,2-2 1,-2 1 0,7-6 0,1-2 0,2-3-1,1-5 1,2-4 0,2-6 0,3-2-57,1-2 1,-3-12-1,5 3 1,2-4-1,2-2 1,4 0 0,0 1-1,-3 1 1,-3 2-1,-2 2 1,-2 3 0,-3 4-140,-3 7 1,-3 7 0,-3 12-1,-6 6 1,-2 5 0,-2 5-1,0 1 1,0 4 0,-2 1 139,-2 2 1,2 0 0,-3-2 0,4-2 0,1-1 0,1 0 0,4 0 0,5-1 0,2-3 0,3-2 0,1-2 0,1-3-861,3-4 0,4-2 1,-4-7 853,3 0 0,7-7 0,7-1 0</inkml:trace>
  <inkml:trace contextRef="#ctx0" brushRef="#br0">22357 3468 8909,'0'14'121,"-6"2"1,-4 3 0,-3 7-1,-3 7 1,-3 12-122,-5 11 0,-3 14 0,12-30 0,1 0 0</inkml:trace>
  <inkml:trace contextRef="#ctx0" brushRef="#br0">16329 6014 8006,'13'-29'155,"-4"1"0,4-1 1,-3 0-1,2 0 0,3 2 1,-1 3-14,1 5 0,-7 11 1,-4 10-1,-4 10 1,-3 12-1,-3 8 1,-4 8-1,-4 7 1,-4 5-1,-1 4 1,0 2-1,-2 1 1,0 2-1,-1 3 1,1-2-147,0-3 0,1 0 0,4-11 0,0-1 1,3-6-1,2-7 0,4-13 0,6-15 0,5-15-50,4-12 0,7-11 0,6-3 1,1-4-1,2-4 0,0-3 0,0-1 1,0 3-1,0 0 0,0 0 0,0-1 1,-2 2 19,-3 6 0,1 7 0,-4 6 1,-4 4-1,1 6 0,-2 6 1,-1 8-1,-5 8 0,-2 5 0,0 1 162,2 1 0,1-6 0,-1 1 0,5 1 0,2 2 0,4 0 0,2-4 0,1-4 0,-1-3 0,-2-2 1,-2 0-109,1 0 0,-1 0 0,0 0 1,-1-2-1,-2-3 0,-1-3 1,-1-1-1,1-1 0,-2-1 1,0-4-1,-2-2 0,2-2-70,0 1 1,-3-3-1,3 2 1,0 0 0,0 1-1,2 2 1,-1 5-1,-1 5-35,-1 7 0,-2 7 0,-5 10 0,0 3 0,0 1 0,1 4 0,2 1 0,4 0 0,1-1 0,1-4 0,1 0 0,0-1 89,1 0 0,1-4 0,3-7 0,-1-5 1,1-4-1,-1-1 0,-1-3 0,-4-5 1,-2-8-1,-2-3 0,-1-3 97,0-1 1,-3-1 0,-1-4 0,0-1-1,0 2 1,0 1 0,0 4 0,0-1 0,0 3-1,0-1 1,2 3 0,3 2-64,4 2 0,-1 4 0,2 2 0,3 2 0,4 3 0,6 1 0,1 2 0,1 0 0,4 2 0,3 1 1,1 3-1,1 2 4,0 3 0,-1 2 1,-4 3-1,-2 2 0,-3 3 1,-5-1-1,-4 3 0,-6-3 1,-4 3-1,-3-1 0,-6 2 1,-4 0-7,-6 0 1,-10-6-1,-2 1 1,-4-3-1,-3-2 1,1 1 0,1-3-1,2-2 1,2-5-1,3-4 1,5-1-1,3 0-1275,2 0 0,6-1 0,4-4 1239,8-5 0,10-9 0,8-3 0</inkml:trace>
  <inkml:trace contextRef="#ctx0" brushRef="#br0">17983 5525 8068,'-12'-24'321,"2"2"0,4 1 0,1 3 0,0 2 1,0 4-1,0 4-173,1 8 0,-1 8 0,5 11 0,0 5 0,0 5 0,-2 4 1,-1 7-1,-2 6 0,0 6 0,1 0 0,-3 1 0,1 3-506,-1 5 0,3 3 0,4 1 0,0-6 1,0-6-1,0-3 0,1-4 0,4-4 1,5-9-1,2-9 0,3-8 331,-1-6 0,-6-5 0,-3-12 0,-3-6 0,-6-6 0,-4-3 1,-6-5-1,-4-4 0,-1-4 0,0 0 0,0 0 188,-2 3 1,0-2 0,-3 4 0,5 4 0,2 2 0,-3 4 0,0-1 64,2 3 1,7 15 0,16 6-1,6 5 1,5 2 0,5 1 0,1 2-1,4 1 1,2 0 0,4 1 0,3-1-1,1-1-309,-1-3 0,5 1 0,-2-5 0,2 1 0,-2-1 0,-4-3 0,-4-1 0,-1-2 0,-2-2 0,-3-1 0,-6-3 0,-7-2 251,-6-4 1,-4 0 0,-2-3 0,-4 1 0,-5 1 0,-2 2 0,-3 3 0,1 2 0,0 2 0,1 4-170,3 5 1,-1-2 0,5 7 0,-1 3 0,1 3 0,3 3 0,1 0 0,2 2 0,0 1 0,2 2 0,1-1-1,3-1-30,2 0 1,2-4 0,4 1-1,1-3 1,-3-2 0,0-1-1,-3-3 1,2-5 0,2-5-1,1-5 1,-1-5 88,-3-3 0,3-6 0,-5-1 1,1-3-1,1-1 0,-1 0 0,1 2 1,0 1-1,1 3 0,2 2 1,-1 2-1,0 0-12,-3-1 1,1 2 0,4 4-1,0 4 1,1 3 0,-1 2 0,1 0-1,-1 0 1,0 0 0,1 0 69,-1 0 0,1 2 0,-1 3 0,0 4 0,-1 4 1,-2 2-1,-3-1 0,0 0 0,-1 2 0,-1 2 1,-3 1-605,-1-1 0,3 3 0,1-1 0,1 1 0,0 2 0,1-3 0,5 3 488,5-1 0,4-4 0,7 2 0</inkml:trace>
  <inkml:trace contextRef="#ctx0" brushRef="#br0">19221 5942 8165,'-15'-14'0,"1"0"242,-1-1 1,6 6 0,-1 1 0,-1 0 0,-2 1 0,-1 1 0,0 3 0,-1 3 0,1 4 0,-1 8 0,1 5 0,0 7-148,-1 3 0,6 2 0,1 0 0,1 0 0,2 1 0,1 2 0,-1 2 0,3-4 0,4-4 1,6-7-1,3-2 0,5-1-119,0-1 1,6-4 0,1-11 0,1-2-1,0-3 1,1-4 0,1-4 0,-1-3-1,-2-3 1,-2-5 0,-4-3 0,-1 0-66,-1 3 0,-3-4 1,0 6-1,-4 0 0,-2 2 1,-3 4-1,-1 2 0,-4 1 1,-3 5 47,-4 8 0,-2 12 0,-1 8 0,4 3 0,2 2 0,1 2 1,0 2-1,1 2 0,0 1 0,4 1 0,5 1 0,5-1-1080,3 1 1,3-1 0,3-5 1120,5-4 0,9 3 0,4-5 0</inkml:trace>
  <inkml:trace contextRef="#ctx0" brushRef="#br0">19868 5885 8030,'0'-15'362,"0"1"0,0 0 0,0-1 0,0 4 0,0 6 0,0 10-241,0 6 0,0 10 0,0 5 0,0 6 0,0 6 0,0 3 1,0 4-1,0 2 0,0 2 0,0 4 0,0 4 0,0 6-199,0 2 0,0-2 0,0 2 1,0-1-1,0-1 0,0-3 1,0-4-1,0-9 0,-2-11 1,-1-7-1,-3-5 0,-2-5 227,-3-3 0,-2-8 0,-2-3 1,1-5-1,0-5 0,-1-6 1,1-6-1,0-7 0,1-4 1,2-2-1,3-4-327,1-4 0,-2-5 0,4-3 0,2-2 1,1 1-1,2 2 0,0 4 0,2 3 1,1 4-1,3 4 0,2 2 0,3 4 236,2 5 1,6 5 0,1 3 0,-1 3 0,1 1 0,4 2 0,2 1 0,0-1 0,-1 0-1,4 0 1,3-1 0,0-2 29,-2-3 0,-1-7 1,0-1-1,0 0 0,-1-2 1,0-1-1,-3-2 0,-2 1 1,-3 1-1,-4-1 0,-3-1 1,-3 1-166,1-1 1,-5 6-1,1-1 1,-3 3-1,1 5 1,-3 7-12,-5 14 1,-1 4 0,-4 10 0,0 4 0,0 2 0,-1 3 0,1-1-1,1-1 1,3-2 0,-1-1 0,2 1 0,1 0-707,2 0 0,0-7 0,0-3 794,0-3 0,0 5 0,0 1 0</inkml:trace>
  <inkml:trace contextRef="#ctx0" brushRef="#br0">19998 5468 8008,'-15'0'499,"1"0"1,-1-2-1,1-1 1,0-2 0,1 3-1,3 6 1,5 5 0,5 4-1,5 1 594,5 1-1446,3 5 0,6-4 0,2 4 0,1-4 0,3-2 1,3-1-1,2-4 0,4-4 353,4-3 0,10-2 0,3 0 0</inkml:trace>
  <inkml:trace contextRef="#ctx0" brushRef="#br0">20616 5381 8315,'0'-14'499,"0"-1"1,-1 3 0,-4 2-1,-3 7 1,0 6 0,3 8-823,3 7 1,2-1-1,0 9 1,0 4 322,0 7 0,0 5 0,0 1 0</inkml:trace>
  <inkml:trace contextRef="#ctx0" brushRef="#br0">21048 5870 8008,'-2'-22'397,"-3"3"1,2 1-1,-5 1 1,0-3-1,2 3 1,-1 1-1,3 3-265,-3 4 1,6 9 0,-4 11 0,3 5 0,4 4 0,1 3-1,3 2 1,1 3 0,-1 0 0,-1 3 0,0 1 0,1 3-356,2 2 1,-3-4-1,3 4 1,0 0-1,-2 0 1,1 1 0,-2 0-1,-1-1 1,1-2-1,-2-4 1,-1-4 247,-2-3 0,-2-10 0,-2-4 0,-6-15 0,-3-9 0,0-7 0,2 0 1,2-1 39,-3-1 0,1-1 1,0-5-1,3 2 1,0 2-1,2 2 0,-1 3 1,4 2-1,1 2 1,2 2 44,0-1 0,2 7 1,3 3-1,6 4 1,5 1-1,5 0 1,0 0-1,1 0 1,0 0-1,4 0 1,3 0-1,3 0-90,1 0 1,2 0 0,-3-2 0,2-3 0,-2-4 0,-3-6-1,-4-2 1,-1-4 0,0-1 0,-1-2 0,-4 0 0,-5 0-102,-4-2 1,1 1 0,-6 1-1,-2 4 1,-1 4 0,-4 4-1,-3 2 1,-4 7 0,-4 8-1,0 7 130,3 6 1,-2 6-1,4-3 1,0 0-1,3 1 1,3-1-1,2 1 1,0-1-1,0 1 1,0-1-1,0 0 1,2-2-124,3 2 0,3-5 0,6 3 0,0-3 0,2-2 0,2 1 74,1-1 0,13 1 0,-2-1 0</inkml:trace>
  <inkml:trace contextRef="#ctx0" brushRef="#br0">22659 5885 7977,'0'-15'35,"0"1"1,-2 0 0,-1-1 0,-2 1 0,1-1 0,-3 1 306,-2 0 1,1 6 0,-2 3-1,-1 3 1,0 4 0,0 4 0,3 9-1,1 7 1,4 5 0,1 2-1,2 0 1,0 1 0,2 2 0,3 2-1,4-2-385,4-2 1,3-6 0,2-2 0,2-2 0,3-6 0,4-4 0,3-4 0,4-4 0,-2-7 0,-3-10 0,-4-7 0,-2-7-4,-3-4 1,-2 1 0,-8-7-1,-6 1 1,-2 0 0,-4-1 0,-4 2-1,-8 4 1,-9 6 0,-4 4 0,-2 7-1,-1 5-329,-4 6 0,4 10 1,-4 6-1,4 7 1,3 7-1,3 7 1,5 7-1,4 4 1,6 3 374,4 2 0,10 7 0,3-4 0</inkml:trace>
  <inkml:trace contextRef="#ctx0" brushRef="#br0">23709 5798 7975,'-22'-14'169,"3"0"0,3 1 0,1 3 1,1 4-1,0 1 0,-1 0 1,1 4-1,-1 6 0,1 7 0,0 7 1,-1 4-1,1 4 0,0 3 1,1 4-1,3-2 0,5-2 160,4-1 1,7 0 0,5-2 0,7-3-1,6-5 1,5-3 0,6-3 0,6-3-1,7-7 1,2-6 0,1-7 0,-1-3-336,-1-1 1,4-9 0,-5-4-1,-3-5 1,-7-1 0,-9-1-1,-8 1 1,-7-1 0,-4 0-1,-6 2 1,-4 5 0,-4 6-51,-6 6 1,-3 5 0,-3 2 0,-1 2 0,-3 4 0,3 5-1,1 7 1,1 4 0,1 5 0,1 4 0,4 1 0,4 0 93,3 1 1,4 1 0,4-1 0,7-1 0,6 0-1,4 0 1,4-1 0,3-3 0,5-4 0,1-3-1,0-5 1,-1-1 63,1-4 1,-8-3-1,-5-3 1,-2-4-1,-4-2 1,-2-6-1,-6-4 1,-2-2-1,-3-1 1,1 0-1,-2-4 1,0 0-167,2 2 1,-3-3 0,3 3 0,-2-1 0,0 1 0,2 4 0,0 6-1,-1 6 1,3 8 15,1 8 1,0 5 0,3 3 0,-1 1 0,2 4 0,4 2 0,4 1 0,-1 0 0,0 0-1,2 1 1,0 1 0,1-1 131,0-1 0,-3-5 1,5 4-1,0-4 0,-1-5 1,-2-4-1,-2-4 0,2-2 1,-1-3-1,1-1 0,-2-1 1,0-4 10,1-5 1,0-4-1,-2-5 1,1-5-1,-1-4 1,-2 1-1,-2 2 1,-1 1-1,-2-2 1,-3-1 0,0 0-1,-2 1-252,1 2 0,-2 7 0,-5-3 0,0 5 0,0 0 0,-2 2 0,-1 2 1,-4 3-1,-1 2 0,-3 3 55,-1 1 1,2 2-1,2 2 1,2 2-1,1 6 1,0 3-1,0 1 1,2 2-1,1 2 1,1 1-1,-2 0 1,-2 2 139,2 3 0,1-2 1,2 1-1,0-1 1,0-1-1,2 0 0,2-4 1,6 1-1,3-2 1,1 0-1,2-4 0,2 0-96,1-4 0,2-2 0,-4-6 0,4-2 0,0-2 0,0-6 0,-4-3 0,-1-1 1,-1-1-1,-3 1 0,0 0 0,-4-1 58,-2 1 0,-1-7 0,-5-1 0</inkml:trace>
  <inkml:trace contextRef="#ctx0" brushRef="#br0">24803 5266 7965,'-23'0'0,"4"-2"779,3-2 0,3 0 0,5-3 0,10 0 0,11 4 0,11 1 0,9 2 1,9 0-1,6 0-363,3 0 1,0 0 0,4 0-1,-1 2 1,2 1 0,1 2-1,-1 0-416,0 1 0,0 2 0,2 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16703 13654 23697,'13'-6'-483,"-2"-2"1,-3-2 0,0 1 0,-2-2 322,1-2 1,-3-2-1,-4 1 1,-1 0 0,-4 1-1,-6 3 1,-5 6 0,-5 0-1,-1 1 1,-4-2-1,-3 2 1,-4 2 199,-6 1 1,-2 4 0,-4 1 0,-1 0 0,-4 1 0,1 2 0,-2 0 0,-1-1 0,-2-3 0,0 1 0,-1 0 0,4 0 10,2 0 1,-4-1 0,3-2 0,1 1 0,-1 2-1,4-2 1,-1-1 0,1-1 0,-2 3 0,2 0-1,1 0 1,2-3-13,0-1 0,0 0 1,-1 0-1,1 0 1,0 0-1,-2 0 1,-1 2-1,-4 1 1,-2 3-1,-6 1 1,-3 1-1,-1-2 2,-2 1 1,0 4 0,-5-2-1,4 3 1,1-1 0,3-2-1,2 3 1,3 0 0,2 3-1,3-2 1,1-2 0,4-3-6,1-2 0,7 5 1,1-3-1,2 2 0,1-2 1,0 0-1,1 0 0,1 1 1,0 1-1,0-2 1,-2 0-1,1 0 40,-2 3 0,0 2 1,-5 0-1,1-2 1,-1-1-1,-1 1 0,-1 2 1,2 1-1,2 0 1,-2 1-1,-2-1 0,1 1-16,2-1 1,-1-1 0,5-2-1,0-2 1,-2 3 0,2 0-1,-2 3 1,2-1 0,0 1-1,3 1 1,2 0 0,1 1 36,0 1 0,0-5 0,1 6 0,-1-3 0,2-2 0,1 2 1,4 2-1,-1 1 0,1 0 0,-2 0 0,2 0 0,2 1-124,4 0 1,2-4-1,-2 5 1,-2-2 0,-1 1-1,3-3 1,3-1 0,5-2-1,0 2 1,2 2-1,0 1-60,2-1 0,3-2 0,2-2 0,4 1 0,3-1 1,3-1-1,2-2 0,3-1 0,2 1 0,3 0 0,3 0 1,3-3 141,2-1 0,1 2 1,2-4-1,3 0 0,2-1 1,3 1-1,1-2 1,2-1-1,2-2 0,2 0 1,2 2-1,1 1-109,-1 2 0,6 1 1,-3-3-1,3 2 0,-1 0 1,-3 1-1,0 2 1,1 2-1,2-1 0,2 3 1,1 0-1,-1 3 24,-3-1 0,1 1 1,-2-1-1,0 0 1,3 1-1,-6-1 0,-1-1 1,-1-2-1,2-3 1,1-1-1,-1-4 1,-2-2 60,-3-1 1,4 0-1,0 0 1,-1 0 0,-3 0-1,0 0 1,-1 0 0,0 0-1,0 0 1,0 0 0,0 0-1,0 2-150,1 3 0,-6-2 0,2 5 0,2 0 1,1-2-1,-2 2 0,-1-1 0,-1 1 1,-1-2-1,2 0 0,0-1 0,0 0 93,-2 0 1,-1 1-1,5-1 1,-3 3-1,3 0 1,-4-2 0,1 1-1,-2 1 1,4 0-1,4-2 1,3-1 0,0 0 11,1-2 1,-2 3 0,7-1 0,2-2-1,2 1 1,-3-1 0,1 2 0,0-1-1,4 3 1,0 1 0,4 1 0,0 1 65,0 1 1,3-4 0,-1-1 0,3-1 0,4-1 0,-1 0 0,-2-3 0,-3-1 0,2 0 0,2 0 0,0-1 0,0-3-63,-4 0 0,3-3 0,-3 4 0,4-2 0,-1 2 0,-1 2 0,-4 1 0,1 0 0,1 0 0,3 1 0,2 2 0,-1 5-116,-1 5 0,-4 0 1,1 12-1,0 6 1,-2 4-1,-2 3 0,-3 1 1,3-1-1,4-3 1,3-6-1,2-10 1,-1-8 285,-4-6 0,3-5 0,-4-5 0,-1-3 0,-3-1 0,-2-1 0,-1 1 0,1-3 0,4 0 0,0-4 0,2 0 0,-2-2-47,0-1 1,4 3-1,1-5 1,3 2-1,2 0 1,-4 1-1,-1 4 1,-4 3 0,-1 1-1,-1-1 1,-3 0-1,-2-1-160,-4 3 0,-6 4 0,5-3 0,1 0 0,1 2 0,-1-2 0,-3 1 0,0 1 0,0 1 0,2 0 0,-3 1 0,-5-1 101,-6-2 0,0 6 0,4-6 0,0 3 0,0-1 0,0 0 0,1-1 0,0-2 0,3-2 0,2 0 0,2 1 1,2-1 35,-2 1 0,1-1 0,-6-4 0,2-1 0,-2 1 0,-1-1 0,0 1 0,-1 0 0,1-1 0,-2 1 0,1 0 0,-3-1-88,-4 1 1,-5-1 0,-3-1-1,-1-1 1,0-2 0,-4-1 0,-5 1-1,-3 0 1,-3 0 0,-2-2 0,-3-1-1,-2-2-134,-3 0 1,4 5 0,-3-4-1,-2 1 1,-4-1 0,-4-1 0,-2 0-1,-3 2 1,-2 1 0,-1 2 0,-2-2-1,-2-1 66,-1 0 0,-5-4 0,3 5 0,-1-1 0,-4-2 0,-1 0 0,-2 0 1,1 0-1,-1 0 0,-2 0 0,-1-2 0,-3 1-78,-2 1 0,-2-2 0,-8 5 0,-4-1 0,-3-2 0,-5 0 0,-1 2 0,1 1 0,0 2 0,-2-2 0,-1-1 0,1-1 80,2 4 0,2 3 1,1 0-1,1-2 1,3-1-1,-1 2 1,2 1-1,1 1 1,2 1-1,-1 0 1,-1 1-1,-1 2 96,0 1 1,3 2-1,-5-3 1,-1 1-1,-2 1 1,0-1 0,1 2-1,3 2 1,-3 2-1,-2 1 1,-4 0 0,-3-2-94,-2 2 1,-1 1 0,-5 2-1,0 0 1,1 0 0,-1 0-1,1-1 1,3-2 0,0-2-1,0 2 1,-3 1 0,1 2 67,3 0 1,-2 0 0,7-2 0,-1-1-1,3-2 1,1 2 0,4 2 0,2 1 0,4 0-1,-2 0 1,1 0 0,1 0 95,2 0 0,3 0 0,0 0 1,1 0-1,0 0 0,0 0 0,0 0 1,0 0-1,-1 0 0,0 1 0,-3 2 1,-1 2 73,2-2 1,0-1 0,-1 0 0,-2 1-1,-2 2 1,-2-1 0,0 1 0,0 2-1,-1-1 1,-4 0 0,-1-1 0,0 0-119,3 0 0,2 1 0,-4-3 1,1 2-1,1-2 0,1 1 1,4-1-1,0 2 0,2-2 1,-3-2-1,3-1 0,-2 0 26,0 0 0,4 0 0,-2 0 0,-1 0 0,-1 0 0,-2 0 0,0 0 0,-1 0 0,-4 0 0,-5 0 0,-8 0 0,-6 0-194,-2 0 0,2 7 0,36-3 1,-1 1-1,-2 2 0,0 1 1,-2 1-1,-1 3 159,0 1 1,0 2 0,-3-1-1,1 1 1,1 3 0,1-1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A5D6D-C732-AE20-E3EC-10754E122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15C93C-C4BC-F76B-BB1B-1E141E5DB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59682-838F-6658-EC93-E630927C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92C819-882B-ED7B-B609-06611F50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5F9F52-2F2B-7918-3E4E-BF0752FB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24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7E1D8-992E-1A5B-A2CB-2F52FCF33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E3A19E-8CAF-D310-5B38-DA3F46235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B9773D-C40D-5784-4BE0-79529BDD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E63782-B88F-A99C-9B5D-39B607FE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3E63D3-F49B-40B8-99AD-87B877E5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8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E25D5E-BA82-693A-C1A2-EF640ADB6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E8089D-2E0A-70CF-357A-75B2F2CDA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CA89FE-5440-B76C-8B77-540E0649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BCFB20-0603-D75F-58BC-85620D904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ED3442-F448-25D4-5FB1-9543FE260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28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89906-104F-5223-E633-7282A3EC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AF832-BD20-72E2-549E-DE9BE0E88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D236A9-E561-2995-7452-EEA08C9D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04207B-6F3C-DE15-37DF-4F8614D7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FDC5D1-2F7A-5A8C-1C87-F60BE6AD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8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A9F1D-C399-2936-E0DF-9B65BF13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D4F683-FA67-29A0-8E11-3CFF15AE4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2C610B-339F-5181-9CAF-F8FAF414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06E0E8-EDDF-6FEE-A783-9C08E8A33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20572B-CC71-B0F7-73D9-D175673D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87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B5027-95F4-2B33-6867-989482114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6EAAE-D8DE-F548-DF97-C629FD078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05BC22-18E1-8589-18BC-2B640ED09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438F55-4AF6-3D62-B509-2A3EC8A82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7CCB26-8FDA-C67E-93AC-54AE5C756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697B7E-70DE-FF8B-FEBD-F42E5CD8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5A0AF-DB70-93DA-1480-C065EE7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9C3355-2A9C-1246-2595-AD3E03FAA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33F650-FC2F-1752-A74D-748C0651D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9B5C72-B379-A39A-6010-A9D1762DE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A322B8-2410-C077-9079-121B6E63A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EE6815-015C-3673-BA34-0CA398CB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BD410C-F140-9894-7AF9-2A0DE741D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06AEDA-8A59-D480-F768-7445D035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96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CBA3A-C8C8-0742-E0DF-1DCEB4A9A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581AD50-C233-0F7F-D303-236F6C33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10EF11-3BD2-887C-3D67-2C948E28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DE869-438C-307E-EF8A-91AF20E8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11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9E6CD9-E3C2-16A2-2DC1-E2E58335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92D2CB-D200-9C5F-427E-5510F326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5CB233-EB26-C9ED-EEA9-8BB5804A9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54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7F598-14F9-4C8F-C1AB-1EB08D76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30DDC-ED33-6800-03CE-A709A7663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5A98F0-F02A-938D-634F-6369CCA3F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A25470-D235-43FD-D46B-537E36A2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E1B916-6A15-7DD9-2E69-E6CF7FFDB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553ADB-9DC2-CC91-2F3E-8B21AB8F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89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92239-A9BB-983D-2668-1D3EBA439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A7DD2E-F8EE-B4AC-803E-7C780E6A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F26A7B-CB57-B13F-9A37-0B2F38AF8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5293E6-8EC4-8488-CDC4-C65A98C9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640020-EAE9-9FFB-234F-7D33EEC0D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141A4C-02DC-DCF3-F215-ED1055D5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03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373073-BCB8-2765-202B-E5D54770C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89ADCF-A4A1-A125-4B6C-EFFA6F234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70ACF1-BDC6-2F9A-3E16-A510F3BFB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2186D-5C70-C247-9BCE-06972C96A46F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7EB96F-ABE7-A113-733E-D39086EEC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45762F-EDAD-795E-D3FA-8E1B017B5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8852-D197-AF46-A675-186072D62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878D-53B8-9383-3BD7-CAB0025ADD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Dítě a rodina ve zvláštním zdravotnickém zařízení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759C46-42AA-A935-A9A2-4D7AECD35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330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1E881-4201-CFE6-208A-E9E405E24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a rodina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30965-0405-C16E-6587-D66FD61FD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Systém:</a:t>
            </a:r>
          </a:p>
          <a:p>
            <a:pPr>
              <a:buFontTx/>
              <a:buChar char="-"/>
            </a:pPr>
            <a:r>
              <a:rPr lang="cs-CZ" dirty="0"/>
              <a:t>Rodič</a:t>
            </a:r>
          </a:p>
          <a:p>
            <a:pPr>
              <a:buFontTx/>
              <a:buChar char="-"/>
            </a:pPr>
            <a:r>
              <a:rPr lang="cs-CZ" dirty="0"/>
              <a:t>Dítě</a:t>
            </a:r>
          </a:p>
          <a:p>
            <a:pPr>
              <a:buFontTx/>
              <a:buChar char="-"/>
            </a:pPr>
            <a:r>
              <a:rPr lang="cs-CZ" dirty="0"/>
              <a:t>Jejich vztah</a:t>
            </a:r>
          </a:p>
          <a:p>
            <a:pPr>
              <a:buFontTx/>
              <a:buChar char="-"/>
            </a:pPr>
            <a:r>
              <a:rPr lang="cs-CZ" dirty="0"/>
              <a:t>Zdrav. zařízení</a:t>
            </a:r>
          </a:p>
          <a:p>
            <a:pPr>
              <a:buFontTx/>
              <a:buChar char="-"/>
            </a:pPr>
            <a:r>
              <a:rPr lang="cs-CZ" dirty="0"/>
              <a:t>Vzájemná interakce </a:t>
            </a:r>
          </a:p>
        </p:txBody>
      </p:sp>
    </p:spTree>
    <p:extLst>
      <p:ext uri="{BB962C8B-B14F-4D97-AF65-F5344CB8AC3E}">
        <p14:creationId xmlns:p14="http://schemas.microsoft.com/office/powerpoint/2010/main" val="315802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992B5-7C76-FBC8-79E8-E675507D8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D3AC9B-D408-9B49-AE9B-CECEE480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§28 – právo na přítomnost rodiče, opatrovníka, osoby blízké</a:t>
            </a:r>
          </a:p>
          <a:p>
            <a:r>
              <a:rPr lang="cs-CZ" sz="2400" dirty="0" err="1"/>
              <a:t>Odst.k</a:t>
            </a:r>
            <a:r>
              <a:rPr lang="cs-CZ" sz="2400" dirty="0"/>
              <a:t> - </a:t>
            </a:r>
            <a:r>
              <a:rPr lang="cs-C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poskytování zdravotních služeb v co nejméně omezujícím prostředí při zajištění kvality a bezpečí poskytovaných zdravotních služeb.</a:t>
            </a:r>
          </a:p>
          <a:p>
            <a:r>
              <a:rPr lang="cs-CZ" dirty="0"/>
              <a:t>Kdo kam vstupuje? </a:t>
            </a:r>
            <a:r>
              <a:rPr lang="cs-CZ"/>
              <a:t>Rodina a ZZ?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734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1FE9B-EDD2-9D19-9363-763504795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děláme, máme dělat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38645-7407-C020-3E36-CC10B7614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politika – vytvářet prostor pro rozvoj jedince</a:t>
            </a:r>
          </a:p>
          <a:p>
            <a:r>
              <a:rPr lang="cs-CZ" dirty="0"/>
              <a:t>Zdravotní služby – léčba symptomu nebo nemoci</a:t>
            </a:r>
          </a:p>
        </p:txBody>
      </p:sp>
    </p:spTree>
    <p:extLst>
      <p:ext uri="{BB962C8B-B14F-4D97-AF65-F5344CB8AC3E}">
        <p14:creationId xmlns:p14="http://schemas.microsoft.com/office/powerpoint/2010/main" val="55039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57451-D6A3-88E6-FA4F-2841DB80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4DAA74D-B251-0521-9850-798643EBC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0529" y="1908313"/>
            <a:ext cx="6716450" cy="441297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6655B015-5FDA-A0AD-64D5-BD7C9448F48C}"/>
                  </a:ext>
                </a:extLst>
              </p14:cNvPr>
              <p14:cNvContentPartPr/>
              <p14:nvPr/>
            </p14:nvContentPartPr>
            <p14:xfrm>
              <a:off x="4459320" y="4863960"/>
              <a:ext cx="3619440" cy="75060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6655B015-5FDA-A0AD-64D5-BD7C9448F4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49960" y="4854600"/>
                <a:ext cx="3638160" cy="76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796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7F144-FDEE-E809-B990-C119CB11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694AB5-55BE-F54F-BB35-8F556A7A4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Normativní potřeby – normative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jsou stanoveny na základě studií a dlouhodobých zkušeností poskytovatelů služby a experty. Jejich nevýhodou je situace, kdy jsou často překryta provozní slepotou a ideální vizí poskytovatele. V rámci zdravotnických služeb se jedná o situace, kdy jsme v pozici experta na lidské zdraví a pečujeme o pacienta – nesvéprávnou osobou, nikoliv o člověka s jeho potřebami a především možnostmi změny.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Pociťované potřeby –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expressed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jsou získávány na podkladu dotazování, co a jak naši klienti / pacienti chtějí. Jejich nevýhodou je fakt, že se těžko oddělují od ideálních přání člověka se kterým pracujeme. Někdy tento stav můžeme registrovat v situacích, kdy pracujeme s rodičem, jehož dítě je neklidné – např. z důvodů rodinné situace, a dítě na situaci reaguje neklidem – a rodič nechce se zabývat rodinou situaci, ale chce, aby dítě dostalo nálepku ADHD a léky na zklidnění.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Vyjadřované potřeby –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expressed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pociťované potřeby, které směřují k poptávce po nějaké zásahu či řešení. Příkladem vyjadřované potřeby mohou být aktivity občanské nespokojenosti – demonstrace, účast na mítincích, aktivity směřující ke změně prostředí a podobně.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 komparativních potřeb –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comparative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vychází z předpokladu, že určitá skupina lidí, má podobně potřeby. Vycházíme z očekávání, že v rámci zdravotnického zařízení máme klienty, kteří mají stejná přání. Někdy můžeme podlehnout iluzi, že lidé, kteří vyhledávají naši pomoc, chtějí dojít ke zdraví. Oni, naopak, chtějí si svou nemoc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ustabilizovat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 důvodů příslušností k nějaké skupině obyvatel nebo čerpání sociálních či společenských výhod.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8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3113C-567F-20FB-3319-A067FB5D6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a dítě – potřeby jinak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1D7A3-1183-C136-E4B3-4959D51DC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spouštěčem nemoci,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nemoc může být útěkem od rodiny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nemoc může být projevem historického vývoje rodiny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zásadním léčebným nástrojem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rodina může být zdrojem nemoci z pohledu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transgeneračního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přenosu výchovných, životních, stravovacích, pohybových vzorců rodiny jako celku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/>
              <a:t>Vždy pracujeme s rodinným příběhem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710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FE571-34FC-319E-FD1E-16A7E50D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a dítě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74049-A51A-2FB2-169C-7FAD7A79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víme o rodinách dětí</a:t>
            </a:r>
          </a:p>
          <a:p>
            <a:r>
              <a:rPr lang="cs-CZ" dirty="0"/>
              <a:t>Co můžeme dělat</a:t>
            </a:r>
          </a:p>
          <a:p>
            <a:r>
              <a:rPr lang="cs-CZ" dirty="0"/>
              <a:t>Co ve skutečnosti děláme</a:t>
            </a:r>
          </a:p>
        </p:txBody>
      </p:sp>
    </p:spTree>
    <p:extLst>
      <p:ext uri="{BB962C8B-B14F-4D97-AF65-F5344CB8AC3E}">
        <p14:creationId xmlns:p14="http://schemas.microsoft.com/office/powerpoint/2010/main" val="3957860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D7FCA-D9B9-A76D-C3E2-83356597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Ozdravný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FE2C7-9626-EA0A-5F2A-8720C0170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Poznat rodinný systém</a:t>
            </a:r>
          </a:p>
          <a:p>
            <a:r>
              <a:rPr lang="cs-CZ" dirty="0"/>
              <a:t>Co je původ nemoci (postižený sourozenec, úspěšný sourozenec, napětí rodičů, ….), nemoc jako taková</a:t>
            </a:r>
          </a:p>
          <a:p>
            <a:r>
              <a:rPr lang="cs-CZ" dirty="0"/>
              <a:t>Co chceme po rodičích</a:t>
            </a:r>
          </a:p>
          <a:p>
            <a:r>
              <a:rPr lang="cs-CZ" dirty="0"/>
              <a:t>Co chceme po dítěti</a:t>
            </a:r>
          </a:p>
          <a:p>
            <a:r>
              <a:rPr lang="cs-CZ" dirty="0"/>
              <a:t>Je náš režim vhodný pro dítě a rodinu, nebo je zvykem</a:t>
            </a:r>
          </a:p>
          <a:p>
            <a:r>
              <a:rPr lang="cs-CZ" dirty="0"/>
              <a:t>Přetížení dítěte zdravotními výkony/málo výkonů – špatná ekonomika ZZ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86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1311D-479F-B772-B515-D2AA41E6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přinášíme do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3E4DB8-E692-1E78-5986-290EF5977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Jistoty / nejistoty</a:t>
            </a:r>
          </a:p>
          <a:p>
            <a:r>
              <a:rPr lang="cs-CZ" dirty="0"/>
              <a:t>Poznání rodiny</a:t>
            </a:r>
          </a:p>
          <a:p>
            <a:r>
              <a:rPr lang="cs-CZ" dirty="0"/>
              <a:t>Úkoly pro rodiče</a:t>
            </a:r>
          </a:p>
          <a:p>
            <a:r>
              <a:rPr lang="cs-CZ" dirty="0"/>
              <a:t>Úlevu pro rodiče</a:t>
            </a:r>
          </a:p>
          <a:p>
            <a:r>
              <a:rPr lang="cs-CZ" dirty="0"/>
              <a:t>Změnu pro rodiče</a:t>
            </a:r>
          </a:p>
          <a:p>
            <a:r>
              <a:rPr lang="cs-CZ" dirty="0"/>
              <a:t>A co děti?</a:t>
            </a:r>
          </a:p>
        </p:txBody>
      </p:sp>
    </p:spTree>
    <p:extLst>
      <p:ext uri="{BB962C8B-B14F-4D97-AF65-F5344CB8AC3E}">
        <p14:creationId xmlns:p14="http://schemas.microsoft.com/office/powerpoint/2010/main" val="3615622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D0085-CB72-6DEF-533B-1A6A9833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5AD89-8F71-683D-0938-1866C1820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7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0AD25-6499-2F8C-7B77-F8337A7F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Tak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/>
              <a:t>co jde?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302D48-3FD2-7A3D-4C26-D22760838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FE222E9D-BE51-4F54-C970-D4E26C55902D}"/>
                  </a:ext>
                </a:extLst>
              </p14:cNvPr>
              <p14:cNvContentPartPr/>
              <p14:nvPr/>
            </p14:nvContentPartPr>
            <p14:xfrm>
              <a:off x="1077840" y="279720"/>
              <a:ext cx="10399680" cy="654012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FE222E9D-BE51-4F54-C970-D4E26C5590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8480" y="270360"/>
                <a:ext cx="10418400" cy="65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8C19AB75-E0CC-D3D6-8710-97CDCC6D549A}"/>
                  </a:ext>
                </a:extLst>
              </p14:cNvPr>
              <p14:cNvContentPartPr/>
              <p14:nvPr/>
            </p14:nvContentPartPr>
            <p14:xfrm>
              <a:off x="7665120" y="80640"/>
              <a:ext cx="3853800" cy="221940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8C19AB75-E0CC-D3D6-8710-97CDCC6D54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55760" y="71280"/>
                <a:ext cx="3872520" cy="22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8128EEF7-21E7-8A50-098D-155CDCB6C248}"/>
                  </a:ext>
                </a:extLst>
              </p14:cNvPr>
              <p14:cNvContentPartPr/>
              <p14:nvPr/>
            </p14:nvContentPartPr>
            <p14:xfrm>
              <a:off x="2558520" y="194040"/>
              <a:ext cx="2600280" cy="58680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8128EEF7-21E7-8A50-098D-155CDCB6C24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49160" y="184680"/>
                <a:ext cx="2619000" cy="60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625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62AEE-E5D1-BD83-2BD4-0C8C62580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DC1210-0BA5-13B3-326B-885365717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Soustava politik:</a:t>
            </a:r>
          </a:p>
          <a:p>
            <a:r>
              <a:rPr lang="cs-CZ" dirty="0"/>
              <a:t>Zdravotní</a:t>
            </a:r>
          </a:p>
          <a:p>
            <a:r>
              <a:rPr lang="cs-CZ" dirty="0"/>
              <a:t>Vzdělávací</a:t>
            </a:r>
          </a:p>
          <a:p>
            <a:r>
              <a:rPr lang="cs-CZ" dirty="0"/>
              <a:t>Ekonomická</a:t>
            </a:r>
          </a:p>
          <a:p>
            <a:r>
              <a:rPr lang="cs-CZ" dirty="0"/>
              <a:t>Sociální </a:t>
            </a:r>
          </a:p>
        </p:txBody>
      </p:sp>
    </p:spTree>
    <p:extLst>
      <p:ext uri="{BB962C8B-B14F-4D97-AF65-F5344CB8AC3E}">
        <p14:creationId xmlns:p14="http://schemas.microsoft.com/office/powerpoint/2010/main" val="91488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FA422-F991-6433-F726-2A2E514D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sociální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367DC-44B7-D02F-7A31-1E36B7D72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Vytvářet prostor pro jednotlivce k rozvoji jejich potenciálu</a:t>
            </a:r>
          </a:p>
        </p:txBody>
      </p:sp>
    </p:spTree>
    <p:extLst>
      <p:ext uri="{BB962C8B-B14F-4D97-AF65-F5344CB8AC3E}">
        <p14:creationId xmlns:p14="http://schemas.microsoft.com/office/powerpoint/2010/main" val="192519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752DD-ACF8-56B7-71BC-FBF71265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ukotvení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D1A313-1880-E80C-635C-620B84C37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1924 – Ženevská deklarace práv dítěte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1959 – Charta práv dítěte – Chicago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1989 – Úmluva o právech dítěte – ratifikovaná Českou a Slovenskou federativní republikou v roce 1991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1990 – světová deklarace o přežití, ochraně a rozvoji dětí</a:t>
            </a:r>
          </a:p>
          <a:p>
            <a:r>
              <a:rPr lang="cs-CZ" sz="2000" dirty="0"/>
              <a:t>Zákon č.89/2012Sb</a:t>
            </a:r>
          </a:p>
          <a:p>
            <a:r>
              <a:rPr lang="cs-CZ" sz="2000" dirty="0"/>
              <a:t>Zákon č.359/1999Sb</a:t>
            </a:r>
          </a:p>
          <a:p>
            <a:r>
              <a:rPr lang="cs-CZ" sz="2000" dirty="0"/>
              <a:t>Zákon č. 372/2011Sb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D009F3AF-6E72-85A2-1ECE-3CE807B4F154}"/>
                  </a:ext>
                </a:extLst>
              </p14:cNvPr>
              <p14:cNvContentPartPr/>
              <p14:nvPr/>
            </p14:nvContentPartPr>
            <p14:xfrm>
              <a:off x="3148920" y="4682520"/>
              <a:ext cx="725040" cy="13885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D009F3AF-6E72-85A2-1ECE-3CE807B4F1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39560" y="4673160"/>
                <a:ext cx="743760" cy="140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495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67F75-085F-9302-AE75-8A40BABE9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ZZ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A4202-C3E7-D60F-1412-88CF1A25A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Dětská centra a dětské domovy</a:t>
            </a:r>
          </a:p>
          <a:p>
            <a:pPr marL="342900" lvl="0" indent="-342900" algn="just">
              <a:lnSpc>
                <a:spcPct val="150000"/>
              </a:lnSpc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Jesle – v současnosti již nepatří do sítě zdravotnických zařízení zákonem č.247/2014Sb. Platném k 1.7.2020, jsou dětské skupiny transformovány na jesle a jsou v dikci MPSV.</a:t>
            </a:r>
          </a:p>
          <a:p>
            <a:pPr marL="342900" lvl="0" indent="-342900" algn="just">
              <a:lnSpc>
                <a:spcPct val="150000"/>
              </a:lnSpc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Dětské ozdravovny (rehabilitační) a lázně</a:t>
            </a:r>
          </a:p>
          <a:p>
            <a:pPr marL="342900" lvl="0" indent="-342900" algn="just">
              <a:lnSpc>
                <a:spcPct val="150000"/>
              </a:lnSpc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Dětská psychiatrie</a:t>
            </a:r>
          </a:p>
          <a:p>
            <a:pPr marL="342900" lvl="0" indent="-342900" algn="just">
              <a:lnSpc>
                <a:spcPct val="150000"/>
              </a:lnSpc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Dětská hospicová zařízení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Clr>
                <a:srgbClr val="202124"/>
              </a:buClr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Zařízení sociálních služeb pro děti, které vykonává i zdravotní péči</a:t>
            </a:r>
          </a:p>
          <a:p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6117D84-F768-FEDD-42FD-6AFA6A448DC0}"/>
                  </a:ext>
                </a:extLst>
              </p14:cNvPr>
              <p14:cNvContentPartPr/>
              <p14:nvPr/>
            </p14:nvContentPartPr>
            <p14:xfrm>
              <a:off x="1031040" y="2019960"/>
              <a:ext cx="3946680" cy="4770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6117D84-F768-FEDD-42FD-6AFA6A448D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1680" y="2010600"/>
                <a:ext cx="3965400" cy="49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594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15E2E-18CF-D205-8130-29117E922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 a přirozenost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4DE8FE-9BD9-3774-C0F6-E7BEF350C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Co je normální?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 rodit mezi cizími lidmi a v cizím prostředí?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normální, že malé děti spí v jiném pokoji, než rodiče?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normální, že žijeme v nukleární rodině a matka je na dítě/děti celý den sama?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normální, že děti od tři let chodí do školky?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normální, že dítě musí chodit do školy?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normální, že puberťáci preferují společnost vrstevníků?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normální, že nemoci léčíme v nemocnicích?</a:t>
            </a:r>
          </a:p>
          <a:p>
            <a:pPr algn="l"/>
            <a:r>
              <a:rPr lang="cs-CZ" b="0" i="0" dirty="0" err="1">
                <a:solidFill>
                  <a:srgbClr val="050505"/>
                </a:solidFill>
                <a:effectLst/>
                <a:latin typeface="inherit"/>
              </a:rPr>
              <a:t>Jenormální</a:t>
            </a:r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, že dítě v nemocnici je odloučené od rodiče?</a:t>
            </a:r>
          </a:p>
          <a:p>
            <a:pPr algn="l"/>
            <a:r>
              <a:rPr lang="cs-CZ" b="0" i="0" dirty="0">
                <a:solidFill>
                  <a:srgbClr val="050505"/>
                </a:solidFill>
                <a:effectLst/>
                <a:latin typeface="inherit"/>
              </a:rPr>
              <a:t>Je něco normální jen proto, že to tak dělá nebo má většina?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06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856A1-EC37-7C1C-A416-90A69AFC9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3B7021-7486-AFA2-96E5-669D3FE7E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Uzdravování a léčení</a:t>
            </a:r>
          </a:p>
          <a:p>
            <a:r>
              <a:rPr lang="cs-CZ" dirty="0"/>
              <a:t>Uzdravování – odstranění nemoci</a:t>
            </a:r>
          </a:p>
          <a:p>
            <a:r>
              <a:rPr lang="cs-CZ" dirty="0"/>
              <a:t>Léčení – odstranění symptomů</a:t>
            </a:r>
          </a:p>
        </p:txBody>
      </p:sp>
    </p:spTree>
    <p:extLst>
      <p:ext uri="{BB962C8B-B14F-4D97-AF65-F5344CB8AC3E}">
        <p14:creationId xmlns:p14="http://schemas.microsoft.com/office/powerpoint/2010/main" val="37198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4A7B3-50E7-AB58-3C61-627E67A2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koho se staráme?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53708-7B1E-5744-E077-C400D8CC0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– patio – trpící</a:t>
            </a:r>
          </a:p>
          <a:p>
            <a:r>
              <a:rPr lang="cs-CZ" dirty="0"/>
              <a:t>Klient – vazal – </a:t>
            </a:r>
          </a:p>
          <a:p>
            <a:r>
              <a:rPr lang="cs-CZ" dirty="0"/>
              <a:t>Uživatel </a:t>
            </a:r>
          </a:p>
          <a:p>
            <a:r>
              <a:rPr lang="cs-CZ" dirty="0"/>
              <a:t>Zákazník </a:t>
            </a:r>
          </a:p>
          <a:p>
            <a:r>
              <a:rPr lang="cs-CZ" dirty="0"/>
              <a:t>Člověk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FBE8D1D-571D-188B-8820-5D6FEB124992}"/>
                  </a:ext>
                </a:extLst>
              </p14:cNvPr>
              <p14:cNvContentPartPr/>
              <p14:nvPr/>
            </p14:nvContentPartPr>
            <p14:xfrm>
              <a:off x="5532120" y="1248480"/>
              <a:ext cx="3625200" cy="12427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FBE8D1D-571D-188B-8820-5D6FEB1249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2760" y="1239120"/>
                <a:ext cx="3643920" cy="126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5266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800</Words>
  <Application>Microsoft Office PowerPoint</Application>
  <PresentationFormat>Širokoúhlá obrazovka</PresentationFormat>
  <Paragraphs>91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Office</vt:lpstr>
      <vt:lpstr>Dítě a rodina ve zvláštním zdravotnickém zařízení</vt:lpstr>
      <vt:lpstr>Tak vo co jde?</vt:lpstr>
      <vt:lpstr>Sociální politika</vt:lpstr>
      <vt:lpstr>Cíl sociální politiky</vt:lpstr>
      <vt:lpstr>Právní ukotvení</vt:lpstr>
      <vt:lpstr>Zvláštní ZZ</vt:lpstr>
      <vt:lpstr>Norma a přirozenost</vt:lpstr>
      <vt:lpstr>Zdravotní péče</vt:lpstr>
      <vt:lpstr>O koho se staráme?</vt:lpstr>
      <vt:lpstr>Dítě a rodina</vt:lpstr>
      <vt:lpstr>Práva a povinnosti</vt:lpstr>
      <vt:lpstr>Co děláme, máme dělat</vt:lpstr>
      <vt:lpstr>Potřeby </vt:lpstr>
      <vt:lpstr>Prezentace aplikace PowerPoint</vt:lpstr>
      <vt:lpstr>Rodina a dítě – potřeby jinak</vt:lpstr>
      <vt:lpstr>Rodina a dítě</vt:lpstr>
      <vt:lpstr>Ozdravný proces</vt:lpstr>
      <vt:lpstr>Co přinášíme do procesu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Fabián</dc:creator>
  <cp:lastModifiedBy>Petr Fabián</cp:lastModifiedBy>
  <cp:revision>9</cp:revision>
  <dcterms:created xsi:type="dcterms:W3CDTF">2022-10-25T05:35:44Z</dcterms:created>
  <dcterms:modified xsi:type="dcterms:W3CDTF">2024-11-01T12:24:15Z</dcterms:modified>
</cp:coreProperties>
</file>