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59" r:id="rId8"/>
    <p:sldId id="265" r:id="rId9"/>
    <p:sldId id="266" r:id="rId10"/>
    <p:sldId id="260" r:id="rId11"/>
    <p:sldId id="267" r:id="rId12"/>
    <p:sldId id="261" r:id="rId13"/>
    <p:sldId id="268" r:id="rId14"/>
    <p:sldId id="262" r:id="rId15"/>
    <p:sldId id="275" r:id="rId16"/>
    <p:sldId id="263" r:id="rId17"/>
    <p:sldId id="273" r:id="rId18"/>
    <p:sldId id="271" r:id="rId19"/>
    <p:sldId id="274" r:id="rId20"/>
    <p:sldId id="276" r:id="rId21"/>
    <p:sldId id="272" r:id="rId22"/>
    <p:sldId id="278" r:id="rId23"/>
    <p:sldId id="27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309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ED3E6BA0-95E4-4F8F-A56E-1245170E5FC8}"/>
    <pc:docChg chg="modSld">
      <pc:chgData name="Edita Ondřejová" userId="99072d20-5cbd-4150-9310-6c4cecc9938d" providerId="ADAL" clId="{ED3E6BA0-95E4-4F8F-A56E-1245170E5FC8}" dt="2024-11-14T07:53:16.521" v="14" actId="114"/>
      <pc:docMkLst>
        <pc:docMk/>
      </pc:docMkLst>
      <pc:sldChg chg="modSp mod">
        <pc:chgData name="Edita Ondřejová" userId="99072d20-5cbd-4150-9310-6c4cecc9938d" providerId="ADAL" clId="{ED3E6BA0-95E4-4F8F-A56E-1245170E5FC8}" dt="2024-11-14T07:53:16.521" v="14" actId="114"/>
        <pc:sldMkLst>
          <pc:docMk/>
          <pc:sldMk cId="3083825728" sldId="279"/>
        </pc:sldMkLst>
        <pc:spChg chg="mod">
          <ac:chgData name="Edita Ondřejová" userId="99072d20-5cbd-4150-9310-6c4cecc9938d" providerId="ADAL" clId="{ED3E6BA0-95E4-4F8F-A56E-1245170E5FC8}" dt="2024-11-14T07:53:16.521" v="14" actId="114"/>
          <ac:spMkLst>
            <pc:docMk/>
            <pc:sldMk cId="3083825728" sldId="279"/>
            <ac:spMk id="3" creationId="{306DEE66-88C6-4DA6-BB85-9D27CE56378F}"/>
          </ac:spMkLst>
        </pc:spChg>
      </pc:sldChg>
    </pc:docChg>
  </pc:docChgLst>
  <pc:docChgLst>
    <pc:chgData name="Edita Ondřejová" userId="99072d20-5cbd-4150-9310-6c4cecc9938d" providerId="ADAL" clId="{1844EDD5-BD5E-4D82-91E8-2C518BE8E630}"/>
    <pc:docChg chg="modSld">
      <pc:chgData name="Edita Ondřejová" userId="99072d20-5cbd-4150-9310-6c4cecc9938d" providerId="ADAL" clId="{1844EDD5-BD5E-4D82-91E8-2C518BE8E630}" dt="2024-09-11T11:53:12.089" v="33" actId="123"/>
      <pc:docMkLst>
        <pc:docMk/>
      </pc:docMkLst>
      <pc:sldChg chg="modSp mod">
        <pc:chgData name="Edita Ondřejová" userId="99072d20-5cbd-4150-9310-6c4cecc9938d" providerId="ADAL" clId="{1844EDD5-BD5E-4D82-91E8-2C518BE8E630}" dt="2024-09-11T11:51:01.464" v="1" actId="113"/>
        <pc:sldMkLst>
          <pc:docMk/>
          <pc:sldMk cId="2731933761" sldId="260"/>
        </pc:sldMkLst>
        <pc:spChg chg="mod">
          <ac:chgData name="Edita Ondřejová" userId="99072d20-5cbd-4150-9310-6c4cecc9938d" providerId="ADAL" clId="{1844EDD5-BD5E-4D82-91E8-2C518BE8E630}" dt="2024-09-11T11:51:01.464" v="1" actId="113"/>
          <ac:spMkLst>
            <pc:docMk/>
            <pc:sldMk cId="2731933761" sldId="260"/>
            <ac:spMk id="3" creationId="{572FC09F-9A3E-4B3D-8B84-4E54845A27FF}"/>
          </ac:spMkLst>
        </pc:spChg>
      </pc:sldChg>
      <pc:sldChg chg="modSp mod">
        <pc:chgData name="Edita Ondřejová" userId="99072d20-5cbd-4150-9310-6c4cecc9938d" providerId="ADAL" clId="{1844EDD5-BD5E-4D82-91E8-2C518BE8E630}" dt="2024-09-11T11:51:17.802" v="5" actId="20577"/>
        <pc:sldMkLst>
          <pc:docMk/>
          <pc:sldMk cId="3711455151" sldId="261"/>
        </pc:sldMkLst>
        <pc:spChg chg="mod">
          <ac:chgData name="Edita Ondřejová" userId="99072d20-5cbd-4150-9310-6c4cecc9938d" providerId="ADAL" clId="{1844EDD5-BD5E-4D82-91E8-2C518BE8E630}" dt="2024-09-11T11:51:17.802" v="5" actId="20577"/>
          <ac:spMkLst>
            <pc:docMk/>
            <pc:sldMk cId="3711455151" sldId="261"/>
            <ac:spMk id="3" creationId="{A880419A-C9EF-43D9-B687-AB421F013613}"/>
          </ac:spMkLst>
        </pc:spChg>
      </pc:sldChg>
      <pc:sldChg chg="modSp mod">
        <pc:chgData name="Edita Ondřejová" userId="99072d20-5cbd-4150-9310-6c4cecc9938d" providerId="ADAL" clId="{1844EDD5-BD5E-4D82-91E8-2C518BE8E630}" dt="2024-09-11T11:51:54.693" v="9" actId="255"/>
        <pc:sldMkLst>
          <pc:docMk/>
          <pc:sldMk cId="3770666889" sldId="263"/>
        </pc:sldMkLst>
        <pc:spChg chg="mod">
          <ac:chgData name="Edita Ondřejová" userId="99072d20-5cbd-4150-9310-6c4cecc9938d" providerId="ADAL" clId="{1844EDD5-BD5E-4D82-91E8-2C518BE8E630}" dt="2024-09-11T11:51:54.693" v="9" actId="255"/>
          <ac:spMkLst>
            <pc:docMk/>
            <pc:sldMk cId="3770666889" sldId="263"/>
            <ac:spMk id="3" creationId="{0D8695E3-255B-4CE8-9F39-7041FD042084}"/>
          </ac:spMkLst>
        </pc:spChg>
      </pc:sldChg>
      <pc:sldChg chg="modSp mod">
        <pc:chgData name="Edita Ondřejová" userId="99072d20-5cbd-4150-9310-6c4cecc9938d" providerId="ADAL" clId="{1844EDD5-BD5E-4D82-91E8-2C518BE8E630}" dt="2024-09-11T11:50:49.107" v="0" actId="113"/>
        <pc:sldMkLst>
          <pc:docMk/>
          <pc:sldMk cId="214368423" sldId="265"/>
        </pc:sldMkLst>
        <pc:spChg chg="mod">
          <ac:chgData name="Edita Ondřejová" userId="99072d20-5cbd-4150-9310-6c4cecc9938d" providerId="ADAL" clId="{1844EDD5-BD5E-4D82-91E8-2C518BE8E630}" dt="2024-09-11T11:50:49.107" v="0" actId="113"/>
          <ac:spMkLst>
            <pc:docMk/>
            <pc:sldMk cId="214368423" sldId="265"/>
            <ac:spMk id="3" creationId="{64571637-AA61-463D-92E4-BDCED1D30E95}"/>
          </ac:spMkLst>
        </pc:spChg>
      </pc:sldChg>
      <pc:sldChg chg="modSp mod">
        <pc:chgData name="Edita Ondřejová" userId="99072d20-5cbd-4150-9310-6c4cecc9938d" providerId="ADAL" clId="{1844EDD5-BD5E-4D82-91E8-2C518BE8E630}" dt="2024-09-11T11:52:11.299" v="11" actId="255"/>
        <pc:sldMkLst>
          <pc:docMk/>
          <pc:sldMk cId="3479029190" sldId="271"/>
        </pc:sldMkLst>
        <pc:spChg chg="mod">
          <ac:chgData name="Edita Ondřejová" userId="99072d20-5cbd-4150-9310-6c4cecc9938d" providerId="ADAL" clId="{1844EDD5-BD5E-4D82-91E8-2C518BE8E630}" dt="2024-09-11T11:52:11.299" v="11" actId="255"/>
          <ac:spMkLst>
            <pc:docMk/>
            <pc:sldMk cId="3479029190" sldId="271"/>
            <ac:spMk id="3" creationId="{C029D1B2-9083-4940-9FE0-A475C3639F7D}"/>
          </ac:spMkLst>
        </pc:spChg>
      </pc:sldChg>
      <pc:sldChg chg="modSp mod">
        <pc:chgData name="Edita Ondřejová" userId="99072d20-5cbd-4150-9310-6c4cecc9938d" providerId="ADAL" clId="{1844EDD5-BD5E-4D82-91E8-2C518BE8E630}" dt="2024-09-11T11:52:29.551" v="15" actId="20577"/>
        <pc:sldMkLst>
          <pc:docMk/>
          <pc:sldMk cId="64119832" sldId="272"/>
        </pc:sldMkLst>
        <pc:spChg chg="mod">
          <ac:chgData name="Edita Ondřejová" userId="99072d20-5cbd-4150-9310-6c4cecc9938d" providerId="ADAL" clId="{1844EDD5-BD5E-4D82-91E8-2C518BE8E630}" dt="2024-09-11T11:52:29.551" v="15" actId="20577"/>
          <ac:spMkLst>
            <pc:docMk/>
            <pc:sldMk cId="64119832" sldId="272"/>
            <ac:spMk id="3" creationId="{9F890C60-22E2-408C-BD4C-D87BB8D28F39}"/>
          </ac:spMkLst>
        </pc:spChg>
      </pc:sldChg>
      <pc:sldChg chg="modSp mod">
        <pc:chgData name="Edita Ondřejová" userId="99072d20-5cbd-4150-9310-6c4cecc9938d" providerId="ADAL" clId="{1844EDD5-BD5E-4D82-91E8-2C518BE8E630}" dt="2024-09-11T11:52:25.906" v="14" actId="20577"/>
        <pc:sldMkLst>
          <pc:docMk/>
          <pc:sldMk cId="3547304819" sldId="276"/>
        </pc:sldMkLst>
        <pc:spChg chg="mod">
          <ac:chgData name="Edita Ondřejová" userId="99072d20-5cbd-4150-9310-6c4cecc9938d" providerId="ADAL" clId="{1844EDD5-BD5E-4D82-91E8-2C518BE8E630}" dt="2024-09-11T11:52:25.906" v="14" actId="20577"/>
          <ac:spMkLst>
            <pc:docMk/>
            <pc:sldMk cId="3547304819" sldId="276"/>
            <ac:spMk id="3" creationId="{6FCF5661-BA31-4E66-A5D4-5D8D588EC267}"/>
          </ac:spMkLst>
        </pc:spChg>
      </pc:sldChg>
      <pc:sldChg chg="modSp mod">
        <pc:chgData name="Edita Ondřejová" userId="99072d20-5cbd-4150-9310-6c4cecc9938d" providerId="ADAL" clId="{1844EDD5-BD5E-4D82-91E8-2C518BE8E630}" dt="2024-09-11T11:53:12.089" v="33" actId="123"/>
        <pc:sldMkLst>
          <pc:docMk/>
          <pc:sldMk cId="3083825728" sldId="279"/>
        </pc:sldMkLst>
        <pc:spChg chg="mod">
          <ac:chgData name="Edita Ondřejová" userId="99072d20-5cbd-4150-9310-6c4cecc9938d" providerId="ADAL" clId="{1844EDD5-BD5E-4D82-91E8-2C518BE8E630}" dt="2024-09-11T11:53:12.089" v="33" actId="123"/>
          <ac:spMkLst>
            <pc:docMk/>
            <pc:sldMk cId="3083825728" sldId="279"/>
            <ac:spMk id="3" creationId="{306DEE66-88C6-4DA6-BB85-9D27CE56378F}"/>
          </ac:spMkLst>
        </pc:spChg>
      </pc:sldChg>
    </pc:docChg>
  </pc:docChgLst>
  <pc:docChgLst>
    <pc:chgData name="Edita Ondřejová" userId="99072d20-5cbd-4150-9310-6c4cecc9938d" providerId="ADAL" clId="{775CC828-7094-42C2-B9EF-02B299B90A42}"/>
    <pc:docChg chg="custSel addSld modSld">
      <pc:chgData name="Edita Ondřejová" userId="99072d20-5cbd-4150-9310-6c4cecc9938d" providerId="ADAL" clId="{775CC828-7094-42C2-B9EF-02B299B90A42}" dt="2023-12-13T12:42:27.393" v="140" actId="27636"/>
      <pc:docMkLst>
        <pc:docMk/>
      </pc:docMkLst>
      <pc:sldChg chg="modSp">
        <pc:chgData name="Edita Ondřejová" userId="99072d20-5cbd-4150-9310-6c4cecc9938d" providerId="ADAL" clId="{775CC828-7094-42C2-B9EF-02B299B90A42}" dt="2023-12-11T10:20:32.477" v="61" actId="6549"/>
        <pc:sldMkLst>
          <pc:docMk/>
          <pc:sldMk cId="4114615367" sldId="256"/>
        </pc:sldMkLst>
        <pc:spChg chg="mod">
          <ac:chgData name="Edita Ondřejová" userId="99072d20-5cbd-4150-9310-6c4cecc9938d" providerId="ADAL" clId="{775CC828-7094-42C2-B9EF-02B299B90A42}" dt="2023-12-11T10:20:32.477" v="61" actId="6549"/>
          <ac:spMkLst>
            <pc:docMk/>
            <pc:sldMk cId="4114615367" sldId="256"/>
            <ac:spMk id="3" creationId="{85B15D50-5D7E-4B88-9B33-6319A479DFBF}"/>
          </ac:spMkLst>
        </pc:spChg>
      </pc:sldChg>
      <pc:sldChg chg="modSp">
        <pc:chgData name="Edita Ondřejová" userId="99072d20-5cbd-4150-9310-6c4cecc9938d" providerId="ADAL" clId="{775CC828-7094-42C2-B9EF-02B299B90A42}" dt="2023-12-04T13:05:12.412" v="9" actId="20577"/>
        <pc:sldMkLst>
          <pc:docMk/>
          <pc:sldMk cId="791222680" sldId="257"/>
        </pc:sldMkLst>
        <pc:spChg chg="mod">
          <ac:chgData name="Edita Ondřejová" userId="99072d20-5cbd-4150-9310-6c4cecc9938d" providerId="ADAL" clId="{775CC828-7094-42C2-B9EF-02B299B90A42}" dt="2023-12-04T13:05:12.412" v="9" actId="20577"/>
          <ac:spMkLst>
            <pc:docMk/>
            <pc:sldMk cId="791222680" sldId="257"/>
            <ac:spMk id="3" creationId="{B342BD2F-5DE5-407F-AAC9-0737F10B01C0}"/>
          </ac:spMkLst>
        </pc:spChg>
      </pc:sldChg>
      <pc:sldChg chg="modSp">
        <pc:chgData name="Edita Ondřejová" userId="99072d20-5cbd-4150-9310-6c4cecc9938d" providerId="ADAL" clId="{775CC828-7094-42C2-B9EF-02B299B90A42}" dt="2023-12-11T10:21:20.441" v="74" actId="20577"/>
        <pc:sldMkLst>
          <pc:docMk/>
          <pc:sldMk cId="2731933761" sldId="260"/>
        </pc:sldMkLst>
        <pc:spChg chg="mod">
          <ac:chgData name="Edita Ondřejová" userId="99072d20-5cbd-4150-9310-6c4cecc9938d" providerId="ADAL" clId="{775CC828-7094-42C2-B9EF-02B299B90A42}" dt="2023-12-11T10:21:20.441" v="74" actId="20577"/>
          <ac:spMkLst>
            <pc:docMk/>
            <pc:sldMk cId="2731933761" sldId="260"/>
            <ac:spMk id="3" creationId="{572FC09F-9A3E-4B3D-8B84-4E54845A27FF}"/>
          </ac:spMkLst>
        </pc:spChg>
      </pc:sldChg>
      <pc:sldChg chg="modSp">
        <pc:chgData name="Edita Ondřejová" userId="99072d20-5cbd-4150-9310-6c4cecc9938d" providerId="ADAL" clId="{775CC828-7094-42C2-B9EF-02B299B90A42}" dt="2023-12-04T13:06:08.954" v="25" actId="6549"/>
        <pc:sldMkLst>
          <pc:docMk/>
          <pc:sldMk cId="3711455151" sldId="261"/>
        </pc:sldMkLst>
        <pc:spChg chg="mod">
          <ac:chgData name="Edita Ondřejová" userId="99072d20-5cbd-4150-9310-6c4cecc9938d" providerId="ADAL" clId="{775CC828-7094-42C2-B9EF-02B299B90A42}" dt="2023-12-04T13:06:08.954" v="25" actId="6549"/>
          <ac:spMkLst>
            <pc:docMk/>
            <pc:sldMk cId="3711455151" sldId="261"/>
            <ac:spMk id="3" creationId="{A880419A-C9EF-43D9-B687-AB421F013613}"/>
          </ac:spMkLst>
        </pc:spChg>
      </pc:sldChg>
      <pc:sldChg chg="modSp">
        <pc:chgData name="Edita Ondřejová" userId="99072d20-5cbd-4150-9310-6c4cecc9938d" providerId="ADAL" clId="{775CC828-7094-42C2-B9EF-02B299B90A42}" dt="2023-12-11T10:21:42.697" v="92" actId="207"/>
        <pc:sldMkLst>
          <pc:docMk/>
          <pc:sldMk cId="3014731358" sldId="267"/>
        </pc:sldMkLst>
        <pc:spChg chg="mod">
          <ac:chgData name="Edita Ondřejová" userId="99072d20-5cbd-4150-9310-6c4cecc9938d" providerId="ADAL" clId="{775CC828-7094-42C2-B9EF-02B299B90A42}" dt="2023-12-11T10:21:42.697" v="92" actId="207"/>
          <ac:spMkLst>
            <pc:docMk/>
            <pc:sldMk cId="3014731358" sldId="267"/>
            <ac:spMk id="3" creationId="{F7E47EE2-0FF1-40E4-AC1C-4EED70B2D747}"/>
          </ac:spMkLst>
        </pc:spChg>
      </pc:sldChg>
      <pc:sldChg chg="modSp">
        <pc:chgData name="Edita Ondřejová" userId="99072d20-5cbd-4150-9310-6c4cecc9938d" providerId="ADAL" clId="{775CC828-7094-42C2-B9EF-02B299B90A42}" dt="2023-12-04T13:06:30.731" v="44" actId="20577"/>
        <pc:sldMkLst>
          <pc:docMk/>
          <pc:sldMk cId="3014438029" sldId="268"/>
        </pc:sldMkLst>
        <pc:spChg chg="mod">
          <ac:chgData name="Edita Ondřejová" userId="99072d20-5cbd-4150-9310-6c4cecc9938d" providerId="ADAL" clId="{775CC828-7094-42C2-B9EF-02B299B90A42}" dt="2023-12-04T13:06:30.731" v="44" actId="20577"/>
          <ac:spMkLst>
            <pc:docMk/>
            <pc:sldMk cId="3014438029" sldId="268"/>
            <ac:spMk id="3" creationId="{680B150F-C316-45A2-A3C9-08351FCEC2F9}"/>
          </ac:spMkLst>
        </pc:spChg>
      </pc:sldChg>
      <pc:sldChg chg="modSp">
        <pc:chgData name="Edita Ondřejová" userId="99072d20-5cbd-4150-9310-6c4cecc9938d" providerId="ADAL" clId="{775CC828-7094-42C2-B9EF-02B299B90A42}" dt="2023-12-04T13:06:47.080" v="45" actId="1076"/>
        <pc:sldMkLst>
          <pc:docMk/>
          <pc:sldMk cId="2424313242" sldId="278"/>
        </pc:sldMkLst>
        <pc:spChg chg="mod">
          <ac:chgData name="Edita Ondřejová" userId="99072d20-5cbd-4150-9310-6c4cecc9938d" providerId="ADAL" clId="{775CC828-7094-42C2-B9EF-02B299B90A42}" dt="2023-12-04T13:06:47.080" v="45" actId="1076"/>
          <ac:spMkLst>
            <pc:docMk/>
            <pc:sldMk cId="2424313242" sldId="278"/>
            <ac:spMk id="3" creationId="{DE81321B-6BF0-4141-8A75-AECDAF4235E9}"/>
          </ac:spMkLst>
        </pc:spChg>
      </pc:sldChg>
      <pc:sldChg chg="addSp delSp modSp add">
        <pc:chgData name="Edita Ondřejová" userId="99072d20-5cbd-4150-9310-6c4cecc9938d" providerId="ADAL" clId="{775CC828-7094-42C2-B9EF-02B299B90A42}" dt="2023-12-13T12:42:27.393" v="140" actId="27636"/>
        <pc:sldMkLst>
          <pc:docMk/>
          <pc:sldMk cId="3083825728" sldId="279"/>
        </pc:sldMkLst>
        <pc:spChg chg="mod">
          <ac:chgData name="Edita Ondřejová" userId="99072d20-5cbd-4150-9310-6c4cecc9938d" providerId="ADAL" clId="{775CC828-7094-42C2-B9EF-02B299B90A42}" dt="2023-12-04T13:07:02.717" v="60" actId="207"/>
          <ac:spMkLst>
            <pc:docMk/>
            <pc:sldMk cId="3083825728" sldId="279"/>
            <ac:spMk id="2" creationId="{44817756-8802-446E-8A1D-28BB6004A01A}"/>
          </ac:spMkLst>
        </pc:spChg>
        <pc:spChg chg="mod">
          <ac:chgData name="Edita Ondřejová" userId="99072d20-5cbd-4150-9310-6c4cecc9938d" providerId="ADAL" clId="{775CC828-7094-42C2-B9EF-02B299B90A42}" dt="2023-12-13T12:42:27.393" v="140" actId="27636"/>
          <ac:spMkLst>
            <pc:docMk/>
            <pc:sldMk cId="3083825728" sldId="279"/>
            <ac:spMk id="3" creationId="{306DEE66-88C6-4DA6-BB85-9D27CE56378F}"/>
          </ac:spMkLst>
        </pc:spChg>
        <pc:spChg chg="add del mod">
          <ac:chgData name="Edita Ondřejová" userId="99072d20-5cbd-4150-9310-6c4cecc9938d" providerId="ADAL" clId="{775CC828-7094-42C2-B9EF-02B299B90A42}" dt="2023-12-13T12:42:18.081" v="137"/>
          <ac:spMkLst>
            <pc:docMk/>
            <pc:sldMk cId="3083825728" sldId="279"/>
            <ac:spMk id="4" creationId="{0D97BED3-3B6F-4319-B234-ED46ACC53C2B}"/>
          </ac:spMkLst>
        </pc:spChg>
        <pc:spChg chg="add del mod">
          <ac:chgData name="Edita Ondřejová" userId="99072d20-5cbd-4150-9310-6c4cecc9938d" providerId="ADAL" clId="{775CC828-7094-42C2-B9EF-02B299B90A42}" dt="2023-12-13T12:42:18.081" v="137"/>
          <ac:spMkLst>
            <pc:docMk/>
            <pc:sldMk cId="3083825728" sldId="279"/>
            <ac:spMk id="5" creationId="{D400858D-3AB8-4A98-A9F4-2ABF56796CE3}"/>
          </ac:spMkLst>
        </pc:spChg>
        <pc:spChg chg="add del mod">
          <ac:chgData name="Edita Ondřejová" userId="99072d20-5cbd-4150-9310-6c4cecc9938d" providerId="ADAL" clId="{775CC828-7094-42C2-B9EF-02B299B90A42}" dt="2023-12-13T12:41:21.132" v="131"/>
          <ac:spMkLst>
            <pc:docMk/>
            <pc:sldMk cId="3083825728" sldId="279"/>
            <ac:spMk id="6" creationId="{7DB98262-F0B4-4677-AC03-565D375A298E}"/>
          </ac:spMkLst>
        </pc:spChg>
        <pc:spChg chg="add del mod">
          <ac:chgData name="Edita Ondřejová" userId="99072d20-5cbd-4150-9310-6c4cecc9938d" providerId="ADAL" clId="{775CC828-7094-42C2-B9EF-02B299B90A42}" dt="2023-12-13T12:42:18.081" v="137"/>
          <ac:spMkLst>
            <pc:docMk/>
            <pc:sldMk cId="3083825728" sldId="279"/>
            <ac:spMk id="9" creationId="{EB79612F-1772-4CAC-B50B-C67CC76FC00C}"/>
          </ac:spMkLst>
        </pc:spChg>
        <pc:picChg chg="add del mod">
          <ac:chgData name="Edita Ondřejová" userId="99072d20-5cbd-4150-9310-6c4cecc9938d" providerId="ADAL" clId="{775CC828-7094-42C2-B9EF-02B299B90A42}" dt="2023-12-13T12:42:10.106" v="136" actId="478"/>
          <ac:picMkLst>
            <pc:docMk/>
            <pc:sldMk cId="3083825728" sldId="279"/>
            <ac:picMk id="7" creationId="{0DD6C89D-4838-425A-9491-4C8A73A86CB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8C7FA-0279-4881-ACD5-856177347918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6E4DE56-9445-4678-A950-E07AD01C6F0C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Jeho pojetí, hodnota, trvání závisí na</a:t>
          </a:r>
          <a:endParaRPr lang="cs-CZ" dirty="0">
            <a:solidFill>
              <a:schemeClr val="tx1"/>
            </a:solidFill>
          </a:endParaRPr>
        </a:p>
      </dgm:t>
    </dgm:pt>
    <dgm:pt modelId="{B9C75F23-B45F-491F-872F-F2F71F7F7E98}" type="parTrans" cxnId="{859652F2-1BCA-438F-BCDD-837D0D467D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2ABDAE3-6893-47A0-8096-8BF4E7B08CE9}" type="sibTrans" cxnId="{859652F2-1BCA-438F-BCDD-837D0D467D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5030571-3F90-42CB-8FAB-3623DCCD8C5C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Společenských faktorech </a:t>
          </a:r>
        </a:p>
      </dgm:t>
    </dgm:pt>
    <dgm:pt modelId="{E8C9C74A-B26E-42F5-AADD-82ED76D48D06}" type="parTrans" cxnId="{470B30D8-BE83-490E-9C63-7381D71AD01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67A9145-4032-4F5B-92D6-DC2D31AB814E}" type="sibTrans" cxnId="{470B30D8-BE83-490E-9C63-7381D71AD01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E70E892-FC61-4DB2-9BE1-74CFCDFE0B57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Faktorech biologických </a:t>
          </a:r>
        </a:p>
      </dgm:t>
    </dgm:pt>
    <dgm:pt modelId="{6B6A33CE-6CFC-4010-AFD2-C6C105771B06}" type="parTrans" cxnId="{970B7607-368F-4398-96F0-A851F1BBC65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CBD3871-E7FD-426D-AB1E-6C46727A961D}" type="sibTrans" cxnId="{970B7607-368F-4398-96F0-A851F1BBC65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0FEF569-C54E-401D-8CCC-EE0D7C5531C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Faktorech psychologických</a:t>
          </a:r>
        </a:p>
      </dgm:t>
    </dgm:pt>
    <dgm:pt modelId="{5A2FEAAA-523C-46D7-BD47-6B643C2E0995}" type="parTrans" cxnId="{14DBAEFF-621C-45EE-A3EF-E88284FA682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59D1948-EB04-4C4A-A2F4-C69513446611}" type="sibTrans" cxnId="{14DBAEFF-621C-45EE-A3EF-E88284FA682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729C306-8FAF-4974-92B9-83F26B7BCFD2}" type="pres">
      <dgm:prSet presAssocID="{ACC8C7FA-0279-4881-ACD5-8561773479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F8A0EE7-64F8-4FED-B175-739B323990EC}" type="pres">
      <dgm:prSet presAssocID="{16E4DE56-9445-4678-A950-E07AD01C6F0C}" presName="hierRoot1" presStyleCnt="0">
        <dgm:presLayoutVars>
          <dgm:hierBranch val="init"/>
        </dgm:presLayoutVars>
      </dgm:prSet>
      <dgm:spPr/>
    </dgm:pt>
    <dgm:pt modelId="{DB74B41B-C6A0-4E35-BA00-6EE9F25FA3B8}" type="pres">
      <dgm:prSet presAssocID="{16E4DE56-9445-4678-A950-E07AD01C6F0C}" presName="rootComposite1" presStyleCnt="0"/>
      <dgm:spPr/>
    </dgm:pt>
    <dgm:pt modelId="{3D410CDF-1AB7-4B46-B096-42387261B4F8}" type="pres">
      <dgm:prSet presAssocID="{16E4DE56-9445-4678-A950-E07AD01C6F0C}" presName="rootText1" presStyleLbl="node0" presStyleIdx="0" presStyleCnt="1">
        <dgm:presLayoutVars>
          <dgm:chPref val="3"/>
        </dgm:presLayoutVars>
      </dgm:prSet>
      <dgm:spPr/>
    </dgm:pt>
    <dgm:pt modelId="{74E4C543-8514-4202-AF9C-16083CD24CB4}" type="pres">
      <dgm:prSet presAssocID="{16E4DE56-9445-4678-A950-E07AD01C6F0C}" presName="rootConnector1" presStyleLbl="node1" presStyleIdx="0" presStyleCnt="0"/>
      <dgm:spPr/>
    </dgm:pt>
    <dgm:pt modelId="{04D4CD38-A727-4865-B6ED-B2FF8240892C}" type="pres">
      <dgm:prSet presAssocID="{16E4DE56-9445-4678-A950-E07AD01C6F0C}" presName="hierChild2" presStyleCnt="0"/>
      <dgm:spPr/>
    </dgm:pt>
    <dgm:pt modelId="{CCD154F7-C239-483E-AC6F-9AD739FE065E}" type="pres">
      <dgm:prSet presAssocID="{E8C9C74A-B26E-42F5-AADD-82ED76D48D06}" presName="Name37" presStyleLbl="parChTrans1D2" presStyleIdx="0" presStyleCnt="3"/>
      <dgm:spPr/>
    </dgm:pt>
    <dgm:pt modelId="{70AF83ED-F856-4035-98D9-E1E4DCBD8DCF}" type="pres">
      <dgm:prSet presAssocID="{B5030571-3F90-42CB-8FAB-3623DCCD8C5C}" presName="hierRoot2" presStyleCnt="0">
        <dgm:presLayoutVars>
          <dgm:hierBranch val="init"/>
        </dgm:presLayoutVars>
      </dgm:prSet>
      <dgm:spPr/>
    </dgm:pt>
    <dgm:pt modelId="{574E3879-04E3-496D-83CA-8BB5A7FBDFE7}" type="pres">
      <dgm:prSet presAssocID="{B5030571-3F90-42CB-8FAB-3623DCCD8C5C}" presName="rootComposite" presStyleCnt="0"/>
      <dgm:spPr/>
    </dgm:pt>
    <dgm:pt modelId="{A6D9B175-22C0-4631-8667-CCC5797AC093}" type="pres">
      <dgm:prSet presAssocID="{B5030571-3F90-42CB-8FAB-3623DCCD8C5C}" presName="rootText" presStyleLbl="node2" presStyleIdx="0" presStyleCnt="3">
        <dgm:presLayoutVars>
          <dgm:chPref val="3"/>
        </dgm:presLayoutVars>
      </dgm:prSet>
      <dgm:spPr/>
    </dgm:pt>
    <dgm:pt modelId="{906113EC-41BF-4D99-B967-634A173E33A0}" type="pres">
      <dgm:prSet presAssocID="{B5030571-3F90-42CB-8FAB-3623DCCD8C5C}" presName="rootConnector" presStyleLbl="node2" presStyleIdx="0" presStyleCnt="3"/>
      <dgm:spPr/>
    </dgm:pt>
    <dgm:pt modelId="{47D147D3-2422-4DB7-93C6-8A5D06ED4ADF}" type="pres">
      <dgm:prSet presAssocID="{B5030571-3F90-42CB-8FAB-3623DCCD8C5C}" presName="hierChild4" presStyleCnt="0"/>
      <dgm:spPr/>
    </dgm:pt>
    <dgm:pt modelId="{C8DCCA16-84A3-4B78-BEF2-138B3D691D29}" type="pres">
      <dgm:prSet presAssocID="{B5030571-3F90-42CB-8FAB-3623DCCD8C5C}" presName="hierChild5" presStyleCnt="0"/>
      <dgm:spPr/>
    </dgm:pt>
    <dgm:pt modelId="{7836D5FA-8982-4CCF-B8E7-81EBDAD1A535}" type="pres">
      <dgm:prSet presAssocID="{6B6A33CE-6CFC-4010-AFD2-C6C105771B06}" presName="Name37" presStyleLbl="parChTrans1D2" presStyleIdx="1" presStyleCnt="3"/>
      <dgm:spPr/>
    </dgm:pt>
    <dgm:pt modelId="{8EAECA69-7C49-4D8B-9EBE-9C3E713E208C}" type="pres">
      <dgm:prSet presAssocID="{DE70E892-FC61-4DB2-9BE1-74CFCDFE0B57}" presName="hierRoot2" presStyleCnt="0">
        <dgm:presLayoutVars>
          <dgm:hierBranch val="init"/>
        </dgm:presLayoutVars>
      </dgm:prSet>
      <dgm:spPr/>
    </dgm:pt>
    <dgm:pt modelId="{C7B365BA-F6E4-4C04-AE15-3D8F893CA352}" type="pres">
      <dgm:prSet presAssocID="{DE70E892-FC61-4DB2-9BE1-74CFCDFE0B57}" presName="rootComposite" presStyleCnt="0"/>
      <dgm:spPr/>
    </dgm:pt>
    <dgm:pt modelId="{CBC0E8CD-9FE4-4BB3-A9A0-D9D45F115D8D}" type="pres">
      <dgm:prSet presAssocID="{DE70E892-FC61-4DB2-9BE1-74CFCDFE0B57}" presName="rootText" presStyleLbl="node2" presStyleIdx="1" presStyleCnt="3">
        <dgm:presLayoutVars>
          <dgm:chPref val="3"/>
        </dgm:presLayoutVars>
      </dgm:prSet>
      <dgm:spPr/>
    </dgm:pt>
    <dgm:pt modelId="{98C8B565-691A-4B5C-89E6-C4E7ABFAC6A2}" type="pres">
      <dgm:prSet presAssocID="{DE70E892-FC61-4DB2-9BE1-74CFCDFE0B57}" presName="rootConnector" presStyleLbl="node2" presStyleIdx="1" presStyleCnt="3"/>
      <dgm:spPr/>
    </dgm:pt>
    <dgm:pt modelId="{265D0CE8-710D-4A0E-9E26-81A392C07133}" type="pres">
      <dgm:prSet presAssocID="{DE70E892-FC61-4DB2-9BE1-74CFCDFE0B57}" presName="hierChild4" presStyleCnt="0"/>
      <dgm:spPr/>
    </dgm:pt>
    <dgm:pt modelId="{1F01C8DE-2D3D-4F7E-87F5-2612F5BE38A5}" type="pres">
      <dgm:prSet presAssocID="{DE70E892-FC61-4DB2-9BE1-74CFCDFE0B57}" presName="hierChild5" presStyleCnt="0"/>
      <dgm:spPr/>
    </dgm:pt>
    <dgm:pt modelId="{882D061E-B170-4967-9862-4BEA9AC7DD86}" type="pres">
      <dgm:prSet presAssocID="{5A2FEAAA-523C-46D7-BD47-6B643C2E0995}" presName="Name37" presStyleLbl="parChTrans1D2" presStyleIdx="2" presStyleCnt="3"/>
      <dgm:spPr/>
    </dgm:pt>
    <dgm:pt modelId="{C8CC249C-6A80-4F71-AEF8-F9F895ECB7C0}" type="pres">
      <dgm:prSet presAssocID="{E0FEF569-C54E-401D-8CCC-EE0D7C5531CF}" presName="hierRoot2" presStyleCnt="0">
        <dgm:presLayoutVars>
          <dgm:hierBranch val="init"/>
        </dgm:presLayoutVars>
      </dgm:prSet>
      <dgm:spPr/>
    </dgm:pt>
    <dgm:pt modelId="{3445AF2D-12E1-4833-9B7D-1C8CA8D55002}" type="pres">
      <dgm:prSet presAssocID="{E0FEF569-C54E-401D-8CCC-EE0D7C5531CF}" presName="rootComposite" presStyleCnt="0"/>
      <dgm:spPr/>
    </dgm:pt>
    <dgm:pt modelId="{249AF658-57E7-4E17-9482-EE2DD5E178A3}" type="pres">
      <dgm:prSet presAssocID="{E0FEF569-C54E-401D-8CCC-EE0D7C5531CF}" presName="rootText" presStyleLbl="node2" presStyleIdx="2" presStyleCnt="3">
        <dgm:presLayoutVars>
          <dgm:chPref val="3"/>
        </dgm:presLayoutVars>
      </dgm:prSet>
      <dgm:spPr/>
    </dgm:pt>
    <dgm:pt modelId="{6B781D27-F93B-4575-AB60-F506966B0FE7}" type="pres">
      <dgm:prSet presAssocID="{E0FEF569-C54E-401D-8CCC-EE0D7C5531CF}" presName="rootConnector" presStyleLbl="node2" presStyleIdx="2" presStyleCnt="3"/>
      <dgm:spPr/>
    </dgm:pt>
    <dgm:pt modelId="{7EA55EFA-082A-4D22-A535-1F6F7ACF4867}" type="pres">
      <dgm:prSet presAssocID="{E0FEF569-C54E-401D-8CCC-EE0D7C5531CF}" presName="hierChild4" presStyleCnt="0"/>
      <dgm:spPr/>
    </dgm:pt>
    <dgm:pt modelId="{62F020FE-1721-4AC7-A276-768CC725D04C}" type="pres">
      <dgm:prSet presAssocID="{E0FEF569-C54E-401D-8CCC-EE0D7C5531CF}" presName="hierChild5" presStyleCnt="0"/>
      <dgm:spPr/>
    </dgm:pt>
    <dgm:pt modelId="{78DCDC3E-B468-4FA8-AEC7-D9881685848B}" type="pres">
      <dgm:prSet presAssocID="{16E4DE56-9445-4678-A950-E07AD01C6F0C}" presName="hierChild3" presStyleCnt="0"/>
      <dgm:spPr/>
    </dgm:pt>
  </dgm:ptLst>
  <dgm:cxnLst>
    <dgm:cxn modelId="{970B7607-368F-4398-96F0-A851F1BBC65C}" srcId="{16E4DE56-9445-4678-A950-E07AD01C6F0C}" destId="{DE70E892-FC61-4DB2-9BE1-74CFCDFE0B57}" srcOrd="1" destOrd="0" parTransId="{6B6A33CE-6CFC-4010-AFD2-C6C105771B06}" sibTransId="{FCBD3871-E7FD-426D-AB1E-6C46727A961D}"/>
    <dgm:cxn modelId="{45EFEB07-226A-4777-97DF-B1CD564FF771}" type="presOf" srcId="{E0FEF569-C54E-401D-8CCC-EE0D7C5531CF}" destId="{249AF658-57E7-4E17-9482-EE2DD5E178A3}" srcOrd="0" destOrd="0" presId="urn:microsoft.com/office/officeart/2005/8/layout/orgChart1"/>
    <dgm:cxn modelId="{8B0B0F1F-B9DF-4FF2-BC5D-2134922A1BB4}" type="presOf" srcId="{5A2FEAAA-523C-46D7-BD47-6B643C2E0995}" destId="{882D061E-B170-4967-9862-4BEA9AC7DD86}" srcOrd="0" destOrd="0" presId="urn:microsoft.com/office/officeart/2005/8/layout/orgChart1"/>
    <dgm:cxn modelId="{D52D7831-316F-4B5C-90E4-4221C0627ED2}" type="presOf" srcId="{DE70E892-FC61-4DB2-9BE1-74CFCDFE0B57}" destId="{98C8B565-691A-4B5C-89E6-C4E7ABFAC6A2}" srcOrd="1" destOrd="0" presId="urn:microsoft.com/office/officeart/2005/8/layout/orgChart1"/>
    <dgm:cxn modelId="{AEAB1035-671E-47E5-9E05-D629EE6E8F9E}" type="presOf" srcId="{6B6A33CE-6CFC-4010-AFD2-C6C105771B06}" destId="{7836D5FA-8982-4CCF-B8E7-81EBDAD1A535}" srcOrd="0" destOrd="0" presId="urn:microsoft.com/office/officeart/2005/8/layout/orgChart1"/>
    <dgm:cxn modelId="{611A1D3D-F2A5-415E-8C1D-A5DDD56E7A19}" type="presOf" srcId="{ACC8C7FA-0279-4881-ACD5-856177347918}" destId="{8729C306-8FAF-4974-92B9-83F26B7BCFD2}" srcOrd="0" destOrd="0" presId="urn:microsoft.com/office/officeart/2005/8/layout/orgChart1"/>
    <dgm:cxn modelId="{38AD5443-E44D-417E-9361-69B2DBB7F4F2}" type="presOf" srcId="{B5030571-3F90-42CB-8FAB-3623DCCD8C5C}" destId="{906113EC-41BF-4D99-B967-634A173E33A0}" srcOrd="1" destOrd="0" presId="urn:microsoft.com/office/officeart/2005/8/layout/orgChart1"/>
    <dgm:cxn modelId="{CA84957C-2A13-41DE-A1AF-F03EAF357B2E}" type="presOf" srcId="{16E4DE56-9445-4678-A950-E07AD01C6F0C}" destId="{3D410CDF-1AB7-4B46-B096-42387261B4F8}" srcOrd="0" destOrd="0" presId="urn:microsoft.com/office/officeart/2005/8/layout/orgChart1"/>
    <dgm:cxn modelId="{07801B97-FA90-48B9-A029-0BD093390D41}" type="presOf" srcId="{DE70E892-FC61-4DB2-9BE1-74CFCDFE0B57}" destId="{CBC0E8CD-9FE4-4BB3-A9A0-D9D45F115D8D}" srcOrd="0" destOrd="0" presId="urn:microsoft.com/office/officeart/2005/8/layout/orgChart1"/>
    <dgm:cxn modelId="{E068749E-7B83-4B8C-9483-91CFBE99A6ED}" type="presOf" srcId="{E8C9C74A-B26E-42F5-AADD-82ED76D48D06}" destId="{CCD154F7-C239-483E-AC6F-9AD739FE065E}" srcOrd="0" destOrd="0" presId="urn:microsoft.com/office/officeart/2005/8/layout/orgChart1"/>
    <dgm:cxn modelId="{EF779DAE-5478-434A-B2B1-EDEC2EC0569E}" type="presOf" srcId="{E0FEF569-C54E-401D-8CCC-EE0D7C5531CF}" destId="{6B781D27-F93B-4575-AB60-F506966B0FE7}" srcOrd="1" destOrd="0" presId="urn:microsoft.com/office/officeart/2005/8/layout/orgChart1"/>
    <dgm:cxn modelId="{75E703B4-CFD0-4B6A-8CC8-A3CDD412BA5D}" type="presOf" srcId="{B5030571-3F90-42CB-8FAB-3623DCCD8C5C}" destId="{A6D9B175-22C0-4631-8667-CCC5797AC093}" srcOrd="0" destOrd="0" presId="urn:microsoft.com/office/officeart/2005/8/layout/orgChart1"/>
    <dgm:cxn modelId="{CC7033C5-13EE-4AD3-897A-1FB3550945FB}" type="presOf" srcId="{16E4DE56-9445-4678-A950-E07AD01C6F0C}" destId="{74E4C543-8514-4202-AF9C-16083CD24CB4}" srcOrd="1" destOrd="0" presId="urn:microsoft.com/office/officeart/2005/8/layout/orgChart1"/>
    <dgm:cxn modelId="{470B30D8-BE83-490E-9C63-7381D71AD018}" srcId="{16E4DE56-9445-4678-A950-E07AD01C6F0C}" destId="{B5030571-3F90-42CB-8FAB-3623DCCD8C5C}" srcOrd="0" destOrd="0" parTransId="{E8C9C74A-B26E-42F5-AADD-82ED76D48D06}" sibTransId="{067A9145-4032-4F5B-92D6-DC2D31AB814E}"/>
    <dgm:cxn modelId="{859652F2-1BCA-438F-BCDD-837D0D467D64}" srcId="{ACC8C7FA-0279-4881-ACD5-856177347918}" destId="{16E4DE56-9445-4678-A950-E07AD01C6F0C}" srcOrd="0" destOrd="0" parTransId="{B9C75F23-B45F-491F-872F-F2F71F7F7E98}" sibTransId="{F2ABDAE3-6893-47A0-8096-8BF4E7B08CE9}"/>
    <dgm:cxn modelId="{14DBAEFF-621C-45EE-A3EF-E88284FA6823}" srcId="{16E4DE56-9445-4678-A950-E07AD01C6F0C}" destId="{E0FEF569-C54E-401D-8CCC-EE0D7C5531CF}" srcOrd="2" destOrd="0" parTransId="{5A2FEAAA-523C-46D7-BD47-6B643C2E0995}" sibTransId="{F59D1948-EB04-4C4A-A2F4-C69513446611}"/>
    <dgm:cxn modelId="{95F58C16-F107-4866-ABC4-083426EEAC11}" type="presParOf" srcId="{8729C306-8FAF-4974-92B9-83F26B7BCFD2}" destId="{DF8A0EE7-64F8-4FED-B175-739B323990EC}" srcOrd="0" destOrd="0" presId="urn:microsoft.com/office/officeart/2005/8/layout/orgChart1"/>
    <dgm:cxn modelId="{EA1AFC86-A7E9-4C98-A200-795FA8768FA4}" type="presParOf" srcId="{DF8A0EE7-64F8-4FED-B175-739B323990EC}" destId="{DB74B41B-C6A0-4E35-BA00-6EE9F25FA3B8}" srcOrd="0" destOrd="0" presId="urn:microsoft.com/office/officeart/2005/8/layout/orgChart1"/>
    <dgm:cxn modelId="{05C1B5B5-E99A-432E-A13E-29AA2F06DF51}" type="presParOf" srcId="{DB74B41B-C6A0-4E35-BA00-6EE9F25FA3B8}" destId="{3D410CDF-1AB7-4B46-B096-42387261B4F8}" srcOrd="0" destOrd="0" presId="urn:microsoft.com/office/officeart/2005/8/layout/orgChart1"/>
    <dgm:cxn modelId="{904D9223-5BD3-4D61-9486-A8D7B99F5813}" type="presParOf" srcId="{DB74B41B-C6A0-4E35-BA00-6EE9F25FA3B8}" destId="{74E4C543-8514-4202-AF9C-16083CD24CB4}" srcOrd="1" destOrd="0" presId="urn:microsoft.com/office/officeart/2005/8/layout/orgChart1"/>
    <dgm:cxn modelId="{CB53A09F-2794-43C1-BAC9-B4AE9EB0D335}" type="presParOf" srcId="{DF8A0EE7-64F8-4FED-B175-739B323990EC}" destId="{04D4CD38-A727-4865-B6ED-B2FF8240892C}" srcOrd="1" destOrd="0" presId="urn:microsoft.com/office/officeart/2005/8/layout/orgChart1"/>
    <dgm:cxn modelId="{AFAE8A36-FDCF-491F-AD8A-1892B28A32B1}" type="presParOf" srcId="{04D4CD38-A727-4865-B6ED-B2FF8240892C}" destId="{CCD154F7-C239-483E-AC6F-9AD739FE065E}" srcOrd="0" destOrd="0" presId="urn:microsoft.com/office/officeart/2005/8/layout/orgChart1"/>
    <dgm:cxn modelId="{2FF033AA-3D45-4D86-89C2-261C79D2E53B}" type="presParOf" srcId="{04D4CD38-A727-4865-B6ED-B2FF8240892C}" destId="{70AF83ED-F856-4035-98D9-E1E4DCBD8DCF}" srcOrd="1" destOrd="0" presId="urn:microsoft.com/office/officeart/2005/8/layout/orgChart1"/>
    <dgm:cxn modelId="{8FFEC5F7-EDBA-415F-96FC-6379445EF46E}" type="presParOf" srcId="{70AF83ED-F856-4035-98D9-E1E4DCBD8DCF}" destId="{574E3879-04E3-496D-83CA-8BB5A7FBDFE7}" srcOrd="0" destOrd="0" presId="urn:microsoft.com/office/officeart/2005/8/layout/orgChart1"/>
    <dgm:cxn modelId="{8919CC23-9817-4B77-A92C-1ECD45FB2718}" type="presParOf" srcId="{574E3879-04E3-496D-83CA-8BB5A7FBDFE7}" destId="{A6D9B175-22C0-4631-8667-CCC5797AC093}" srcOrd="0" destOrd="0" presId="urn:microsoft.com/office/officeart/2005/8/layout/orgChart1"/>
    <dgm:cxn modelId="{ADDB0FB8-D1FE-4BDC-93D9-68107529ACB6}" type="presParOf" srcId="{574E3879-04E3-496D-83CA-8BB5A7FBDFE7}" destId="{906113EC-41BF-4D99-B967-634A173E33A0}" srcOrd="1" destOrd="0" presId="urn:microsoft.com/office/officeart/2005/8/layout/orgChart1"/>
    <dgm:cxn modelId="{11B1566D-732E-46F7-9660-561D3EF75734}" type="presParOf" srcId="{70AF83ED-F856-4035-98D9-E1E4DCBD8DCF}" destId="{47D147D3-2422-4DB7-93C6-8A5D06ED4ADF}" srcOrd="1" destOrd="0" presId="urn:microsoft.com/office/officeart/2005/8/layout/orgChart1"/>
    <dgm:cxn modelId="{83234DBE-F871-4FF2-B717-04C10D69B30E}" type="presParOf" srcId="{70AF83ED-F856-4035-98D9-E1E4DCBD8DCF}" destId="{C8DCCA16-84A3-4B78-BEF2-138B3D691D29}" srcOrd="2" destOrd="0" presId="urn:microsoft.com/office/officeart/2005/8/layout/orgChart1"/>
    <dgm:cxn modelId="{ECDA76AA-3229-42F4-958C-CDD48762098B}" type="presParOf" srcId="{04D4CD38-A727-4865-B6ED-B2FF8240892C}" destId="{7836D5FA-8982-4CCF-B8E7-81EBDAD1A535}" srcOrd="2" destOrd="0" presId="urn:microsoft.com/office/officeart/2005/8/layout/orgChart1"/>
    <dgm:cxn modelId="{24266D85-3E1B-4777-BBE5-C428EB2DCD8E}" type="presParOf" srcId="{04D4CD38-A727-4865-B6ED-B2FF8240892C}" destId="{8EAECA69-7C49-4D8B-9EBE-9C3E713E208C}" srcOrd="3" destOrd="0" presId="urn:microsoft.com/office/officeart/2005/8/layout/orgChart1"/>
    <dgm:cxn modelId="{41C385B0-BF00-4306-9326-51DA5EDD9386}" type="presParOf" srcId="{8EAECA69-7C49-4D8B-9EBE-9C3E713E208C}" destId="{C7B365BA-F6E4-4C04-AE15-3D8F893CA352}" srcOrd="0" destOrd="0" presId="urn:microsoft.com/office/officeart/2005/8/layout/orgChart1"/>
    <dgm:cxn modelId="{E211D1CE-0F63-45FB-A0DD-B4450B3D5D4B}" type="presParOf" srcId="{C7B365BA-F6E4-4C04-AE15-3D8F893CA352}" destId="{CBC0E8CD-9FE4-4BB3-A9A0-D9D45F115D8D}" srcOrd="0" destOrd="0" presId="urn:microsoft.com/office/officeart/2005/8/layout/orgChart1"/>
    <dgm:cxn modelId="{BCE219AA-D36A-4706-A150-6958476F0035}" type="presParOf" srcId="{C7B365BA-F6E4-4C04-AE15-3D8F893CA352}" destId="{98C8B565-691A-4B5C-89E6-C4E7ABFAC6A2}" srcOrd="1" destOrd="0" presId="urn:microsoft.com/office/officeart/2005/8/layout/orgChart1"/>
    <dgm:cxn modelId="{CE114722-3081-42FC-AE55-7684AD8ACAC3}" type="presParOf" srcId="{8EAECA69-7C49-4D8B-9EBE-9C3E713E208C}" destId="{265D0CE8-710D-4A0E-9E26-81A392C07133}" srcOrd="1" destOrd="0" presId="urn:microsoft.com/office/officeart/2005/8/layout/orgChart1"/>
    <dgm:cxn modelId="{B8A1B4FF-439A-4F57-ACA9-EAC92EB7D751}" type="presParOf" srcId="{8EAECA69-7C49-4D8B-9EBE-9C3E713E208C}" destId="{1F01C8DE-2D3D-4F7E-87F5-2612F5BE38A5}" srcOrd="2" destOrd="0" presId="urn:microsoft.com/office/officeart/2005/8/layout/orgChart1"/>
    <dgm:cxn modelId="{E3E8FCCC-C322-43B3-80B7-03136F745279}" type="presParOf" srcId="{04D4CD38-A727-4865-B6ED-B2FF8240892C}" destId="{882D061E-B170-4967-9862-4BEA9AC7DD86}" srcOrd="4" destOrd="0" presId="urn:microsoft.com/office/officeart/2005/8/layout/orgChart1"/>
    <dgm:cxn modelId="{8D363557-C5BE-4D4F-B6C9-6C68E197B2D0}" type="presParOf" srcId="{04D4CD38-A727-4865-B6ED-B2FF8240892C}" destId="{C8CC249C-6A80-4F71-AEF8-F9F895ECB7C0}" srcOrd="5" destOrd="0" presId="urn:microsoft.com/office/officeart/2005/8/layout/orgChart1"/>
    <dgm:cxn modelId="{2E9A376C-58E0-4508-93B6-ABB4183C6A30}" type="presParOf" srcId="{C8CC249C-6A80-4F71-AEF8-F9F895ECB7C0}" destId="{3445AF2D-12E1-4833-9B7D-1C8CA8D55002}" srcOrd="0" destOrd="0" presId="urn:microsoft.com/office/officeart/2005/8/layout/orgChart1"/>
    <dgm:cxn modelId="{DD7E3181-851B-486F-A63C-53907EB199F5}" type="presParOf" srcId="{3445AF2D-12E1-4833-9B7D-1C8CA8D55002}" destId="{249AF658-57E7-4E17-9482-EE2DD5E178A3}" srcOrd="0" destOrd="0" presId="urn:microsoft.com/office/officeart/2005/8/layout/orgChart1"/>
    <dgm:cxn modelId="{F2863098-7864-4A68-B936-B9464C1EB1B9}" type="presParOf" srcId="{3445AF2D-12E1-4833-9B7D-1C8CA8D55002}" destId="{6B781D27-F93B-4575-AB60-F506966B0FE7}" srcOrd="1" destOrd="0" presId="urn:microsoft.com/office/officeart/2005/8/layout/orgChart1"/>
    <dgm:cxn modelId="{3D2A7EE7-0D6A-4A28-84A0-08105694ED0D}" type="presParOf" srcId="{C8CC249C-6A80-4F71-AEF8-F9F895ECB7C0}" destId="{7EA55EFA-082A-4D22-A535-1F6F7ACF4867}" srcOrd="1" destOrd="0" presId="urn:microsoft.com/office/officeart/2005/8/layout/orgChart1"/>
    <dgm:cxn modelId="{1189DF4F-276D-4BEC-89B6-83630C017CB4}" type="presParOf" srcId="{C8CC249C-6A80-4F71-AEF8-F9F895ECB7C0}" destId="{62F020FE-1721-4AC7-A276-768CC725D04C}" srcOrd="2" destOrd="0" presId="urn:microsoft.com/office/officeart/2005/8/layout/orgChart1"/>
    <dgm:cxn modelId="{07BC261D-BAF3-4F6E-91F7-88789B06ECEF}" type="presParOf" srcId="{DF8A0EE7-64F8-4FED-B175-739B323990EC}" destId="{78DCDC3E-B468-4FA8-AEC7-D988168584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F23461-0FA6-4241-B8EB-CECC8D4C0853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DFA4238-A6F9-4FA5-A0BF-9CD04C8EA16F}">
      <dgm:prSet custT="1"/>
      <dgm:spPr/>
      <dgm:t>
        <a:bodyPr/>
        <a:lstStyle/>
        <a:p>
          <a:r>
            <a:rPr lang="cs-CZ" sz="3600" b="1" u="sng" dirty="0">
              <a:solidFill>
                <a:schemeClr val="tx1"/>
              </a:solidFill>
            </a:rPr>
            <a:t>Dva typy obrazu dítěte </a:t>
          </a:r>
          <a:r>
            <a:rPr lang="cs-CZ" sz="1200" b="0" u="none" dirty="0">
              <a:solidFill>
                <a:schemeClr val="tx1"/>
              </a:solidFill>
            </a:rPr>
            <a:t>(</a:t>
          </a:r>
          <a:r>
            <a:rPr lang="cs-CZ" sz="1200" b="0" u="none" dirty="0" err="1">
              <a:solidFill>
                <a:schemeClr val="tx1"/>
              </a:solidFill>
            </a:rPr>
            <a:t>Jenks</a:t>
          </a:r>
          <a:r>
            <a:rPr lang="cs-CZ" sz="1200" b="0" u="none" dirty="0">
              <a:solidFill>
                <a:schemeClr val="tx1"/>
              </a:solidFill>
            </a:rPr>
            <a:t>, 1963 in </a:t>
          </a:r>
          <a:r>
            <a:rPr lang="cs-CZ" sz="1200" dirty="0" err="1">
              <a:solidFill>
                <a:schemeClr val="tx1"/>
              </a:solidFill>
            </a:rPr>
            <a:t>Dunovský</a:t>
          </a:r>
          <a:r>
            <a:rPr lang="cs-CZ" sz="1200" dirty="0">
              <a:solidFill>
                <a:schemeClr val="tx1"/>
              </a:solidFill>
            </a:rPr>
            <a:t>, 1999a, s. 42)</a:t>
          </a:r>
        </a:p>
      </dgm:t>
    </dgm:pt>
    <dgm:pt modelId="{771659B3-A65C-49A3-B392-E9D72225382A}" type="parTrans" cxnId="{329476AC-BA7C-4A70-A24F-9B59DCE1004E}">
      <dgm:prSet/>
      <dgm:spPr/>
      <dgm:t>
        <a:bodyPr/>
        <a:lstStyle/>
        <a:p>
          <a:endParaRPr lang="cs-CZ"/>
        </a:p>
      </dgm:t>
    </dgm:pt>
    <dgm:pt modelId="{6718864F-65FB-4DCE-A23C-80D4B8F77554}" type="sibTrans" cxnId="{329476AC-BA7C-4A70-A24F-9B59DCE1004E}">
      <dgm:prSet/>
      <dgm:spPr/>
      <dgm:t>
        <a:bodyPr/>
        <a:lstStyle/>
        <a:p>
          <a:endParaRPr lang="cs-CZ"/>
        </a:p>
      </dgm:t>
    </dgm:pt>
    <dgm:pt modelId="{C0A70990-C320-4337-BC26-F35EC4D52990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sz="2200" b="1" dirty="0" err="1">
              <a:solidFill>
                <a:schemeClr val="tx1"/>
              </a:solidFill>
            </a:rPr>
            <a:t>Dionysiánský</a:t>
          </a:r>
          <a:r>
            <a:rPr lang="cs-CZ" sz="2200" b="1" dirty="0">
              <a:solidFill>
                <a:schemeClr val="tx1"/>
              </a:solidFill>
            </a:rPr>
            <a:t> model – </a:t>
          </a:r>
          <a:r>
            <a:rPr lang="cs-CZ" sz="2200" b="0" dirty="0">
              <a:solidFill>
                <a:schemeClr val="tx1"/>
              </a:solidFill>
            </a:rPr>
            <a:t>„…jedinec je plný materialistických sil, základna možného zla, které se musí náležitě krotit.“ </a:t>
          </a:r>
          <a:br>
            <a:rPr lang="cs-CZ" sz="2200" b="1" dirty="0">
              <a:solidFill>
                <a:schemeClr val="tx1"/>
              </a:solidFill>
            </a:rPr>
          </a:br>
          <a:r>
            <a:rPr lang="cs-CZ" sz="1200" b="0" dirty="0">
              <a:solidFill>
                <a:schemeClr val="tx1"/>
              </a:solidFill>
            </a:rPr>
            <a:t>(</a:t>
          </a:r>
          <a:r>
            <a:rPr lang="cs-CZ" sz="1200" b="0" dirty="0" err="1">
              <a:solidFill>
                <a:schemeClr val="tx1"/>
              </a:solidFill>
            </a:rPr>
            <a:t>Jenks</a:t>
          </a:r>
          <a:r>
            <a:rPr lang="cs-CZ" sz="1200" b="0" dirty="0">
              <a:solidFill>
                <a:schemeClr val="tx1"/>
              </a:solidFill>
            </a:rPr>
            <a:t>, 1963 in </a:t>
          </a:r>
          <a:r>
            <a:rPr lang="cs-CZ" sz="1200" b="0" dirty="0" err="1">
              <a:solidFill>
                <a:schemeClr val="tx1"/>
              </a:solidFill>
            </a:rPr>
            <a:t>Dunovský</a:t>
          </a:r>
          <a:r>
            <a:rPr lang="cs-CZ" sz="1200" b="0" dirty="0">
              <a:solidFill>
                <a:schemeClr val="tx1"/>
              </a:solidFill>
            </a:rPr>
            <a:t>, 1999a, s. 42)</a:t>
          </a:r>
        </a:p>
      </dgm:t>
    </dgm:pt>
    <dgm:pt modelId="{C8004EB9-BA71-4C69-B169-54697D968C4B}" type="parTrans" cxnId="{4051FE6A-A94A-4249-8735-DB67FB07B519}">
      <dgm:prSet/>
      <dgm:spPr/>
      <dgm:t>
        <a:bodyPr/>
        <a:lstStyle/>
        <a:p>
          <a:endParaRPr lang="cs-CZ"/>
        </a:p>
      </dgm:t>
    </dgm:pt>
    <dgm:pt modelId="{60D9E82A-DB17-4167-9A42-8515D5622ADC}" type="sibTrans" cxnId="{4051FE6A-A94A-4249-8735-DB67FB07B519}">
      <dgm:prSet/>
      <dgm:spPr/>
      <dgm:t>
        <a:bodyPr/>
        <a:lstStyle/>
        <a:p>
          <a:endParaRPr lang="cs-CZ"/>
        </a:p>
      </dgm:t>
    </dgm:pt>
    <dgm:pt modelId="{8C5D1CB3-2AC7-4102-9A8D-EDE2C1C6FE51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2200" b="1" dirty="0" err="1">
              <a:solidFill>
                <a:schemeClr val="tx1"/>
              </a:solidFill>
            </a:rPr>
            <a:t>Apollonianský</a:t>
          </a:r>
          <a:r>
            <a:rPr lang="cs-CZ" sz="2200" b="1" dirty="0">
              <a:solidFill>
                <a:schemeClr val="tx1"/>
              </a:solidFill>
            </a:rPr>
            <a:t> model</a:t>
          </a:r>
          <a:r>
            <a:rPr lang="cs-CZ" sz="2200" dirty="0">
              <a:solidFill>
                <a:schemeClr val="tx1"/>
              </a:solidFill>
            </a:rPr>
            <a:t> – „Dítě je v něm chápáno jako nevinné, andělské, přinášející radost a pohodu.“ </a:t>
          </a:r>
          <a:br>
            <a:rPr lang="cs-CZ" sz="2200" dirty="0">
              <a:solidFill>
                <a:schemeClr val="tx1"/>
              </a:solidFill>
            </a:rPr>
          </a:br>
          <a:r>
            <a:rPr lang="cs-CZ" sz="1200" dirty="0">
              <a:solidFill>
                <a:schemeClr val="tx1"/>
              </a:solidFill>
            </a:rPr>
            <a:t>(</a:t>
          </a:r>
          <a:r>
            <a:rPr lang="cs-CZ" sz="1200" dirty="0" err="1">
              <a:solidFill>
                <a:schemeClr val="tx1"/>
              </a:solidFill>
            </a:rPr>
            <a:t>Jenks</a:t>
          </a:r>
          <a:r>
            <a:rPr lang="cs-CZ" sz="1200" dirty="0">
              <a:solidFill>
                <a:schemeClr val="tx1"/>
              </a:solidFill>
            </a:rPr>
            <a:t>, 1963 in </a:t>
          </a:r>
          <a:r>
            <a:rPr lang="cs-CZ" sz="1200" dirty="0" err="1">
              <a:solidFill>
                <a:schemeClr val="tx1"/>
              </a:solidFill>
            </a:rPr>
            <a:t>Dunovský</a:t>
          </a:r>
          <a:r>
            <a:rPr lang="cs-CZ" sz="1200" dirty="0">
              <a:solidFill>
                <a:schemeClr val="tx1"/>
              </a:solidFill>
            </a:rPr>
            <a:t>, 1999a, s. 42)</a:t>
          </a:r>
        </a:p>
      </dgm:t>
    </dgm:pt>
    <dgm:pt modelId="{5002FE91-1A19-4FD3-853B-99B27A234625}" type="parTrans" cxnId="{715397B7-0165-4045-9C0B-1A8F2FE62749}">
      <dgm:prSet/>
      <dgm:spPr/>
      <dgm:t>
        <a:bodyPr/>
        <a:lstStyle/>
        <a:p>
          <a:endParaRPr lang="cs-CZ"/>
        </a:p>
      </dgm:t>
    </dgm:pt>
    <dgm:pt modelId="{E6BF938E-9D68-4A49-B445-3E8ADF7E35E1}" type="sibTrans" cxnId="{715397B7-0165-4045-9C0B-1A8F2FE62749}">
      <dgm:prSet/>
      <dgm:spPr/>
      <dgm:t>
        <a:bodyPr/>
        <a:lstStyle/>
        <a:p>
          <a:endParaRPr lang="cs-CZ"/>
        </a:p>
      </dgm:t>
    </dgm:pt>
    <dgm:pt modelId="{A00AA576-C6DA-48D8-99BA-A3D482ED8AE0}" type="pres">
      <dgm:prSet presAssocID="{84F23461-0FA6-4241-B8EB-CECC8D4C08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A2CA53-5383-4180-B393-9589664864C6}" type="pres">
      <dgm:prSet presAssocID="{7DFA4238-A6F9-4FA5-A0BF-9CD04C8EA16F}" presName="hierRoot1" presStyleCnt="0">
        <dgm:presLayoutVars>
          <dgm:hierBranch val="init"/>
        </dgm:presLayoutVars>
      </dgm:prSet>
      <dgm:spPr/>
    </dgm:pt>
    <dgm:pt modelId="{2C7E7C7D-508D-47D7-A7DF-59ABA3F3910D}" type="pres">
      <dgm:prSet presAssocID="{7DFA4238-A6F9-4FA5-A0BF-9CD04C8EA16F}" presName="rootComposite1" presStyleCnt="0"/>
      <dgm:spPr/>
    </dgm:pt>
    <dgm:pt modelId="{1B40DB79-8176-4ADE-AD44-A23A9B39F4C2}" type="pres">
      <dgm:prSet presAssocID="{7DFA4238-A6F9-4FA5-A0BF-9CD04C8EA16F}" presName="rootText1" presStyleLbl="node0" presStyleIdx="0" presStyleCnt="1" custLinFactNeighborX="-108" custLinFactNeighborY="-833">
        <dgm:presLayoutVars>
          <dgm:chPref val="3"/>
        </dgm:presLayoutVars>
      </dgm:prSet>
      <dgm:spPr/>
    </dgm:pt>
    <dgm:pt modelId="{8F860B6E-E432-40F6-9673-503FD5748EF0}" type="pres">
      <dgm:prSet presAssocID="{7DFA4238-A6F9-4FA5-A0BF-9CD04C8EA16F}" presName="rootConnector1" presStyleLbl="node1" presStyleIdx="0" presStyleCnt="0"/>
      <dgm:spPr/>
    </dgm:pt>
    <dgm:pt modelId="{4D2E4988-0316-43FE-A3C5-6C22841A61DA}" type="pres">
      <dgm:prSet presAssocID="{7DFA4238-A6F9-4FA5-A0BF-9CD04C8EA16F}" presName="hierChild2" presStyleCnt="0"/>
      <dgm:spPr/>
    </dgm:pt>
    <dgm:pt modelId="{D020A588-4E78-4C44-A8A7-067CD8EDA0B1}" type="pres">
      <dgm:prSet presAssocID="{C8004EB9-BA71-4C69-B169-54697D968C4B}" presName="Name64" presStyleLbl="parChTrans1D2" presStyleIdx="0" presStyleCnt="2"/>
      <dgm:spPr/>
    </dgm:pt>
    <dgm:pt modelId="{96FA8BF8-19EC-45F0-8D4E-56CBC659468E}" type="pres">
      <dgm:prSet presAssocID="{C0A70990-C320-4337-BC26-F35EC4D52990}" presName="hierRoot2" presStyleCnt="0">
        <dgm:presLayoutVars>
          <dgm:hierBranch val="init"/>
        </dgm:presLayoutVars>
      </dgm:prSet>
      <dgm:spPr/>
    </dgm:pt>
    <dgm:pt modelId="{C379E089-B5CD-411B-84D9-9587F568ACEB}" type="pres">
      <dgm:prSet presAssocID="{C0A70990-C320-4337-BC26-F35EC4D52990}" presName="rootComposite" presStyleCnt="0"/>
      <dgm:spPr/>
    </dgm:pt>
    <dgm:pt modelId="{176DCB48-9E79-48AA-8BDC-8E9471D891E7}" type="pres">
      <dgm:prSet presAssocID="{C0A70990-C320-4337-BC26-F35EC4D52990}" presName="rootText" presStyleLbl="node2" presStyleIdx="0" presStyleCnt="2">
        <dgm:presLayoutVars>
          <dgm:chPref val="3"/>
        </dgm:presLayoutVars>
      </dgm:prSet>
      <dgm:spPr/>
    </dgm:pt>
    <dgm:pt modelId="{330B72F8-3A9C-4F85-888C-96DB6086984A}" type="pres">
      <dgm:prSet presAssocID="{C0A70990-C320-4337-BC26-F35EC4D52990}" presName="rootConnector" presStyleLbl="node2" presStyleIdx="0" presStyleCnt="2"/>
      <dgm:spPr/>
    </dgm:pt>
    <dgm:pt modelId="{A47B7EFA-D338-4F2B-AA2E-222654295681}" type="pres">
      <dgm:prSet presAssocID="{C0A70990-C320-4337-BC26-F35EC4D52990}" presName="hierChild4" presStyleCnt="0"/>
      <dgm:spPr/>
    </dgm:pt>
    <dgm:pt modelId="{BC37B1B6-5D35-401B-8906-2D82A3312458}" type="pres">
      <dgm:prSet presAssocID="{C0A70990-C320-4337-BC26-F35EC4D52990}" presName="hierChild5" presStyleCnt="0"/>
      <dgm:spPr/>
    </dgm:pt>
    <dgm:pt modelId="{E428BA1D-C974-4325-BFF1-F01B108D5CEE}" type="pres">
      <dgm:prSet presAssocID="{5002FE91-1A19-4FD3-853B-99B27A234625}" presName="Name64" presStyleLbl="parChTrans1D2" presStyleIdx="1" presStyleCnt="2"/>
      <dgm:spPr/>
    </dgm:pt>
    <dgm:pt modelId="{3DF919DA-15A3-43CC-8135-4279807FBA4C}" type="pres">
      <dgm:prSet presAssocID="{8C5D1CB3-2AC7-4102-9A8D-EDE2C1C6FE51}" presName="hierRoot2" presStyleCnt="0">
        <dgm:presLayoutVars>
          <dgm:hierBranch val="init"/>
        </dgm:presLayoutVars>
      </dgm:prSet>
      <dgm:spPr/>
    </dgm:pt>
    <dgm:pt modelId="{326CD730-D77E-4075-9BF8-E04AAEABD536}" type="pres">
      <dgm:prSet presAssocID="{8C5D1CB3-2AC7-4102-9A8D-EDE2C1C6FE51}" presName="rootComposite" presStyleCnt="0"/>
      <dgm:spPr/>
    </dgm:pt>
    <dgm:pt modelId="{167325C2-1B71-458D-827F-D4F0EE242254}" type="pres">
      <dgm:prSet presAssocID="{8C5D1CB3-2AC7-4102-9A8D-EDE2C1C6FE51}" presName="rootText" presStyleLbl="node2" presStyleIdx="1" presStyleCnt="2">
        <dgm:presLayoutVars>
          <dgm:chPref val="3"/>
        </dgm:presLayoutVars>
      </dgm:prSet>
      <dgm:spPr/>
    </dgm:pt>
    <dgm:pt modelId="{CC7BAA87-76ED-4532-888B-1592D71F708E}" type="pres">
      <dgm:prSet presAssocID="{8C5D1CB3-2AC7-4102-9A8D-EDE2C1C6FE51}" presName="rootConnector" presStyleLbl="node2" presStyleIdx="1" presStyleCnt="2"/>
      <dgm:spPr/>
    </dgm:pt>
    <dgm:pt modelId="{3FC96914-E71D-44E7-AB6A-7A63EA519A57}" type="pres">
      <dgm:prSet presAssocID="{8C5D1CB3-2AC7-4102-9A8D-EDE2C1C6FE51}" presName="hierChild4" presStyleCnt="0"/>
      <dgm:spPr/>
    </dgm:pt>
    <dgm:pt modelId="{50665730-3980-4620-88E5-72E0BF285E23}" type="pres">
      <dgm:prSet presAssocID="{8C5D1CB3-2AC7-4102-9A8D-EDE2C1C6FE51}" presName="hierChild5" presStyleCnt="0"/>
      <dgm:spPr/>
    </dgm:pt>
    <dgm:pt modelId="{277360A6-9432-4914-80C5-208CDF363DCB}" type="pres">
      <dgm:prSet presAssocID="{7DFA4238-A6F9-4FA5-A0BF-9CD04C8EA16F}" presName="hierChild3" presStyleCnt="0"/>
      <dgm:spPr/>
    </dgm:pt>
  </dgm:ptLst>
  <dgm:cxnLst>
    <dgm:cxn modelId="{D52B560C-DB62-44F6-B324-14F47013CFD9}" type="presOf" srcId="{7DFA4238-A6F9-4FA5-A0BF-9CD04C8EA16F}" destId="{8F860B6E-E432-40F6-9673-503FD5748EF0}" srcOrd="1" destOrd="0" presId="urn:microsoft.com/office/officeart/2009/3/layout/HorizontalOrganizationChart"/>
    <dgm:cxn modelId="{11AAED40-F162-4DBE-BEA9-9E97DF9CE10E}" type="presOf" srcId="{8C5D1CB3-2AC7-4102-9A8D-EDE2C1C6FE51}" destId="{CC7BAA87-76ED-4532-888B-1592D71F708E}" srcOrd="1" destOrd="0" presId="urn:microsoft.com/office/officeart/2009/3/layout/HorizontalOrganizationChart"/>
    <dgm:cxn modelId="{4051FE6A-A94A-4249-8735-DB67FB07B519}" srcId="{7DFA4238-A6F9-4FA5-A0BF-9CD04C8EA16F}" destId="{C0A70990-C320-4337-BC26-F35EC4D52990}" srcOrd="0" destOrd="0" parTransId="{C8004EB9-BA71-4C69-B169-54697D968C4B}" sibTransId="{60D9E82A-DB17-4167-9A42-8515D5622ADC}"/>
    <dgm:cxn modelId="{1A5AEC9E-6AC9-4B89-8224-ED9B04A07191}" type="presOf" srcId="{7DFA4238-A6F9-4FA5-A0BF-9CD04C8EA16F}" destId="{1B40DB79-8176-4ADE-AD44-A23A9B39F4C2}" srcOrd="0" destOrd="0" presId="urn:microsoft.com/office/officeart/2009/3/layout/HorizontalOrganizationChart"/>
    <dgm:cxn modelId="{329476AC-BA7C-4A70-A24F-9B59DCE1004E}" srcId="{84F23461-0FA6-4241-B8EB-CECC8D4C0853}" destId="{7DFA4238-A6F9-4FA5-A0BF-9CD04C8EA16F}" srcOrd="0" destOrd="0" parTransId="{771659B3-A65C-49A3-B392-E9D72225382A}" sibTransId="{6718864F-65FB-4DCE-A23C-80D4B8F77554}"/>
    <dgm:cxn modelId="{715397B7-0165-4045-9C0B-1A8F2FE62749}" srcId="{7DFA4238-A6F9-4FA5-A0BF-9CD04C8EA16F}" destId="{8C5D1CB3-2AC7-4102-9A8D-EDE2C1C6FE51}" srcOrd="1" destOrd="0" parTransId="{5002FE91-1A19-4FD3-853B-99B27A234625}" sibTransId="{E6BF938E-9D68-4A49-B445-3E8ADF7E35E1}"/>
    <dgm:cxn modelId="{685B22BA-8C15-4637-A1F6-C4BD957F4BB5}" type="presOf" srcId="{C8004EB9-BA71-4C69-B169-54697D968C4B}" destId="{D020A588-4E78-4C44-A8A7-067CD8EDA0B1}" srcOrd="0" destOrd="0" presId="urn:microsoft.com/office/officeart/2009/3/layout/HorizontalOrganizationChart"/>
    <dgm:cxn modelId="{A1B2EFCA-9830-4017-8757-6100BE792620}" type="presOf" srcId="{84F23461-0FA6-4241-B8EB-CECC8D4C0853}" destId="{A00AA576-C6DA-48D8-99BA-A3D482ED8AE0}" srcOrd="0" destOrd="0" presId="urn:microsoft.com/office/officeart/2009/3/layout/HorizontalOrganizationChart"/>
    <dgm:cxn modelId="{61D850CF-DF99-41C2-8491-56EDFAF7283E}" type="presOf" srcId="{5002FE91-1A19-4FD3-853B-99B27A234625}" destId="{E428BA1D-C974-4325-BFF1-F01B108D5CEE}" srcOrd="0" destOrd="0" presId="urn:microsoft.com/office/officeart/2009/3/layout/HorizontalOrganizationChart"/>
    <dgm:cxn modelId="{215DABE0-165E-4B76-8574-7524994B4BE9}" type="presOf" srcId="{C0A70990-C320-4337-BC26-F35EC4D52990}" destId="{176DCB48-9E79-48AA-8BDC-8E9471D891E7}" srcOrd="0" destOrd="0" presId="urn:microsoft.com/office/officeart/2009/3/layout/HorizontalOrganizationChart"/>
    <dgm:cxn modelId="{09B3E2F0-B5A1-4881-AEF4-A137CC0A351E}" type="presOf" srcId="{8C5D1CB3-2AC7-4102-9A8D-EDE2C1C6FE51}" destId="{167325C2-1B71-458D-827F-D4F0EE242254}" srcOrd="0" destOrd="0" presId="urn:microsoft.com/office/officeart/2009/3/layout/HorizontalOrganizationChart"/>
    <dgm:cxn modelId="{0BA080F9-9B49-4BC2-97D9-AFBDB5066BA8}" type="presOf" srcId="{C0A70990-C320-4337-BC26-F35EC4D52990}" destId="{330B72F8-3A9C-4F85-888C-96DB6086984A}" srcOrd="1" destOrd="0" presId="urn:microsoft.com/office/officeart/2009/3/layout/HorizontalOrganizationChart"/>
    <dgm:cxn modelId="{ED6ECBF9-5531-4DFA-BEE1-AA81017F4E59}" type="presParOf" srcId="{A00AA576-C6DA-48D8-99BA-A3D482ED8AE0}" destId="{16A2CA53-5383-4180-B393-9589664864C6}" srcOrd="0" destOrd="0" presId="urn:microsoft.com/office/officeart/2009/3/layout/HorizontalOrganizationChart"/>
    <dgm:cxn modelId="{74161287-5115-4FCB-8099-338EC7E0BB44}" type="presParOf" srcId="{16A2CA53-5383-4180-B393-9589664864C6}" destId="{2C7E7C7D-508D-47D7-A7DF-59ABA3F3910D}" srcOrd="0" destOrd="0" presId="urn:microsoft.com/office/officeart/2009/3/layout/HorizontalOrganizationChart"/>
    <dgm:cxn modelId="{1E8202E1-3014-4FD2-8B9E-76CCBC892B67}" type="presParOf" srcId="{2C7E7C7D-508D-47D7-A7DF-59ABA3F3910D}" destId="{1B40DB79-8176-4ADE-AD44-A23A9B39F4C2}" srcOrd="0" destOrd="0" presId="urn:microsoft.com/office/officeart/2009/3/layout/HorizontalOrganizationChart"/>
    <dgm:cxn modelId="{B81C5865-5309-4019-8095-C4234F458CBE}" type="presParOf" srcId="{2C7E7C7D-508D-47D7-A7DF-59ABA3F3910D}" destId="{8F860B6E-E432-40F6-9673-503FD5748EF0}" srcOrd="1" destOrd="0" presId="urn:microsoft.com/office/officeart/2009/3/layout/HorizontalOrganizationChart"/>
    <dgm:cxn modelId="{CE97B52D-3F9B-4BA4-95A4-C14F8B6EF44C}" type="presParOf" srcId="{16A2CA53-5383-4180-B393-9589664864C6}" destId="{4D2E4988-0316-43FE-A3C5-6C22841A61DA}" srcOrd="1" destOrd="0" presId="urn:microsoft.com/office/officeart/2009/3/layout/HorizontalOrganizationChart"/>
    <dgm:cxn modelId="{41979F08-6A31-4885-8BF5-3953F6B62E89}" type="presParOf" srcId="{4D2E4988-0316-43FE-A3C5-6C22841A61DA}" destId="{D020A588-4E78-4C44-A8A7-067CD8EDA0B1}" srcOrd="0" destOrd="0" presId="urn:microsoft.com/office/officeart/2009/3/layout/HorizontalOrganizationChart"/>
    <dgm:cxn modelId="{D59F87B3-0A4D-4B7A-8B8E-AC102FCA989F}" type="presParOf" srcId="{4D2E4988-0316-43FE-A3C5-6C22841A61DA}" destId="{96FA8BF8-19EC-45F0-8D4E-56CBC659468E}" srcOrd="1" destOrd="0" presId="urn:microsoft.com/office/officeart/2009/3/layout/HorizontalOrganizationChart"/>
    <dgm:cxn modelId="{4E97B337-C0DE-422B-B2E9-7F40E95A28CF}" type="presParOf" srcId="{96FA8BF8-19EC-45F0-8D4E-56CBC659468E}" destId="{C379E089-B5CD-411B-84D9-9587F568ACEB}" srcOrd="0" destOrd="0" presId="urn:microsoft.com/office/officeart/2009/3/layout/HorizontalOrganizationChart"/>
    <dgm:cxn modelId="{7A305252-EF2E-4B3A-AC04-887D5CA2E1B3}" type="presParOf" srcId="{C379E089-B5CD-411B-84D9-9587F568ACEB}" destId="{176DCB48-9E79-48AA-8BDC-8E9471D891E7}" srcOrd="0" destOrd="0" presId="urn:microsoft.com/office/officeart/2009/3/layout/HorizontalOrganizationChart"/>
    <dgm:cxn modelId="{4FD74473-5B93-4640-AE99-F718653A2C4C}" type="presParOf" srcId="{C379E089-B5CD-411B-84D9-9587F568ACEB}" destId="{330B72F8-3A9C-4F85-888C-96DB6086984A}" srcOrd="1" destOrd="0" presId="urn:microsoft.com/office/officeart/2009/3/layout/HorizontalOrganizationChart"/>
    <dgm:cxn modelId="{084A1253-02DC-4E21-9D00-3A4C5CC7343E}" type="presParOf" srcId="{96FA8BF8-19EC-45F0-8D4E-56CBC659468E}" destId="{A47B7EFA-D338-4F2B-AA2E-222654295681}" srcOrd="1" destOrd="0" presId="urn:microsoft.com/office/officeart/2009/3/layout/HorizontalOrganizationChart"/>
    <dgm:cxn modelId="{06D12793-62FA-4D66-A7F3-5A9858823D82}" type="presParOf" srcId="{96FA8BF8-19EC-45F0-8D4E-56CBC659468E}" destId="{BC37B1B6-5D35-401B-8906-2D82A3312458}" srcOrd="2" destOrd="0" presId="urn:microsoft.com/office/officeart/2009/3/layout/HorizontalOrganizationChart"/>
    <dgm:cxn modelId="{DEA54834-1DE2-4462-A263-31A85C6EB7AE}" type="presParOf" srcId="{4D2E4988-0316-43FE-A3C5-6C22841A61DA}" destId="{E428BA1D-C974-4325-BFF1-F01B108D5CEE}" srcOrd="2" destOrd="0" presId="urn:microsoft.com/office/officeart/2009/3/layout/HorizontalOrganizationChart"/>
    <dgm:cxn modelId="{ABE72EEF-CB4D-4FE3-988D-D02DC2BC2DC9}" type="presParOf" srcId="{4D2E4988-0316-43FE-A3C5-6C22841A61DA}" destId="{3DF919DA-15A3-43CC-8135-4279807FBA4C}" srcOrd="3" destOrd="0" presId="urn:microsoft.com/office/officeart/2009/3/layout/HorizontalOrganizationChart"/>
    <dgm:cxn modelId="{ED394E73-031C-40B5-8024-8C62F3F7A026}" type="presParOf" srcId="{3DF919DA-15A3-43CC-8135-4279807FBA4C}" destId="{326CD730-D77E-4075-9BF8-E04AAEABD536}" srcOrd="0" destOrd="0" presId="urn:microsoft.com/office/officeart/2009/3/layout/HorizontalOrganizationChart"/>
    <dgm:cxn modelId="{417FE04A-0A13-4F22-9EA0-F2279517D673}" type="presParOf" srcId="{326CD730-D77E-4075-9BF8-E04AAEABD536}" destId="{167325C2-1B71-458D-827F-D4F0EE242254}" srcOrd="0" destOrd="0" presId="urn:microsoft.com/office/officeart/2009/3/layout/HorizontalOrganizationChart"/>
    <dgm:cxn modelId="{7D4FBF61-9E38-4F79-BC2A-BA77D5BAFDFC}" type="presParOf" srcId="{326CD730-D77E-4075-9BF8-E04AAEABD536}" destId="{CC7BAA87-76ED-4532-888B-1592D71F708E}" srcOrd="1" destOrd="0" presId="urn:microsoft.com/office/officeart/2009/3/layout/HorizontalOrganizationChart"/>
    <dgm:cxn modelId="{3D56B21E-4ED5-4803-BEAB-C68C2CC4F578}" type="presParOf" srcId="{3DF919DA-15A3-43CC-8135-4279807FBA4C}" destId="{3FC96914-E71D-44E7-AB6A-7A63EA519A57}" srcOrd="1" destOrd="0" presId="urn:microsoft.com/office/officeart/2009/3/layout/HorizontalOrganizationChart"/>
    <dgm:cxn modelId="{AE82406B-D3BC-4251-8D0A-E7B81B1EA724}" type="presParOf" srcId="{3DF919DA-15A3-43CC-8135-4279807FBA4C}" destId="{50665730-3980-4620-88E5-72E0BF285E23}" srcOrd="2" destOrd="0" presId="urn:microsoft.com/office/officeart/2009/3/layout/HorizontalOrganizationChart"/>
    <dgm:cxn modelId="{BD3DAE66-821B-47BF-935C-9E2A3EA0C794}" type="presParOf" srcId="{16A2CA53-5383-4180-B393-9589664864C6}" destId="{277360A6-9432-4914-80C5-208CDF363DC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D061E-B170-4967-9862-4BEA9AC7DD86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6D5FA-8982-4CCF-B8E7-81EBDAD1A535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154F7-C239-483E-AC6F-9AD739FE065E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10CDF-1AB7-4B46-B096-42387261B4F8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tx1"/>
              </a:solidFill>
            </a:rPr>
            <a:t>Jeho pojetí, hodnota, trvání závisí na</a:t>
          </a:r>
          <a:endParaRPr lang="cs-CZ" sz="3500" kern="1200" dirty="0">
            <a:solidFill>
              <a:schemeClr val="tx1"/>
            </a:solidFill>
          </a:endParaRPr>
        </a:p>
      </dsp:txBody>
      <dsp:txXfrm>
        <a:off x="3720638" y="315702"/>
        <a:ext cx="3074323" cy="1537161"/>
      </dsp:txXfrm>
    </dsp:sp>
    <dsp:sp modelId="{A6D9B175-22C0-4631-8667-CCC5797AC093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tx1"/>
              </a:solidFill>
            </a:rPr>
            <a:t>Společenských faktorech </a:t>
          </a:r>
        </a:p>
      </dsp:txBody>
      <dsp:txXfrm>
        <a:off x="706" y="2498473"/>
        <a:ext cx="3074323" cy="1537161"/>
      </dsp:txXfrm>
    </dsp:sp>
    <dsp:sp modelId="{CBC0E8CD-9FE4-4BB3-A9A0-D9D45F115D8D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tx1"/>
              </a:solidFill>
            </a:rPr>
            <a:t>Faktorech biologických </a:t>
          </a:r>
        </a:p>
      </dsp:txBody>
      <dsp:txXfrm>
        <a:off x="3720638" y="2498473"/>
        <a:ext cx="3074323" cy="1537161"/>
      </dsp:txXfrm>
    </dsp:sp>
    <dsp:sp modelId="{249AF658-57E7-4E17-9482-EE2DD5E178A3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tx1"/>
              </a:solidFill>
            </a:rPr>
            <a:t>Faktorech psychologických</a:t>
          </a:r>
        </a:p>
      </dsp:txBody>
      <dsp:txXfrm>
        <a:off x="7440570" y="2498473"/>
        <a:ext cx="3074323" cy="153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8BA1D-C974-4325-BFF1-F01B108D5CEE}">
      <dsp:nvSpPr>
        <dsp:cNvPr id="0" name=""/>
        <dsp:cNvSpPr/>
      </dsp:nvSpPr>
      <dsp:spPr>
        <a:xfrm>
          <a:off x="4775150" y="2163537"/>
          <a:ext cx="960164" cy="103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2649" y="0"/>
              </a:lnTo>
              <a:lnTo>
                <a:pt x="482649" y="1038789"/>
              </a:lnTo>
              <a:lnTo>
                <a:pt x="960164" y="103878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0A588-4E78-4C44-A8A7-067CD8EDA0B1}">
      <dsp:nvSpPr>
        <dsp:cNvPr id="0" name=""/>
        <dsp:cNvSpPr/>
      </dsp:nvSpPr>
      <dsp:spPr>
        <a:xfrm>
          <a:off x="4775150" y="1149011"/>
          <a:ext cx="960164" cy="1014525"/>
        </a:xfrm>
        <a:custGeom>
          <a:avLst/>
          <a:gdLst/>
          <a:ahLst/>
          <a:cxnLst/>
          <a:rect l="0" t="0" r="0" b="0"/>
          <a:pathLst>
            <a:path>
              <a:moveTo>
                <a:pt x="0" y="1014525"/>
              </a:moveTo>
              <a:lnTo>
                <a:pt x="482649" y="1014525"/>
              </a:lnTo>
              <a:lnTo>
                <a:pt x="482649" y="0"/>
              </a:lnTo>
              <a:lnTo>
                <a:pt x="96016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0DB79-8176-4ADE-AD44-A23A9B39F4C2}">
      <dsp:nvSpPr>
        <dsp:cNvPr id="0" name=""/>
        <dsp:cNvSpPr/>
      </dsp:nvSpPr>
      <dsp:spPr>
        <a:xfrm>
          <a:off x="0" y="1435326"/>
          <a:ext cx="4775150" cy="14564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u="sng" kern="1200" dirty="0">
              <a:solidFill>
                <a:schemeClr val="tx1"/>
              </a:solidFill>
            </a:rPr>
            <a:t>Dva typy obrazu dítěte </a:t>
          </a:r>
          <a:r>
            <a:rPr lang="cs-CZ" sz="1200" b="0" u="none" kern="1200" dirty="0">
              <a:solidFill>
                <a:schemeClr val="tx1"/>
              </a:solidFill>
            </a:rPr>
            <a:t>(</a:t>
          </a:r>
          <a:r>
            <a:rPr lang="cs-CZ" sz="1200" b="0" u="none" kern="1200" dirty="0" err="1">
              <a:solidFill>
                <a:schemeClr val="tx1"/>
              </a:solidFill>
            </a:rPr>
            <a:t>Jenks</a:t>
          </a:r>
          <a:r>
            <a:rPr lang="cs-CZ" sz="1200" b="0" u="none" kern="1200" dirty="0">
              <a:solidFill>
                <a:schemeClr val="tx1"/>
              </a:solidFill>
            </a:rPr>
            <a:t>, 1963 in </a:t>
          </a:r>
          <a:r>
            <a:rPr lang="cs-CZ" sz="1200" kern="1200" dirty="0" err="1">
              <a:solidFill>
                <a:schemeClr val="tx1"/>
              </a:solidFill>
            </a:rPr>
            <a:t>Dunovský</a:t>
          </a:r>
          <a:r>
            <a:rPr lang="cs-CZ" sz="1200" kern="1200" dirty="0">
              <a:solidFill>
                <a:schemeClr val="tx1"/>
              </a:solidFill>
            </a:rPr>
            <a:t>, 1999a, s. 42)</a:t>
          </a:r>
        </a:p>
      </dsp:txBody>
      <dsp:txXfrm>
        <a:off x="0" y="1435326"/>
        <a:ext cx="4775150" cy="1456420"/>
      </dsp:txXfrm>
    </dsp:sp>
    <dsp:sp modelId="{176DCB48-9E79-48AA-8BDC-8E9471D891E7}">
      <dsp:nvSpPr>
        <dsp:cNvPr id="0" name=""/>
        <dsp:cNvSpPr/>
      </dsp:nvSpPr>
      <dsp:spPr>
        <a:xfrm>
          <a:off x="5735315" y="420801"/>
          <a:ext cx="4775150" cy="145642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 err="1">
              <a:solidFill>
                <a:schemeClr val="tx1"/>
              </a:solidFill>
            </a:rPr>
            <a:t>Dionysiánský</a:t>
          </a:r>
          <a:r>
            <a:rPr lang="cs-CZ" sz="2200" b="1" kern="1200" dirty="0">
              <a:solidFill>
                <a:schemeClr val="tx1"/>
              </a:solidFill>
            </a:rPr>
            <a:t> model – </a:t>
          </a:r>
          <a:r>
            <a:rPr lang="cs-CZ" sz="2200" b="0" kern="1200" dirty="0">
              <a:solidFill>
                <a:schemeClr val="tx1"/>
              </a:solidFill>
            </a:rPr>
            <a:t>„…jedinec je plný materialistických sil, základna možného zla, které se musí náležitě krotit.“ </a:t>
          </a:r>
          <a:br>
            <a:rPr lang="cs-CZ" sz="2200" b="1" kern="1200" dirty="0">
              <a:solidFill>
                <a:schemeClr val="tx1"/>
              </a:solidFill>
            </a:rPr>
          </a:br>
          <a:r>
            <a:rPr lang="cs-CZ" sz="1200" b="0" kern="1200" dirty="0">
              <a:solidFill>
                <a:schemeClr val="tx1"/>
              </a:solidFill>
            </a:rPr>
            <a:t>(</a:t>
          </a:r>
          <a:r>
            <a:rPr lang="cs-CZ" sz="1200" b="0" kern="1200" dirty="0" err="1">
              <a:solidFill>
                <a:schemeClr val="tx1"/>
              </a:solidFill>
            </a:rPr>
            <a:t>Jenks</a:t>
          </a:r>
          <a:r>
            <a:rPr lang="cs-CZ" sz="1200" b="0" kern="1200" dirty="0">
              <a:solidFill>
                <a:schemeClr val="tx1"/>
              </a:solidFill>
            </a:rPr>
            <a:t>, 1963 in </a:t>
          </a:r>
          <a:r>
            <a:rPr lang="cs-CZ" sz="1200" b="0" kern="1200" dirty="0" err="1">
              <a:solidFill>
                <a:schemeClr val="tx1"/>
              </a:solidFill>
            </a:rPr>
            <a:t>Dunovský</a:t>
          </a:r>
          <a:r>
            <a:rPr lang="cs-CZ" sz="1200" b="0" kern="1200" dirty="0">
              <a:solidFill>
                <a:schemeClr val="tx1"/>
              </a:solidFill>
            </a:rPr>
            <a:t>, 1999a, s. 42)</a:t>
          </a:r>
        </a:p>
      </dsp:txBody>
      <dsp:txXfrm>
        <a:off x="5735315" y="420801"/>
        <a:ext cx="4775150" cy="1456420"/>
      </dsp:txXfrm>
    </dsp:sp>
    <dsp:sp modelId="{167325C2-1B71-458D-827F-D4F0EE242254}">
      <dsp:nvSpPr>
        <dsp:cNvPr id="0" name=""/>
        <dsp:cNvSpPr/>
      </dsp:nvSpPr>
      <dsp:spPr>
        <a:xfrm>
          <a:off x="5735315" y="2474115"/>
          <a:ext cx="4775150" cy="145642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 err="1">
              <a:solidFill>
                <a:schemeClr val="tx1"/>
              </a:solidFill>
            </a:rPr>
            <a:t>Apollonianský</a:t>
          </a:r>
          <a:r>
            <a:rPr lang="cs-CZ" sz="2200" b="1" kern="1200" dirty="0">
              <a:solidFill>
                <a:schemeClr val="tx1"/>
              </a:solidFill>
            </a:rPr>
            <a:t> model</a:t>
          </a:r>
          <a:r>
            <a:rPr lang="cs-CZ" sz="2200" kern="1200" dirty="0">
              <a:solidFill>
                <a:schemeClr val="tx1"/>
              </a:solidFill>
            </a:rPr>
            <a:t> – „Dítě je v něm chápáno jako nevinné, andělské, přinášející radost a pohodu.“ </a:t>
          </a:r>
          <a:br>
            <a:rPr lang="cs-CZ" sz="2200" kern="1200" dirty="0">
              <a:solidFill>
                <a:schemeClr val="tx1"/>
              </a:solidFill>
            </a:rPr>
          </a:br>
          <a:r>
            <a:rPr lang="cs-CZ" sz="1200" kern="1200" dirty="0">
              <a:solidFill>
                <a:schemeClr val="tx1"/>
              </a:solidFill>
            </a:rPr>
            <a:t>(</a:t>
          </a:r>
          <a:r>
            <a:rPr lang="cs-CZ" sz="1200" kern="1200" dirty="0" err="1">
              <a:solidFill>
                <a:schemeClr val="tx1"/>
              </a:solidFill>
            </a:rPr>
            <a:t>Jenks</a:t>
          </a:r>
          <a:r>
            <a:rPr lang="cs-CZ" sz="1200" kern="1200" dirty="0">
              <a:solidFill>
                <a:schemeClr val="tx1"/>
              </a:solidFill>
            </a:rPr>
            <a:t>, 1963 in </a:t>
          </a:r>
          <a:r>
            <a:rPr lang="cs-CZ" sz="1200" kern="1200" dirty="0" err="1">
              <a:solidFill>
                <a:schemeClr val="tx1"/>
              </a:solidFill>
            </a:rPr>
            <a:t>Dunovský</a:t>
          </a:r>
          <a:r>
            <a:rPr lang="cs-CZ" sz="1200" kern="1200" dirty="0">
              <a:solidFill>
                <a:schemeClr val="tx1"/>
              </a:solidFill>
            </a:rPr>
            <a:t>, 1999a, s. 42)</a:t>
          </a:r>
        </a:p>
      </dsp:txBody>
      <dsp:txXfrm>
        <a:off x="5735315" y="2474115"/>
        <a:ext cx="4775150" cy="1456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6C2BB-ED2A-4FBB-9D43-DA0EA28DB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6BDDB4-B1E7-4248-81BB-A01E3C96A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C081C8-E4ED-498B-9C96-508E504F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C20929-78DB-4B68-94A5-F0AB1572F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FF8AA-0413-40C8-B645-67B274B9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2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88410-A96E-4AE4-BB93-45C2778A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855F6B-3E10-4692-B613-9120464E6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2598ED-B7E9-42BD-9A4B-C833A5C5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63DDC5-E60E-4FEE-BA8B-7FFA1584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C40E0-9F59-46DE-9896-8475B09C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4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501C9F-364D-4E88-839E-0D47B5BC3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5ACA08-5AF5-4599-9659-BAE62F71D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ACCA3B-5632-42B2-B89E-8A4F4698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D6B804-E68D-45EC-BC63-85B1AE6B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53E5D4-6A1C-41B7-A01D-BDA8647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7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FEC51-D9FF-4166-BF11-09C57D82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A6957B-3EB7-4787-9A84-852EF532B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E4A64D-EAF4-4025-AAA8-1D1A13C0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BAD23-857C-4FAA-A324-3BCC6304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36E89C-AB94-40B3-8DB3-6AB34708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9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FBFEE-C837-498D-91EB-40FFCEBA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1F64C52-8F9D-4E38-BD4C-AE4E72A65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D94756-E61C-4CA1-96C7-6885D6F0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B99FE-1ED2-42D1-8D34-E5ACC67B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BF3EEE-584C-4AD6-8E7C-3DB09701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62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2B858-015F-4609-A467-4B0ABA43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8D1054-4992-425A-8890-D61A4FF20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8C1FC6-B6F4-4DE5-945F-3D1F18C35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27D808-07AE-48F6-9F98-E3A0BA89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4DCBD7-6814-40C9-97A2-C17FC373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11F260-892A-4DBF-A754-D5A73D49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5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1CD58-F4BE-4D0C-9A67-2B356DD9D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0E409B-403F-4A4A-904C-3FF0DD7B0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181FCCB-F5EF-40DA-A5BE-3C9B0A8DD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8849001-AECF-4A26-98F7-280AE0746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50938C8-88F9-4F52-9606-713133CF3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9F61A4-70B2-425B-B8CC-045B9C70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695D0C-ABF9-4F2C-8DF0-B1F4CE6E9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6CBA8A-6207-4F5E-9E3F-AD973AB3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24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4D9A3-455E-486D-8242-919D3CBC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31AAF7-D38E-4264-83F9-28085538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00ECE1-54A4-4712-9D02-B67DC2C3D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4DB5A0-9B2C-47B6-929D-FD15A46F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1388CC-1A1B-441F-8796-569EA8B82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2E4143-1F7B-408B-BFA0-DD228F149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00C636-A084-4E27-A033-6028C406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21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A6125-D0D6-4189-8D81-2AF90147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93559D-F42B-4A6A-A4A9-A8FC21E2B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623E5CE-9545-46AD-B68E-FD7148B78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FDF908-CBF6-4CFB-8045-685EF67CD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FBBC12-1073-4B04-9046-B939EA34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70623D-0506-4B5E-8485-E0988ED2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70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E267C-9EA8-4C5D-86FD-760B7CC7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78F7497-105C-4C1A-89F4-E08E45E05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9B7455-D11B-4E4D-B5A7-125DD5B1C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85EE3-5169-4DAA-8E59-3CF2E795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3DA0F5-B37F-4010-BBC6-1E34FBE7C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A1AD59-7FF3-4751-B6E3-7854427A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056A96-9CED-4294-9A1F-2C80CB2B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A70F8D9-1A58-4200-B00C-617EC7E4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6AF494-5395-4998-BA59-E4EDD748C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11D-52CE-4AC4-BC39-3D193E4D49A4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EC5F0A-7026-4C12-8EAB-C0B57943B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FF5765-4B16-47E4-AEF3-95F6C723C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7DFC0-C702-4F72-9C56-B4ABCF9C8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3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F22C-EC4C-44AE-A37F-9699D1F93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Dítě, dětství a jeho vývoj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B15D50-5D7E-4B88-9B33-6319A479D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IK036 Pedagogika rodiny</a:t>
            </a:r>
          </a:p>
        </p:txBody>
      </p:sp>
    </p:spTree>
    <p:extLst>
      <p:ext uri="{BB962C8B-B14F-4D97-AF65-F5344CB8AC3E}">
        <p14:creationId xmlns:p14="http://schemas.microsoft.com/office/powerpoint/2010/main" val="4114615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19C79-4F28-4AB0-94D8-10A7B916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0B150F-C316-45A2-A3C9-08351FCEC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Hmotné postavení rodin se zlepšuje.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Objevuje se </a:t>
            </a:r>
            <a:r>
              <a:rPr lang="cs-CZ" b="1" dirty="0">
                <a:solidFill>
                  <a:srgbClr val="FF0000"/>
                </a:solidFill>
              </a:rPr>
              <a:t>model dětství, kdy je dítě láskyplně vychováváno</a:t>
            </a:r>
            <a:r>
              <a:rPr lang="cs-CZ" dirty="0"/>
              <a:t>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Škola – </a:t>
            </a:r>
            <a:r>
              <a:rPr lang="cs-CZ" dirty="0"/>
              <a:t>typické </a:t>
            </a:r>
            <a:r>
              <a:rPr lang="cs-CZ" b="1" dirty="0">
                <a:solidFill>
                  <a:srgbClr val="FF0000"/>
                </a:solidFill>
              </a:rPr>
              <a:t>vedení k disciplíně</a:t>
            </a:r>
            <a:r>
              <a:rPr lang="cs-CZ" dirty="0"/>
              <a:t>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V tomto období </a:t>
            </a:r>
            <a:r>
              <a:rPr lang="cs-CZ" dirty="0"/>
              <a:t>– vysoká dětská úmrtnost – může být podle některých autorů příčinou citové distance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43–44; </a:t>
            </a:r>
            <a:r>
              <a:rPr lang="cs-CZ" sz="1200" dirty="0" err="1"/>
              <a:t>Špeciánová</a:t>
            </a:r>
            <a:r>
              <a:rPr lang="cs-CZ" sz="1200" dirty="0"/>
              <a:t>, 2003, s. 18; </a:t>
            </a:r>
            <a:r>
              <a:rPr lang="cs-CZ" sz="1200" dirty="0" err="1"/>
              <a:t>Helus</a:t>
            </a:r>
            <a:r>
              <a:rPr lang="cs-CZ" sz="1200" dirty="0"/>
              <a:t>, 2004, s. 24, Vaníčková, 2004, s. 15)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J. A Komenský </a:t>
            </a:r>
            <a:r>
              <a:rPr lang="cs-CZ" dirty="0"/>
              <a:t>– v pracích uvádí poznatky o dítěti, o péči o dětského jedince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43–44)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438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197847-60AE-45FE-B108-1A091CD2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4DDD0E-5A8C-4DF4-879E-12ED15B6E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Období intruze – období 18. století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Do života dítěte již vstupují rodiče a je patrné formování dítěte k jejich obrazu. </a:t>
            </a:r>
          </a:p>
          <a:p>
            <a:pPr lvl="0"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Pozice dítěte se mění 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Vliv osvícenství, </a:t>
            </a:r>
            <a:r>
              <a:rPr lang="cs-CZ" dirty="0" err="1"/>
              <a:t>Voiltaira</a:t>
            </a:r>
            <a:r>
              <a:rPr lang="cs-CZ" dirty="0"/>
              <a:t>, rozvoje demokracie, vědeckého, technického pokroku, J. J. Rousseaua, J. H. </a:t>
            </a:r>
            <a:r>
              <a:rPr lang="cs-CZ" dirty="0" err="1"/>
              <a:t>Pestalozziho</a:t>
            </a:r>
            <a:r>
              <a:rPr lang="cs-CZ" dirty="0"/>
              <a:t> atd.</a:t>
            </a:r>
          </a:p>
          <a:p>
            <a:pPr lvl="0"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Potřeby dítěte</a:t>
            </a:r>
            <a:r>
              <a:rPr lang="cs-CZ" dirty="0"/>
              <a:t> – v popředí zájmu, začínají být poznávány a uspokojovány</a:t>
            </a:r>
          </a:p>
          <a:p>
            <a:pPr lvl="0" algn="just">
              <a:lnSpc>
                <a:spcPct val="100000"/>
              </a:lnSpc>
            </a:pPr>
            <a:r>
              <a:rPr lang="cs-CZ" dirty="0"/>
              <a:t>I v tomto období je patrná bezohlednost vůči dítěti, jejíž nositelkou byla průmyslová revoluce. </a:t>
            </a:r>
          </a:p>
        </p:txBody>
      </p:sp>
    </p:spTree>
    <p:extLst>
      <p:ext uri="{BB962C8B-B14F-4D97-AF65-F5344CB8AC3E}">
        <p14:creationId xmlns:p14="http://schemas.microsoft.com/office/powerpoint/2010/main" val="3758970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526CB-CF0F-4750-BCE2-177417B8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29DDC-B76B-474A-A795-F829D7275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Mnozí autoři vidí v díle </a:t>
            </a:r>
            <a:r>
              <a:rPr lang="cs-CZ" b="1" dirty="0"/>
              <a:t>J. J. Rousseaua Emil, čili o vychovávání </a:t>
            </a:r>
            <a:r>
              <a:rPr lang="cs-CZ" dirty="0"/>
              <a:t>z roku 1762 </a:t>
            </a:r>
            <a:r>
              <a:rPr lang="cs-CZ" b="1" u="sng" dirty="0"/>
              <a:t>začátek nové etapy chápání dětství</a:t>
            </a:r>
            <a:r>
              <a:rPr lang="cs-CZ" dirty="0"/>
              <a:t>. </a:t>
            </a:r>
            <a:r>
              <a:rPr lang="cs-CZ" sz="1100" dirty="0"/>
              <a:t>(</a:t>
            </a:r>
            <a:r>
              <a:rPr lang="cs-CZ" sz="1100" dirty="0" err="1"/>
              <a:t>Helus</a:t>
            </a:r>
            <a:r>
              <a:rPr lang="cs-CZ" sz="1100" dirty="0"/>
              <a:t>, 2004, s. 27) </a:t>
            </a:r>
          </a:p>
        </p:txBody>
      </p:sp>
    </p:spTree>
    <p:extLst>
      <p:ext uri="{BB962C8B-B14F-4D97-AF65-F5344CB8AC3E}">
        <p14:creationId xmlns:p14="http://schemas.microsoft.com/office/powerpoint/2010/main" val="3505891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EC9B3-FFBA-4C9E-AE23-1B1D85A6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8695E3-255B-4CE8-9F39-7041FD042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lvl="0" algn="just">
              <a:lnSpc>
                <a:spcPct val="110000"/>
              </a:lnSpc>
            </a:pPr>
            <a:r>
              <a:rPr lang="cs-CZ" b="1" dirty="0">
                <a:solidFill>
                  <a:srgbClr val="FF0000"/>
                </a:solidFill>
              </a:rPr>
              <a:t>Etapa socializační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Podpora začlenění dítěte do společnosti, ve které se nachází, </a:t>
            </a:r>
            <a:r>
              <a:rPr lang="cs-CZ" u="sng" dirty="0"/>
              <a:t>období 19. a pol. 20. století</a:t>
            </a:r>
            <a:r>
              <a:rPr lang="cs-CZ" dirty="0"/>
              <a:t>. 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Hodnota dítě se zvyšuje, nastupuje poznávání jeho života a vývoje, potřeb dítěte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Pokles autoritativnosti</a:t>
            </a:r>
          </a:p>
          <a:p>
            <a:pPr lvl="1" algn="just">
              <a:lnSpc>
                <a:spcPct val="110000"/>
              </a:lnSpc>
            </a:pPr>
            <a:r>
              <a:rPr lang="cs-CZ" u="sng" dirty="0"/>
              <a:t>Rozvoj péče o dítě</a:t>
            </a:r>
            <a:r>
              <a:rPr lang="cs-CZ" dirty="0"/>
              <a:t> v obecném smyslu, i tam, kde je dítě ohroženo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V Anglii vydány </a:t>
            </a:r>
            <a:r>
              <a:rPr lang="cs-CZ" b="1" u="sng" dirty="0">
                <a:solidFill>
                  <a:srgbClr val="FF0000"/>
                </a:solidFill>
              </a:rPr>
              <a:t>dětské zákony</a:t>
            </a:r>
            <a:r>
              <a:rPr lang="cs-CZ" dirty="0"/>
              <a:t> – </a:t>
            </a:r>
            <a:r>
              <a:rPr lang="cs-CZ" u="sng" dirty="0" err="1"/>
              <a:t>Children´s</a:t>
            </a:r>
            <a:r>
              <a:rPr lang="cs-CZ" u="sng" dirty="0"/>
              <a:t> </a:t>
            </a:r>
            <a:r>
              <a:rPr lang="cs-CZ" u="sng" dirty="0" err="1"/>
              <a:t>acts</a:t>
            </a:r>
            <a:r>
              <a:rPr lang="cs-CZ" dirty="0"/>
              <a:t> – zakazovaly formy a trvání dětské práce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Dodnes je dětská práce ve světě velkým problémem. </a:t>
            </a:r>
            <a:r>
              <a:rPr lang="cs-CZ" sz="1400" dirty="0"/>
              <a:t>(</a:t>
            </a:r>
            <a:r>
              <a:rPr lang="cs-CZ" sz="1400" dirty="0" err="1"/>
              <a:t>Dunovský</a:t>
            </a:r>
            <a:r>
              <a:rPr lang="cs-CZ" sz="1400" dirty="0"/>
              <a:t>, 1999a, s. 44–45; Krejčířová, 2007, s. 20)</a:t>
            </a:r>
          </a:p>
          <a:p>
            <a:pPr algn="just">
              <a:lnSpc>
                <a:spcPct val="110000"/>
              </a:lnSpc>
            </a:pPr>
            <a:r>
              <a:rPr lang="cs-CZ" dirty="0"/>
              <a:t>V tomto období se objevuje specializace na dětský věk a jeho specifika, konstituovala se </a:t>
            </a:r>
            <a:r>
              <a:rPr lang="cs-CZ" b="1" u="sng" dirty="0">
                <a:solidFill>
                  <a:srgbClr val="FF0000"/>
                </a:solidFill>
              </a:rPr>
              <a:t>pediatrie</a:t>
            </a:r>
            <a:r>
              <a:rPr lang="cs-CZ" dirty="0"/>
              <a:t>, navázala </a:t>
            </a:r>
            <a:r>
              <a:rPr lang="cs-CZ" u="sng" dirty="0">
                <a:solidFill>
                  <a:srgbClr val="FF0000"/>
                </a:solidFill>
              </a:rPr>
              <a:t>hygiena, epidemiologie, psychologie atd.</a:t>
            </a:r>
          </a:p>
          <a:p>
            <a:pPr lvl="1" algn="just">
              <a:lnSpc>
                <a:spcPct val="110000"/>
              </a:lnSpc>
            </a:pPr>
            <a:r>
              <a:rPr lang="cs-CZ" dirty="0"/>
              <a:t>Vznik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u="sng" dirty="0">
                <a:solidFill>
                  <a:srgbClr val="FF0000"/>
                </a:solidFill>
              </a:rPr>
              <a:t>pedologie</a:t>
            </a:r>
            <a:r>
              <a:rPr lang="cs-CZ" dirty="0"/>
              <a:t>. </a:t>
            </a:r>
            <a:r>
              <a:rPr lang="cs-CZ" sz="1300" dirty="0"/>
              <a:t>(</a:t>
            </a:r>
            <a:r>
              <a:rPr lang="cs-CZ" sz="1300" dirty="0" err="1"/>
              <a:t>Dunovský</a:t>
            </a:r>
            <a:r>
              <a:rPr lang="cs-CZ" sz="1300" dirty="0"/>
              <a:t>, 1999a, s. 45; Stejskal, C., 1969 in </a:t>
            </a:r>
            <a:r>
              <a:rPr lang="cs-CZ" sz="1300" dirty="0" err="1"/>
              <a:t>Dunovský</a:t>
            </a:r>
            <a:r>
              <a:rPr lang="cs-CZ" sz="1300" dirty="0"/>
              <a:t>, 1999a, s. 45)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66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8304E-3E60-4368-AECF-32F1DD88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3EE517-CBBE-4F7D-93C6-444EEFC92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561"/>
            <a:ext cx="10288349" cy="410540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1. polovina 20. století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u="sng" dirty="0"/>
              <a:t>změny v postavení dítěte ve společnosti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Společnost národů </a:t>
            </a:r>
            <a:r>
              <a:rPr lang="cs-CZ" dirty="0"/>
              <a:t>roku </a:t>
            </a:r>
            <a:r>
              <a:rPr lang="cs-CZ" b="1" dirty="0">
                <a:solidFill>
                  <a:srgbClr val="FF0000"/>
                </a:solidFill>
              </a:rPr>
              <a:t>1924</a:t>
            </a:r>
            <a:r>
              <a:rPr lang="cs-CZ" dirty="0"/>
              <a:t> vydala Ženevě </a:t>
            </a:r>
            <a:r>
              <a:rPr lang="cs-CZ" b="1" u="sng" dirty="0">
                <a:solidFill>
                  <a:srgbClr val="FF0000"/>
                </a:solidFill>
              </a:rPr>
              <a:t>Deklaraci práv dítěte.</a:t>
            </a:r>
            <a:r>
              <a:rPr lang="cs-CZ" dirty="0"/>
              <a:t> </a:t>
            </a:r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 </a:t>
            </a:r>
            <a:r>
              <a:rPr lang="cs-CZ" b="1" dirty="0">
                <a:solidFill>
                  <a:srgbClr val="FF0000"/>
                </a:solidFill>
              </a:rPr>
              <a:t>první polovině 20. století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zásadní objevy a poznání o dítěti a dětství, které poukazují na to, že jde o </a:t>
            </a:r>
            <a:r>
              <a:rPr lang="cs-CZ" b="1" dirty="0">
                <a:solidFill>
                  <a:srgbClr val="FF0000"/>
                </a:solidFill>
              </a:rPr>
              <a:t>významově nezastupitelné období</a:t>
            </a:r>
            <a:r>
              <a:rPr lang="cs-CZ" dirty="0"/>
              <a:t>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46; </a:t>
            </a:r>
            <a:r>
              <a:rPr lang="cs-CZ" sz="1200" dirty="0" err="1"/>
              <a:t>Dunovský</a:t>
            </a:r>
            <a:r>
              <a:rPr lang="cs-CZ" sz="1200" dirty="0"/>
              <a:t>, 2005, s. 16)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2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F58BF-38DA-421A-8147-61AC7C23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29D1B2-9083-4940-9FE0-A475C3639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3200" b="1" dirty="0">
                <a:solidFill>
                  <a:srgbClr val="FF0000"/>
                </a:solidFill>
              </a:rPr>
              <a:t>Období podpory a pomoci dítěti</a:t>
            </a:r>
            <a:endParaRPr lang="cs-CZ" sz="3200" dirty="0">
              <a:solidFill>
                <a:srgbClr val="FF0000"/>
              </a:solidFill>
            </a:endParaRPr>
          </a:p>
          <a:p>
            <a:pPr lvl="0" algn="just"/>
            <a:endParaRPr lang="cs-CZ" sz="3200" dirty="0"/>
          </a:p>
          <a:p>
            <a:pPr lvl="0" algn="just"/>
            <a:r>
              <a:rPr lang="cs-CZ" sz="3200" dirty="0"/>
              <a:t>Dítěti jsou přiznána práva ve shodě s </a:t>
            </a:r>
            <a:r>
              <a:rPr lang="cs-CZ" sz="3200" u="sng" dirty="0"/>
              <a:t>Listinou lidských práv a svobod</a:t>
            </a:r>
            <a:r>
              <a:rPr lang="cs-CZ" sz="3200" dirty="0"/>
              <a:t> </a:t>
            </a:r>
          </a:p>
          <a:p>
            <a:pPr lvl="0" algn="just"/>
            <a:r>
              <a:rPr lang="cs-CZ" sz="3200" u="sng" dirty="0"/>
              <a:t>1959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Charta práv dítěte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přijata Valným shromážděním OSN </a:t>
            </a:r>
          </a:p>
          <a:p>
            <a:pPr lvl="1" algn="just"/>
            <a:r>
              <a:rPr lang="cs-CZ" sz="3200" dirty="0"/>
              <a:t>Cílem byl optimální vývoj dítěte, jeho ochrana</a:t>
            </a:r>
          </a:p>
        </p:txBody>
      </p:sp>
    </p:spTree>
    <p:extLst>
      <p:ext uri="{BB962C8B-B14F-4D97-AF65-F5344CB8AC3E}">
        <p14:creationId xmlns:p14="http://schemas.microsoft.com/office/powerpoint/2010/main" val="3479029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61246-4EB5-4640-ACB0-7563F782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3B645-ECC5-4E77-984D-CE8610EA6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20. 11. 1989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v OSN přijata </a:t>
            </a:r>
            <a:r>
              <a:rPr lang="cs-CZ" b="1" u="sng" dirty="0">
                <a:solidFill>
                  <a:srgbClr val="FF0000"/>
                </a:solidFill>
              </a:rPr>
              <a:t>Úmluva o právech dítěte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(New York) </a:t>
            </a:r>
          </a:p>
          <a:p>
            <a:pPr marL="534988" lvl="1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Děti</a:t>
            </a:r>
            <a:r>
              <a:rPr lang="cs-CZ" dirty="0"/>
              <a:t> získaly plná lidská práva, období dětství je přiznáno plnohodnotné postavení, je to období přípravy na život jedince a zasahuje i do období před jeho narozením. </a:t>
            </a:r>
          </a:p>
          <a:p>
            <a:pPr marL="534988"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Na </a:t>
            </a:r>
            <a:r>
              <a:rPr lang="cs-CZ" u="sng" dirty="0"/>
              <a:t>Světovém summitu pro děti</a:t>
            </a:r>
            <a:r>
              <a:rPr lang="cs-CZ" dirty="0"/>
              <a:t> v roce 1990 v New Yorku se k Úmluvě o právech dítěte připojila ČSFR (ratifikováno v roce 1991). </a:t>
            </a:r>
          </a:p>
          <a:p>
            <a:pPr marL="534988"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 r. 1993 – závazek přijala Českou republikou </a:t>
            </a:r>
            <a:r>
              <a:rPr lang="cs-CZ" sz="1300" dirty="0"/>
              <a:t>(</a:t>
            </a:r>
            <a:r>
              <a:rPr lang="cs-CZ" sz="1300" dirty="0" err="1"/>
              <a:t>Dunovský</a:t>
            </a:r>
            <a:r>
              <a:rPr lang="cs-CZ" sz="1300" dirty="0"/>
              <a:t>, 1999a, s. 47; Hradečná, 1995, s. 16; </a:t>
            </a:r>
            <a:r>
              <a:rPr lang="cs-CZ" sz="1300" dirty="0" err="1"/>
              <a:t>Dunovský</a:t>
            </a:r>
            <a:r>
              <a:rPr lang="cs-CZ" sz="1300" dirty="0"/>
              <a:t>, 2005, s. 16–17)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289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A663C-6E3C-4667-A75B-77C1911E7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CF5661-BA31-4E66-A5D4-5D8D588EC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Úmluva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Má naplňovat stanovená práva dětí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Věnuje pozornost spravedlivému prosazování a rozšiřování těchto práv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Týká se to </a:t>
            </a:r>
            <a:r>
              <a:rPr lang="cs-CZ" b="1" dirty="0">
                <a:solidFill>
                  <a:srgbClr val="FF0000"/>
                </a:solidFill>
              </a:rPr>
              <a:t>základních čtyř okruhů</a:t>
            </a:r>
            <a:endParaRPr lang="cs-CZ" dirty="0"/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Práva statutární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Na rozvoj a přežití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Společenskou participaci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Na plnou ochranu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2005, s. 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304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5FF8F-530D-4076-9EB7-5E17E63D2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90C60-22E2-408C-BD4C-D87BB8D28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Pro 20. století – typické snahy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Zaměřily se na aspekty dětství.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Spojené s edukační péčí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Chápající dětství jako etapu života, jež má být věnován respekt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Zásadní úlohu sehrála </a:t>
            </a:r>
            <a:r>
              <a:rPr lang="cs-CZ" b="1" dirty="0">
                <a:solidFill>
                  <a:srgbClr val="FF0000"/>
                </a:solidFill>
              </a:rPr>
              <a:t>reformní pedagogika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Spojena se jmény E. </a:t>
            </a:r>
            <a:r>
              <a:rPr lang="cs-CZ" dirty="0" err="1"/>
              <a:t>Keyová</a:t>
            </a:r>
            <a:r>
              <a:rPr lang="cs-CZ" dirty="0"/>
              <a:t>, M. </a:t>
            </a:r>
            <a:r>
              <a:rPr lang="cs-CZ" dirty="0" err="1"/>
              <a:t>Montessoriová</a:t>
            </a:r>
            <a:r>
              <a:rPr lang="cs-CZ" dirty="0"/>
              <a:t>, R. Steiner, O. </a:t>
            </a:r>
            <a:r>
              <a:rPr lang="cs-CZ" dirty="0" err="1"/>
              <a:t>Decroy</a:t>
            </a:r>
            <a:r>
              <a:rPr lang="cs-CZ" dirty="0"/>
              <a:t> atd. </a:t>
            </a:r>
            <a:r>
              <a:rPr lang="cs-CZ" sz="1200" dirty="0"/>
              <a:t>(</a:t>
            </a:r>
            <a:r>
              <a:rPr lang="cs-CZ" sz="1200" dirty="0" err="1"/>
              <a:t>Helus</a:t>
            </a:r>
            <a:r>
              <a:rPr lang="cs-CZ" sz="1200" dirty="0"/>
              <a:t>, 2004, s. 33–34)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„Hlavním znakem reformní pedagogiky je důraz na dítě jako na člověka s jeho specifickými přednostmi, které se mají v plnosti rozvinout, v žádném případě nesmějí být potlačeny, utlumeny drezurou nebo opomenuty. Respektováním těchto kvalit vzniká mezi dítětem a vychovatelem vztah zcela jedinečného edukačního partnerství, kdy vychovatel dítěti – díky tomu, že mu rozumí – hodně dává, ale také od dítěte hodně odstává.“ </a:t>
            </a:r>
            <a:r>
              <a:rPr lang="cs-CZ" sz="1200" dirty="0"/>
              <a:t>(</a:t>
            </a:r>
            <a:r>
              <a:rPr lang="cs-CZ" sz="1200" dirty="0" err="1"/>
              <a:t>Helus</a:t>
            </a:r>
            <a:r>
              <a:rPr lang="cs-CZ" sz="1200" dirty="0"/>
              <a:t>, 2004, s. 34)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19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940AE-6F48-43CE-8C35-CF72C92293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Péče o dítě – nevládní organizace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81321B-6BF0-4141-8A75-AECDAF423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441"/>
            <a:ext cx="10515600" cy="4351338"/>
          </a:xfrm>
        </p:spPr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Český helsinský výbor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člen Mezinárodní helsinské federace, dobrovolná nevládní nezisková organizace</a:t>
            </a:r>
            <a:endParaRPr lang="cs-CZ" sz="2400" dirty="0"/>
          </a:p>
          <a:p>
            <a:pPr algn="just"/>
            <a:r>
              <a:rPr lang="cs-CZ" b="1" cap="all" dirty="0" err="1">
                <a:solidFill>
                  <a:srgbClr val="FF0000"/>
                </a:solidFill>
              </a:rPr>
              <a:t>Unicef</a:t>
            </a:r>
            <a:r>
              <a:rPr lang="cs-CZ" b="1" dirty="0">
                <a:solidFill>
                  <a:srgbClr val="FF0000"/>
                </a:solidFill>
              </a:rPr>
              <a:t> – dětský fond OSN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ustanoven v roce 1946</a:t>
            </a:r>
            <a:endParaRPr lang="cs-CZ" sz="2400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Česká sekce DCI</a:t>
            </a:r>
            <a:r>
              <a:rPr lang="cs-CZ" dirty="0"/>
              <a:t> – založena v roce 1991</a:t>
            </a:r>
            <a:endParaRPr lang="cs-CZ" sz="2400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Český výbor pro UNICEF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založen v roce 1996 </a:t>
            </a:r>
            <a:r>
              <a:rPr lang="cs-CZ" sz="1200" dirty="0"/>
              <a:t>(Kukla, 1999, s. 270–271, Hradečná, 1995, s. 19)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31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0E9F8-5B2B-426B-80B9-7A771F0846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Úmluva o právech dítěte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42BD2F-5DE5-407F-AAC9-0737F10B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dirty="0"/>
              <a:t>„…dítětem rozumí lidská bytost mladší osmnáct let, pokud podle právního řádu, jenž se na dítě vztahuje, není zletilosti dosaženo dříve.“ </a:t>
            </a:r>
            <a:r>
              <a:rPr lang="cs-CZ" sz="1200" dirty="0"/>
              <a:t>(Úmluva o právech dítěte, s. 12)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Dětství</a:t>
            </a:r>
            <a:r>
              <a:rPr lang="cs-CZ" dirty="0"/>
              <a:t> je období vývoje jedince – závisí na: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Okolí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Na rodině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Zákonitých procesech, pomocí kterých se ze závislostí vymaňuje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Nutné </a:t>
            </a:r>
            <a:r>
              <a:rPr lang="cs-CZ" b="1" u="sng" dirty="0">
                <a:solidFill>
                  <a:srgbClr val="FF0000"/>
                </a:solidFill>
              </a:rPr>
              <a:t>zajistit dítěti uspokojování potřeb a požadavků</a:t>
            </a:r>
            <a:r>
              <a:rPr lang="cs-CZ" dirty="0"/>
              <a:t>.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2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17756-8802-446E-8A1D-28BB6004A0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6DEE66-88C6-4DA6-BB85-9D27CE563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R., VOHLÍDALOVÁ, M. Nové tváře a nové podmínky pracovního trhu – teoretické souvislosti. In: DUDOVÁ, R. (</a:t>
            </a:r>
            <a:r>
              <a:rPr lang="cs-CZ" dirty="0" err="1"/>
              <a:t>ed</a:t>
            </a:r>
            <a:r>
              <a:rPr lang="cs-CZ" dirty="0"/>
              <a:t>.) a kol. </a:t>
            </a:r>
            <a:r>
              <a:rPr lang="cs-CZ" i="1" dirty="0"/>
              <a:t>Souvislosti proměn pracovního trhu a soukromého, rodinného a partnerského života </a:t>
            </a:r>
            <a:r>
              <a:rPr lang="cs-CZ" dirty="0"/>
              <a:t>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07:3. Praha: Sociologický ústav AV ČR, </a:t>
            </a:r>
            <a:r>
              <a:rPr lang="cs-CZ" dirty="0" err="1"/>
              <a:t>v.v.i</a:t>
            </a:r>
            <a:r>
              <a:rPr lang="cs-CZ" dirty="0"/>
              <a:t>., 2007, s. 17–33.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http://www.soc.cas.cz/publikace/souvislosti-promen-pracovniho-trhu-soukromeho-rodinneho-partnerskeho-zivota.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Dítě, dětství a jeho postavení ve společnosti, jeho vývoj a chápání. In: DUNOVSKÝ, J. a kol. </a:t>
            </a:r>
            <a:r>
              <a:rPr lang="cs-CZ" i="1" dirty="0"/>
              <a:t>Sociální pediatrie. Vybrané kapitoly.</a:t>
            </a:r>
            <a:r>
              <a:rPr lang="cs-CZ" dirty="0"/>
              <a:t> Praha: Grada </a:t>
            </a:r>
            <a:r>
              <a:rPr lang="cs-CZ" dirty="0" err="1"/>
              <a:t>Publishing</a:t>
            </a:r>
            <a:r>
              <a:rPr lang="cs-CZ" dirty="0"/>
              <a:t>, spol. s r. o., 1999a, s. 40–48. ISBN 80-7169-254-9.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Postavení dítěte ve společnosti a jeho právní aspekty. In: DUNOVSKÝ, J. aj. </a:t>
            </a:r>
            <a:r>
              <a:rPr lang="cs-CZ" i="1" dirty="0"/>
              <a:t>Týrané, zneužívané a zanedbávané dítě.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1995, s. 35–39. ISBN 80-7169-192-5.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Vývoj poznávání a současná situace komerčního sexuálního zneužívání dětí ve světě a u nás. In: DUNOVSKÝ, J. a kol. </a:t>
            </a:r>
            <a:r>
              <a:rPr lang="cs-CZ" i="1" dirty="0"/>
              <a:t>Problematika dětských práva a komerčního sexuálního zneužívání dětí u nás a ve světě.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 s., 2005, s. 15–32. ISBN 80-247-1201-6.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</a:t>
            </a:r>
            <a:r>
              <a:rPr lang="cs-CZ" i="1" dirty="0"/>
              <a:t>Dítě v osobnostním pojetí. </a:t>
            </a:r>
            <a:r>
              <a:rPr lang="cs-CZ" dirty="0"/>
              <a:t>Praha: Portál, s. r. o., 2004. ISBN 80-7178-888-0.</a:t>
            </a:r>
            <a:endParaRPr lang="cs-CZ" i="1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HRADEČNÁ, M. Práva dítěte. In: HRADEČNÁ, M. a kol. </a:t>
            </a:r>
            <a:r>
              <a:rPr lang="cs-CZ" i="1" dirty="0"/>
              <a:t>Vybrané problémy sociální pedagogiky. </a:t>
            </a:r>
            <a:r>
              <a:rPr lang="cs-CZ" dirty="0"/>
              <a:t>Dotisk. Praha: Karolinum - nakladatelství Univerzity Karlovy, 1998. ISBN 80-7184-015-7.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KUKLA, L. Mezinárodní spolupráce v péči dítě. In: DUNOVSKÝ,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 r. o., 1999, s. 267–274. ISBN 80-7169-254-9.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Pohledy do minulosti. In: DUNOVSKÝ, J. aj. </a:t>
            </a:r>
            <a:r>
              <a:rPr lang="cs-CZ" i="1" dirty="0"/>
              <a:t>Týrané, zneužívané a zanedbávané dítě.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1995, s. 25–34. ISBN 80-7169-192-5.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 </a:t>
            </a:r>
            <a:r>
              <a:rPr lang="cs-CZ" dirty="0"/>
              <a:t>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Praha. Sociologické nakladatelství (SLON), 2003. ISBN 80-86429-19-9.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SINGLY, F. DE. </a:t>
            </a:r>
            <a:r>
              <a:rPr lang="cs-CZ" i="1" dirty="0"/>
              <a:t>Sociologie současné rodiny.</a:t>
            </a:r>
            <a:r>
              <a:rPr lang="cs-CZ" dirty="0"/>
              <a:t> Praha: Portál, s. r. o., 1999. ISBN 80-7178-249-1.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ŠPECIÁNOVÁ, Š. </a:t>
            </a:r>
            <a:r>
              <a:rPr lang="cs-CZ" i="1" dirty="0"/>
              <a:t>Ochrana týraného a zneužívaného dítěte. </a:t>
            </a:r>
            <a:r>
              <a:rPr lang="cs-CZ" dirty="0"/>
              <a:t>Praha: LINDE nakladatelství s. r. o., 2003. ISBN 80-86131-44-0.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Úmluva o právech dítěte. </a:t>
            </a:r>
            <a:r>
              <a:rPr lang="cs-CZ" dirty="0"/>
              <a:t>Ostrava: ARIES, v.o.s.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82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0E502-743C-4D5C-AECF-518F184617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Dětství </a:t>
            </a:r>
            <a:r>
              <a:rPr lang="cs-CZ" dirty="0"/>
              <a:t>– chápat jako sociální jev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9D5110D-2294-4415-AF30-6C340A92C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3286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39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543BD-4F8C-4E0E-BDB8-2727541F10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Rodiče a děti – vztah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71637-AA61-463D-92E4-BDCED1D3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Etapy poznávání dítěte – historické hledisko 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Počáteční etapa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u="sng" dirty="0"/>
              <a:t>od starověku do 4. století n. l.)</a:t>
            </a:r>
            <a:r>
              <a:rPr lang="cs-CZ" dirty="0"/>
              <a:t> – obdob </a:t>
            </a:r>
            <a:r>
              <a:rPr lang="cs-CZ" b="1" u="sng" dirty="0">
                <a:solidFill>
                  <a:srgbClr val="FF0000"/>
                </a:solidFill>
              </a:rPr>
              <a:t>infanticidy</a:t>
            </a:r>
            <a:r>
              <a:rPr lang="cs-CZ" dirty="0"/>
              <a:t>, </a:t>
            </a:r>
            <a:r>
              <a:rPr lang="cs-CZ" u="sng" dirty="0"/>
              <a:t>období zabíjení dítěte</a:t>
            </a:r>
            <a:endParaRPr lang="cs-CZ" dirty="0"/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Období, kdy se 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dítě nedbalo, nevšímavost k dítěti</a:t>
            </a:r>
            <a:endParaRPr lang="cs-CZ" dirty="0">
              <a:solidFill>
                <a:srgbClr val="FF0000"/>
              </a:solidFill>
            </a:endParaRPr>
          </a:p>
          <a:p>
            <a:pPr lvl="1" algn="just"/>
            <a:r>
              <a:rPr lang="cs-CZ" dirty="0"/>
              <a:t>Etapa, pro kterou je typický </a:t>
            </a:r>
            <a:r>
              <a:rPr lang="cs-CZ" b="1" dirty="0">
                <a:solidFill>
                  <a:srgbClr val="FF0000"/>
                </a:solidFill>
              </a:rPr>
              <a:t>ambivalentní přístup k dítěti</a:t>
            </a:r>
            <a:r>
              <a:rPr lang="cs-CZ" dirty="0"/>
              <a:t>.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Období intruze</a:t>
            </a:r>
            <a:r>
              <a:rPr lang="cs-CZ" dirty="0"/>
              <a:t> – období 18. století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Etapa socializační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Období podpory a pomoci dítěti</a:t>
            </a:r>
          </a:p>
        </p:txBody>
      </p:sp>
    </p:spTree>
    <p:extLst>
      <p:ext uri="{BB962C8B-B14F-4D97-AF65-F5344CB8AC3E}">
        <p14:creationId xmlns:p14="http://schemas.microsoft.com/office/powerpoint/2010/main" val="402124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543BD-4F8C-4E0E-BDB8-2727541F10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71637-AA61-463D-92E4-BDCED1D30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 algn="just"/>
            <a:r>
              <a:rPr lang="cs-CZ" b="1" dirty="0">
                <a:solidFill>
                  <a:srgbClr val="FF0000"/>
                </a:solidFill>
              </a:rPr>
              <a:t>Počáteční etapa </a:t>
            </a:r>
            <a:r>
              <a:rPr lang="cs-CZ" dirty="0"/>
              <a:t>– období </a:t>
            </a:r>
            <a:r>
              <a:rPr lang="cs-CZ" u="sng" dirty="0"/>
              <a:t>od starověku do 4. století n. l.</a:t>
            </a:r>
            <a:r>
              <a:rPr lang="cs-CZ" dirty="0"/>
              <a:t> </a:t>
            </a:r>
          </a:p>
          <a:p>
            <a:pPr lvl="0" algn="just"/>
            <a:r>
              <a:rPr lang="cs-CZ" b="1" dirty="0"/>
              <a:t>Hodnota dítěte </a:t>
            </a:r>
            <a:r>
              <a:rPr lang="cs-CZ" dirty="0"/>
              <a:t>téměř nepatrná. </a:t>
            </a:r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Dítě</a:t>
            </a:r>
            <a:r>
              <a:rPr lang="cs-CZ" dirty="0"/>
              <a:t> – chápáno jako předmět, zcela závislé na vůli (zvůli) rodičů, zejména otce  </a:t>
            </a:r>
          </a:p>
          <a:p>
            <a:pPr lvl="1" algn="just"/>
            <a:r>
              <a:rPr lang="cs-CZ" dirty="0"/>
              <a:t>S dítětem mohl nakládat podle své vůle (prodat do otroctví, zahubit jej atd.).</a:t>
            </a:r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Dětství</a:t>
            </a:r>
            <a:r>
              <a:rPr lang="cs-CZ" dirty="0"/>
              <a:t> jako takové v podstatě neexistovalo. </a:t>
            </a:r>
            <a:r>
              <a:rPr lang="cs-CZ" sz="1200" dirty="0"/>
              <a:t>(</a:t>
            </a:r>
            <a:r>
              <a:rPr lang="cs-CZ" sz="1200" dirty="0" err="1"/>
              <a:t>Dunovský</a:t>
            </a:r>
            <a:r>
              <a:rPr lang="cs-CZ" sz="1200" dirty="0"/>
              <a:t>, 1999a, s. 42; </a:t>
            </a:r>
            <a:r>
              <a:rPr lang="cs-CZ" sz="1200" dirty="0" err="1"/>
              <a:t>Dunovský</a:t>
            </a:r>
            <a:r>
              <a:rPr lang="cs-CZ" sz="1200" dirty="0"/>
              <a:t>, 2005, s. 15)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6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1EB52-E3CB-424F-BAC9-107918F4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F4335BA-04E8-41D7-8CF2-AF859E134A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243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89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08E95-AF69-4A42-AF91-256DF529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FC09F-9A3E-4B3D-8B84-4E54845A2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Období, kdy se 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dítě nedbalo, nevšímavost k dítěti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Hodnota dítěte </a:t>
            </a:r>
            <a:r>
              <a:rPr lang="cs-CZ" dirty="0"/>
              <a:t>se proměnila z hlediska ideologického – změnu přineslo </a:t>
            </a:r>
            <a:r>
              <a:rPr lang="cs-CZ" b="1" dirty="0">
                <a:solidFill>
                  <a:srgbClr val="FF0000"/>
                </a:solidFill>
              </a:rPr>
              <a:t>křesťanství</a:t>
            </a:r>
            <a:endParaRPr lang="cs-CZ" dirty="0"/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Dítě</a:t>
            </a:r>
            <a:r>
              <a:rPr lang="cs-CZ" u="sng" dirty="0"/>
              <a:t> začalo být </a:t>
            </a:r>
            <a:r>
              <a:rPr lang="cs-CZ" u="sng" dirty="0">
                <a:solidFill>
                  <a:srgbClr val="FF0000"/>
                </a:solidFill>
              </a:rPr>
              <a:t>viděno</a:t>
            </a:r>
            <a:r>
              <a:rPr lang="cs-CZ" u="sng" dirty="0"/>
              <a:t> jako </a:t>
            </a:r>
            <a:r>
              <a:rPr lang="cs-CZ" u="sng" dirty="0">
                <a:solidFill>
                  <a:srgbClr val="FF0000"/>
                </a:solidFill>
              </a:rPr>
              <a:t>lidská bytost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má stejná práva před bohem a také před lidmi</a:t>
            </a:r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Požadavek neubližování dítěti</a:t>
            </a:r>
            <a:r>
              <a:rPr lang="cs-CZ" dirty="0"/>
              <a:t>. </a:t>
            </a:r>
          </a:p>
          <a:p>
            <a:pPr marL="18000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Ve </a:t>
            </a:r>
            <a:r>
              <a:rPr lang="cs-CZ" u="sng" dirty="0"/>
              <a:t>4. století n. l.</a:t>
            </a:r>
            <a:r>
              <a:rPr lang="cs-CZ" dirty="0"/>
              <a:t> (křesťanství – státním náboženstvím) </a:t>
            </a:r>
            <a:r>
              <a:rPr lang="cs-CZ" u="sng" dirty="0"/>
              <a:t>zakázáno zabíjení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93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43B08-1047-4AA8-93E9-ABBCE08E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47EE2-0FF1-40E4-AC1C-4EED70B2D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Společnost začíná o děti jevit zájem</a:t>
            </a:r>
            <a:r>
              <a:rPr lang="cs-CZ" dirty="0"/>
              <a:t>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Budování </a:t>
            </a:r>
            <a:r>
              <a:rPr lang="cs-CZ" b="1" dirty="0">
                <a:solidFill>
                  <a:srgbClr val="FF0000"/>
                </a:solidFill>
              </a:rPr>
              <a:t>nalezinců</a:t>
            </a:r>
            <a:r>
              <a:rPr lang="cs-CZ" dirty="0"/>
              <a:t> (Konstantinopol – 7. století, Řím – 12. století) a </a:t>
            </a:r>
            <a:r>
              <a:rPr lang="cs-CZ" b="1" dirty="0">
                <a:solidFill>
                  <a:srgbClr val="FF0000"/>
                </a:solidFill>
              </a:rPr>
              <a:t>špitálů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Děti</a:t>
            </a:r>
            <a:r>
              <a:rPr lang="cs-CZ" dirty="0"/>
              <a:t> stále viděny jako </a:t>
            </a:r>
            <a:r>
              <a:rPr lang="cs-CZ" b="1" dirty="0">
                <a:solidFill>
                  <a:srgbClr val="FF0000"/>
                </a:solidFill>
              </a:rPr>
              <a:t>objekt</a:t>
            </a:r>
            <a:r>
              <a:rPr lang="cs-CZ" dirty="0"/>
              <a:t> – </a:t>
            </a:r>
            <a:r>
              <a:rPr lang="cs-CZ" u="sng" dirty="0"/>
              <a:t>má být pro potřeby dospělého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Dítě, pokud je viděno jako člověk – viděno jako jeho </a:t>
            </a:r>
            <a:r>
              <a:rPr lang="cs-CZ" b="1" dirty="0">
                <a:solidFill>
                  <a:srgbClr val="FF0000"/>
                </a:solidFill>
              </a:rPr>
              <a:t>zmenšenina</a:t>
            </a:r>
            <a:r>
              <a:rPr lang="cs-CZ" dirty="0"/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Konec této etapy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v </a:t>
            </a:r>
            <a:r>
              <a:rPr lang="cs-CZ" u="sng" dirty="0"/>
              <a:t>13. století</a:t>
            </a:r>
            <a:r>
              <a:rPr lang="cs-CZ" dirty="0"/>
              <a:t>, pro které je </a:t>
            </a:r>
            <a:r>
              <a:rPr lang="cs-CZ" b="1" dirty="0">
                <a:solidFill>
                  <a:srgbClr val="FF0000"/>
                </a:solidFill>
              </a:rPr>
              <a:t>typické chápání dítěte ve smyslu dítě = malý dospělý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Do rodinného života se dostává </a:t>
            </a:r>
            <a:r>
              <a:rPr lang="cs-CZ" b="1" dirty="0">
                <a:solidFill>
                  <a:srgbClr val="FF0000"/>
                </a:solidFill>
              </a:rPr>
              <a:t>emocionální složka</a:t>
            </a:r>
            <a:r>
              <a:rPr lang="cs-CZ" dirty="0"/>
              <a:t>. </a:t>
            </a:r>
            <a:r>
              <a:rPr lang="cs-CZ" sz="1300" dirty="0"/>
              <a:t>(</a:t>
            </a:r>
            <a:r>
              <a:rPr lang="cs-CZ" sz="1300" dirty="0" err="1"/>
              <a:t>Dunovský</a:t>
            </a:r>
            <a:r>
              <a:rPr lang="cs-CZ" sz="1300" dirty="0"/>
              <a:t>, 1999a, s. 43)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73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C0392-1446-41A3-A2EA-93ACBE5F0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0419A-C9EF-43D9-B687-AB421F01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504"/>
            <a:ext cx="10515600" cy="4351338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Etapa, pro kterou je typický </a:t>
            </a:r>
            <a:r>
              <a:rPr lang="cs-CZ" b="1" u="sng" dirty="0">
                <a:solidFill>
                  <a:srgbClr val="FF0000"/>
                </a:solidFill>
              </a:rPr>
              <a:t>ambivalentní přístup k dítěti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Časově – etapa – rozmezí </a:t>
            </a:r>
            <a:r>
              <a:rPr lang="cs-CZ" u="sng" dirty="0"/>
              <a:t>14. až 17. století</a:t>
            </a:r>
            <a:endParaRPr lang="cs-CZ" dirty="0"/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 etapě pronikají </a:t>
            </a:r>
            <a:r>
              <a:rPr lang="cs-CZ" u="sng" dirty="0"/>
              <a:t>první poznatky o vývoji dítěte, jeho potřebách</a:t>
            </a:r>
            <a:r>
              <a:rPr lang="cs-CZ" dirty="0"/>
              <a:t>.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Od 15. století – </a:t>
            </a:r>
            <a:r>
              <a:rPr lang="cs-CZ" b="1" u="sng" dirty="0">
                <a:solidFill>
                  <a:srgbClr val="FF0000"/>
                </a:solidFill>
              </a:rPr>
              <a:t>fenomén mazlení s dítětem</a:t>
            </a:r>
            <a:endParaRPr lang="cs-CZ" dirty="0"/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Dětství</a:t>
            </a:r>
            <a:r>
              <a:rPr lang="cs-CZ" dirty="0"/>
              <a:t> je přiznáno </a:t>
            </a:r>
            <a:r>
              <a:rPr lang="cs-CZ" b="1" u="sng" dirty="0">
                <a:solidFill>
                  <a:srgbClr val="FF0000"/>
                </a:solidFill>
              </a:rPr>
              <a:t>postavení přípravného období</a:t>
            </a:r>
          </a:p>
        </p:txBody>
      </p:sp>
    </p:spTree>
    <p:extLst>
      <p:ext uri="{BB962C8B-B14F-4D97-AF65-F5344CB8AC3E}">
        <p14:creationId xmlns:p14="http://schemas.microsoft.com/office/powerpoint/2010/main" val="371145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3CC74D-83B5-4E1A-B0A8-9CAFFF4BDA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DA3DB6-1DCB-4CD1-A6AF-31983749338C}">
  <ds:schemaRefs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20612f19-36fa-4e7a-996b-fa1f76b9e087"/>
    <ds:schemaRef ds:uri="2c988c2a-a8f8-4487-af99-68b3c3c316b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B1E885D-20E8-45DC-9EB8-C1164C613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1839</Words>
  <Application>Microsoft Office PowerPoint</Application>
  <PresentationFormat>Širokoúhlá obrazovka</PresentationFormat>
  <Paragraphs>116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Dítě, dětství a jeho vývoj </vt:lpstr>
      <vt:lpstr>Úmluva o právech dítěte </vt:lpstr>
      <vt:lpstr>Dětství – chápat jako sociální jev</vt:lpstr>
      <vt:lpstr>Rodiče a děti – vztah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Péče o dítě – nevládní organizace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Dítě, dětství a jeho vývoj</dc:title>
  <dc:creator>Edita Ondřejová</dc:creator>
  <cp:lastModifiedBy>Edita Ondřejová</cp:lastModifiedBy>
  <cp:revision>16</cp:revision>
  <dcterms:created xsi:type="dcterms:W3CDTF">2022-10-27T04:17:39Z</dcterms:created>
  <dcterms:modified xsi:type="dcterms:W3CDTF">2024-11-14T07:53:25Z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