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51" r:id="rId6"/>
    <p:sldId id="352" r:id="rId7"/>
    <p:sldId id="353" r:id="rId8"/>
    <p:sldId id="33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47" autoAdjust="0"/>
  </p:normalViewPr>
  <p:slideViewPr>
    <p:cSldViewPr>
      <p:cViewPr varScale="1">
        <p:scale>
          <a:sx n="115" d="100"/>
          <a:sy n="115" d="100"/>
        </p:scale>
        <p:origin x="1848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7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AF2584B0-5E38-4D2F-888E-4DB0B6552D45}"/>
    <pc:docChg chg="custSel modSld">
      <pc:chgData name="Edita Ondřejová" userId="99072d20-5cbd-4150-9310-6c4cecc9938d" providerId="ADAL" clId="{AF2584B0-5E38-4D2F-888E-4DB0B6552D45}" dt="2024-10-23T04:09:15.524" v="81" actId="115"/>
      <pc:docMkLst>
        <pc:docMk/>
      </pc:docMkLst>
      <pc:sldChg chg="modSp mod">
        <pc:chgData name="Edita Ondřejová" userId="99072d20-5cbd-4150-9310-6c4cecc9938d" providerId="ADAL" clId="{AF2584B0-5E38-4D2F-888E-4DB0B6552D45}" dt="2024-10-23T04:08:23.993" v="27" actId="20577"/>
        <pc:sldMkLst>
          <pc:docMk/>
          <pc:sldMk cId="3781974497" sldId="256"/>
        </pc:sldMkLst>
        <pc:spChg chg="mod">
          <ac:chgData name="Edita Ondřejová" userId="99072d20-5cbd-4150-9310-6c4cecc9938d" providerId="ADAL" clId="{AF2584B0-5E38-4D2F-888E-4DB0B6552D45}" dt="2024-10-23T04:08:23.993" v="27" actId="20577"/>
          <ac:spMkLst>
            <pc:docMk/>
            <pc:sldMk cId="3781974497" sldId="256"/>
            <ac:spMk id="2" creationId="{00000000-0000-0000-0000-000000000000}"/>
          </ac:spMkLst>
        </pc:spChg>
      </pc:sldChg>
      <pc:sldChg chg="modSp mod">
        <pc:chgData name="Edita Ondřejová" userId="99072d20-5cbd-4150-9310-6c4cecc9938d" providerId="ADAL" clId="{AF2584B0-5E38-4D2F-888E-4DB0B6552D45}" dt="2024-10-23T04:09:15.524" v="81" actId="115"/>
        <pc:sldMkLst>
          <pc:docMk/>
          <pc:sldMk cId="1389929167" sldId="337"/>
        </pc:sldMkLst>
        <pc:spChg chg="mod">
          <ac:chgData name="Edita Ondřejová" userId="99072d20-5cbd-4150-9310-6c4cecc9938d" providerId="ADAL" clId="{AF2584B0-5E38-4D2F-888E-4DB0B6552D45}" dt="2024-10-23T04:08:50.651" v="76" actId="27636"/>
          <ac:spMkLst>
            <pc:docMk/>
            <pc:sldMk cId="1389929167" sldId="337"/>
            <ac:spMk id="2" creationId="{00000000-0000-0000-0000-000000000000}"/>
          </ac:spMkLst>
        </pc:spChg>
        <pc:spChg chg="mod">
          <ac:chgData name="Edita Ondřejová" userId="99072d20-5cbd-4150-9310-6c4cecc9938d" providerId="ADAL" clId="{AF2584B0-5E38-4D2F-888E-4DB0B6552D45}" dt="2024-10-23T04:09:15.524" v="81" actId="115"/>
          <ac:spMkLst>
            <pc:docMk/>
            <pc:sldMk cId="1389929167" sldId="337"/>
            <ac:spMk id="3" creationId="{00000000-0000-0000-0000-000000000000}"/>
          </ac:spMkLst>
        </pc:spChg>
      </pc:sldChg>
    </pc:docChg>
  </pc:docChgLst>
  <pc:docChgLst>
    <pc:chgData name="Edita Ondřejová" userId="99072d20-5cbd-4150-9310-6c4cecc9938d" providerId="ADAL" clId="{98BAD499-6144-49F7-900B-FE873687715D}"/>
    <pc:docChg chg="modSld">
      <pc:chgData name="Edita Ondřejová" userId="99072d20-5cbd-4150-9310-6c4cecc9938d" providerId="ADAL" clId="{98BAD499-6144-49F7-900B-FE873687715D}" dt="2023-11-27T11:06:31.976" v="2" actId="12"/>
      <pc:docMkLst>
        <pc:docMk/>
      </pc:docMkLst>
      <pc:sldChg chg="modSp">
        <pc:chgData name="Edita Ondřejová" userId="99072d20-5cbd-4150-9310-6c4cecc9938d" providerId="ADAL" clId="{98BAD499-6144-49F7-900B-FE873687715D}" dt="2023-11-27T11:06:25.902" v="1" actId="6549"/>
        <pc:sldMkLst>
          <pc:docMk/>
          <pc:sldMk cId="3781974497" sldId="256"/>
        </pc:sldMkLst>
        <pc:spChg chg="mod">
          <ac:chgData name="Edita Ondřejová" userId="99072d20-5cbd-4150-9310-6c4cecc9938d" providerId="ADAL" clId="{98BAD499-6144-49F7-900B-FE873687715D}" dt="2023-11-27T11:06:25.902" v="1" actId="6549"/>
          <ac:spMkLst>
            <pc:docMk/>
            <pc:sldMk cId="3781974497" sldId="256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98BAD499-6144-49F7-900B-FE873687715D}" dt="2023-11-27T11:06:31.976" v="2" actId="12"/>
        <pc:sldMkLst>
          <pc:docMk/>
          <pc:sldMk cId="426658812" sldId="351"/>
        </pc:sldMkLst>
        <pc:spChg chg="mod">
          <ac:chgData name="Edita Ondřejová" userId="99072d20-5cbd-4150-9310-6c4cecc9938d" providerId="ADAL" clId="{98BAD499-6144-49F7-900B-FE873687715D}" dt="2023-11-27T11:06:31.976" v="2" actId="12"/>
          <ac:spMkLst>
            <pc:docMk/>
            <pc:sldMk cId="426658812" sldId="351"/>
            <ac:spMk id="3" creationId="{5F22A82C-979D-4D71-85C9-CFB8C062F5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86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51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88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0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2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05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40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79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8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13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FD73-7459-4D6C-880E-0697E03EB080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BC226-B854-4393-AEFE-EBDBA94DF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91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dirty="0"/>
              <a:t>Rodina</a:t>
            </a:r>
            <a:br>
              <a:rPr lang="cs-CZ" b="1" dirty="0"/>
            </a:br>
            <a:r>
              <a:rPr lang="cs-CZ" b="1" dirty="0"/>
              <a:t>Základní pojmy k nastudování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IK036 Pedagogika rodiny </a:t>
            </a:r>
          </a:p>
        </p:txBody>
      </p:sp>
    </p:spTree>
    <p:extLst>
      <p:ext uri="{BB962C8B-B14F-4D97-AF65-F5344CB8AC3E}">
        <p14:creationId xmlns:p14="http://schemas.microsoft.com/office/powerpoint/2010/main" val="378197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66A619-EA09-49D7-8D7F-21DF5639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22A82C-979D-4D71-85C9-CFB8C062F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Adaptabilita</a:t>
            </a:r>
          </a:p>
          <a:p>
            <a:r>
              <a:rPr lang="cs-CZ" dirty="0"/>
              <a:t>Autonomie</a:t>
            </a:r>
          </a:p>
          <a:p>
            <a:r>
              <a:rPr lang="cs-CZ" dirty="0"/>
              <a:t>Diferenciace </a:t>
            </a:r>
          </a:p>
          <a:p>
            <a:r>
              <a:rPr lang="cs-CZ" dirty="0"/>
              <a:t>Dysfunkce</a:t>
            </a:r>
          </a:p>
          <a:p>
            <a:r>
              <a:rPr lang="cs-CZ" dirty="0"/>
              <a:t>Hranice</a:t>
            </a:r>
          </a:p>
          <a:p>
            <a:r>
              <a:rPr lang="cs-CZ" dirty="0"/>
              <a:t>Koalice  </a:t>
            </a:r>
          </a:p>
          <a:p>
            <a:r>
              <a:rPr lang="cs-CZ" dirty="0"/>
              <a:t>Koheze</a:t>
            </a:r>
          </a:p>
          <a:p>
            <a:r>
              <a:rPr lang="cs-CZ" dirty="0"/>
              <a:t>Komplementarita</a:t>
            </a:r>
          </a:p>
        </p:txBody>
      </p:sp>
    </p:spTree>
    <p:extLst>
      <p:ext uri="{BB962C8B-B14F-4D97-AF65-F5344CB8AC3E}">
        <p14:creationId xmlns:p14="http://schemas.microsoft.com/office/powerpoint/2010/main" val="42665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6B0E5-F408-44B5-9F25-B718E0B4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BD0900-0F3F-48D6-B592-0F6CF7007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Konstelace rodiny</a:t>
            </a:r>
          </a:p>
          <a:p>
            <a:r>
              <a:rPr lang="cs-CZ" dirty="0"/>
              <a:t>Kontext</a:t>
            </a:r>
          </a:p>
          <a:p>
            <a:r>
              <a:rPr lang="cs-CZ" dirty="0"/>
              <a:t>Normalita rodiny</a:t>
            </a:r>
          </a:p>
          <a:p>
            <a:r>
              <a:rPr lang="cs-CZ" dirty="0" err="1"/>
              <a:t>Pseudovzájemnost</a:t>
            </a:r>
            <a:endParaRPr lang="cs-CZ" dirty="0"/>
          </a:p>
          <a:p>
            <a:r>
              <a:rPr lang="cs-CZ" dirty="0"/>
              <a:t>Rodinná diagnóza </a:t>
            </a:r>
          </a:p>
          <a:p>
            <a:r>
              <a:rPr lang="cs-CZ" dirty="0"/>
              <a:t>Rodinné fungování</a:t>
            </a:r>
          </a:p>
          <a:p>
            <a:r>
              <a:rPr lang="cs-CZ" dirty="0"/>
              <a:t>Rodinná identita</a:t>
            </a:r>
          </a:p>
          <a:p>
            <a:r>
              <a:rPr lang="cs-CZ" dirty="0"/>
              <a:t>Rodinné interakce</a:t>
            </a:r>
          </a:p>
        </p:txBody>
      </p:sp>
    </p:spTree>
    <p:extLst>
      <p:ext uri="{BB962C8B-B14F-4D97-AF65-F5344CB8AC3E}">
        <p14:creationId xmlns:p14="http://schemas.microsoft.com/office/powerpoint/2010/main" val="337750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60BEB-75D4-4B30-A7DD-81840817A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1EF964-4E7E-4450-88D8-2B12F4784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Rodinné mýty</a:t>
            </a:r>
          </a:p>
          <a:p>
            <a:r>
              <a:rPr lang="cs-CZ" dirty="0"/>
              <a:t>Rodinný proces</a:t>
            </a:r>
          </a:p>
          <a:p>
            <a:r>
              <a:rPr lang="cs-CZ" dirty="0"/>
              <a:t>Rodinná dynamika</a:t>
            </a:r>
          </a:p>
          <a:p>
            <a:r>
              <a:rPr lang="cs-CZ" dirty="0"/>
              <a:t>Rodinné rituály</a:t>
            </a:r>
          </a:p>
          <a:p>
            <a:r>
              <a:rPr lang="cs-CZ" dirty="0"/>
              <a:t>Rodinný životní cyklus</a:t>
            </a:r>
          </a:p>
          <a:p>
            <a:r>
              <a:rPr lang="cs-CZ" dirty="0"/>
              <a:t>Typy rodin</a:t>
            </a:r>
          </a:p>
        </p:txBody>
      </p:sp>
    </p:spTree>
    <p:extLst>
      <p:ext uri="{BB962C8B-B14F-4D97-AF65-F5344CB8AC3E}">
        <p14:creationId xmlns:p14="http://schemas.microsoft.com/office/powerpoint/2010/main" val="2605958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Literatura k pojmům k nastudování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SOBOTKOVÁ, I. </a:t>
            </a:r>
            <a:r>
              <a:rPr lang="cs-CZ" i="1" dirty="0">
                <a:solidFill>
                  <a:srgbClr val="FF0000"/>
                </a:solidFill>
              </a:rPr>
              <a:t>Psychologie rodiny. </a:t>
            </a:r>
            <a:r>
              <a:rPr lang="cs-CZ" u="sng" dirty="0">
                <a:solidFill>
                  <a:srgbClr val="FF0000"/>
                </a:solidFill>
              </a:rPr>
              <a:t>3. vyd.  </a:t>
            </a:r>
            <a:r>
              <a:rPr lang="cs-CZ" dirty="0">
                <a:solidFill>
                  <a:srgbClr val="FF0000"/>
                </a:solidFill>
              </a:rPr>
              <a:t>Praha: Portál, 2012, </a:t>
            </a:r>
            <a:r>
              <a:rPr lang="cs-CZ" u="sng" dirty="0">
                <a:solidFill>
                  <a:srgbClr val="FF0000"/>
                </a:solidFill>
              </a:rPr>
              <a:t>s. 33–53.</a:t>
            </a:r>
            <a:r>
              <a:rPr lang="cs-CZ" dirty="0">
                <a:solidFill>
                  <a:srgbClr val="FF0000"/>
                </a:solidFill>
              </a:rPr>
              <a:t> ISBN 978-80-262-0217-2.</a:t>
            </a:r>
          </a:p>
          <a:p>
            <a:pPr lvl="0" algn="just"/>
            <a:endParaRPr lang="cs-CZ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291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5" ma:contentTypeDescription="Vytvoří nový dokument" ma:contentTypeScope="" ma:versionID="d8c0c2bcf9fa52c012509d47ad690660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7e71bb1577c99654d53b59581b47e055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EC05C8-372E-4463-8221-4A9F0F202A91}">
  <ds:schemaRefs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0612f19-36fa-4e7a-996b-fa1f76b9e087"/>
    <ds:schemaRef ds:uri="http://schemas.microsoft.com/office/infopath/2007/PartnerControls"/>
    <ds:schemaRef ds:uri="2c988c2a-a8f8-4487-af99-68b3c3c316b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3D1CDAD-7AA7-49BC-BA2B-855674EC20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2F7461-9CB3-4F71-B9B4-8AB86D0B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73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Rodina Základní pojmy k nastudování </vt:lpstr>
      <vt:lpstr>Prezentace aplikace PowerPoint</vt:lpstr>
      <vt:lpstr>Prezentace aplikace PowerPoint</vt:lpstr>
      <vt:lpstr>Prezentace aplikace PowerPoint</vt:lpstr>
      <vt:lpstr>Literatura k pojmům k nastudování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</dc:title>
  <dc:creator>Ondrejova</dc:creator>
  <cp:lastModifiedBy>Edita Ondřejová</cp:lastModifiedBy>
  <cp:revision>169</cp:revision>
  <dcterms:created xsi:type="dcterms:W3CDTF">2014-06-09T07:31:11Z</dcterms:created>
  <dcterms:modified xsi:type="dcterms:W3CDTF">2024-10-23T04:09:18Z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