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48" r:id="rId4"/>
  </p:sldMasterIdLst>
  <p:notesMasterIdLst>
    <p:notesMasterId r:id="rId82"/>
  </p:notesMasterIdLst>
  <p:sldIdLst>
    <p:sldId id="256" r:id="rId5"/>
    <p:sldId id="451" r:id="rId6"/>
    <p:sldId id="584" r:id="rId7"/>
    <p:sldId id="585" r:id="rId8"/>
    <p:sldId id="586" r:id="rId9"/>
    <p:sldId id="593" r:id="rId10"/>
    <p:sldId id="594" r:id="rId11"/>
    <p:sldId id="501" r:id="rId12"/>
    <p:sldId id="550" r:id="rId13"/>
    <p:sldId id="526" r:id="rId14"/>
    <p:sldId id="534" r:id="rId15"/>
    <p:sldId id="543" r:id="rId16"/>
    <p:sldId id="260" r:id="rId17"/>
    <p:sldId id="258" r:id="rId18"/>
    <p:sldId id="261" r:id="rId19"/>
    <p:sldId id="259" r:id="rId20"/>
    <p:sldId id="262" r:id="rId21"/>
    <p:sldId id="263" r:id="rId22"/>
    <p:sldId id="264" r:id="rId23"/>
    <p:sldId id="278" r:id="rId24"/>
    <p:sldId id="279" r:id="rId25"/>
    <p:sldId id="457" r:id="rId26"/>
    <p:sldId id="280" r:id="rId27"/>
    <p:sldId id="612" r:id="rId28"/>
    <p:sldId id="289" r:id="rId29"/>
    <p:sldId id="294" r:id="rId30"/>
    <p:sldId id="301" r:id="rId31"/>
    <p:sldId id="306" r:id="rId32"/>
    <p:sldId id="305" r:id="rId33"/>
    <p:sldId id="316" r:id="rId34"/>
    <p:sldId id="307" r:id="rId35"/>
    <p:sldId id="625" r:id="rId36"/>
    <p:sldId id="573" r:id="rId37"/>
    <p:sldId id="330" r:id="rId38"/>
    <p:sldId id="334" r:id="rId39"/>
    <p:sldId id="353" r:id="rId40"/>
    <p:sldId id="624" r:id="rId41"/>
    <p:sldId id="361" r:id="rId42"/>
    <p:sldId id="358" r:id="rId43"/>
    <p:sldId id="359" r:id="rId44"/>
    <p:sldId id="366" r:id="rId45"/>
    <p:sldId id="603" r:id="rId46"/>
    <p:sldId id="367" r:id="rId47"/>
    <p:sldId id="369" r:id="rId48"/>
    <p:sldId id="371" r:id="rId49"/>
    <p:sldId id="372" r:id="rId50"/>
    <p:sldId id="373" r:id="rId51"/>
    <p:sldId id="377" r:id="rId52"/>
    <p:sldId id="381" r:id="rId53"/>
    <p:sldId id="382" r:id="rId54"/>
    <p:sldId id="384" r:id="rId55"/>
    <p:sldId id="387" r:id="rId56"/>
    <p:sldId id="391" r:id="rId57"/>
    <p:sldId id="403" r:id="rId58"/>
    <p:sldId id="393" r:id="rId59"/>
    <p:sldId id="409" r:id="rId60"/>
    <p:sldId id="414" r:id="rId61"/>
    <p:sldId id="421" r:id="rId62"/>
    <p:sldId id="419" r:id="rId63"/>
    <p:sldId id="456" r:id="rId64"/>
    <p:sldId id="426" r:id="rId65"/>
    <p:sldId id="428" r:id="rId66"/>
    <p:sldId id="430" r:id="rId67"/>
    <p:sldId id="432" r:id="rId68"/>
    <p:sldId id="433" r:id="rId69"/>
    <p:sldId id="439" r:id="rId70"/>
    <p:sldId id="436" r:id="rId71"/>
    <p:sldId id="437" r:id="rId72"/>
    <p:sldId id="445" r:id="rId73"/>
    <p:sldId id="446" r:id="rId74"/>
    <p:sldId id="626" r:id="rId75"/>
    <p:sldId id="632" r:id="rId76"/>
    <p:sldId id="627" r:id="rId77"/>
    <p:sldId id="628" r:id="rId78"/>
    <p:sldId id="629" r:id="rId79"/>
    <p:sldId id="630" r:id="rId80"/>
    <p:sldId id="631" r:id="rId8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96C493F-BB51-4D6B-8C2B-1A4E207CD9CF}">
          <p14:sldIdLst>
            <p14:sldId id="256"/>
            <p14:sldId id="451"/>
            <p14:sldId id="584"/>
            <p14:sldId id="585"/>
            <p14:sldId id="586"/>
            <p14:sldId id="593"/>
            <p14:sldId id="594"/>
            <p14:sldId id="501"/>
            <p14:sldId id="550"/>
            <p14:sldId id="526"/>
            <p14:sldId id="534"/>
            <p14:sldId id="543"/>
            <p14:sldId id="260"/>
            <p14:sldId id="258"/>
            <p14:sldId id="261"/>
            <p14:sldId id="259"/>
            <p14:sldId id="262"/>
            <p14:sldId id="263"/>
            <p14:sldId id="264"/>
            <p14:sldId id="278"/>
            <p14:sldId id="279"/>
            <p14:sldId id="457"/>
            <p14:sldId id="280"/>
            <p14:sldId id="612"/>
            <p14:sldId id="289"/>
            <p14:sldId id="294"/>
            <p14:sldId id="301"/>
            <p14:sldId id="306"/>
            <p14:sldId id="305"/>
            <p14:sldId id="316"/>
            <p14:sldId id="307"/>
            <p14:sldId id="625"/>
            <p14:sldId id="573"/>
            <p14:sldId id="330"/>
          </p14:sldIdLst>
        </p14:section>
        <p14:section name="Oddíl bez názvu" id="{05B548A4-0589-4EB3-AFFC-C18BE82D7B9F}">
          <p14:sldIdLst>
            <p14:sldId id="334"/>
            <p14:sldId id="353"/>
            <p14:sldId id="624"/>
            <p14:sldId id="361"/>
            <p14:sldId id="358"/>
            <p14:sldId id="359"/>
            <p14:sldId id="366"/>
            <p14:sldId id="603"/>
            <p14:sldId id="367"/>
            <p14:sldId id="369"/>
            <p14:sldId id="371"/>
            <p14:sldId id="372"/>
            <p14:sldId id="373"/>
            <p14:sldId id="377"/>
            <p14:sldId id="381"/>
            <p14:sldId id="382"/>
            <p14:sldId id="384"/>
            <p14:sldId id="387"/>
            <p14:sldId id="391"/>
            <p14:sldId id="403"/>
            <p14:sldId id="393"/>
            <p14:sldId id="409"/>
            <p14:sldId id="414"/>
            <p14:sldId id="421"/>
            <p14:sldId id="419"/>
            <p14:sldId id="456"/>
            <p14:sldId id="426"/>
            <p14:sldId id="428"/>
            <p14:sldId id="430"/>
            <p14:sldId id="432"/>
            <p14:sldId id="433"/>
            <p14:sldId id="439"/>
            <p14:sldId id="436"/>
            <p14:sldId id="437"/>
            <p14:sldId id="445"/>
            <p14:sldId id="446"/>
            <p14:sldId id="626"/>
            <p14:sldId id="632"/>
            <p14:sldId id="627"/>
            <p14:sldId id="628"/>
            <p14:sldId id="629"/>
            <p14:sldId id="630"/>
            <p14:sldId id="63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63" autoAdjust="0"/>
    <p:restoredTop sz="96348" autoAdjust="0"/>
  </p:normalViewPr>
  <p:slideViewPr>
    <p:cSldViewPr snapToGrid="0">
      <p:cViewPr>
        <p:scale>
          <a:sx n="150" d="100"/>
          <a:sy n="150" d="100"/>
        </p:scale>
        <p:origin x="62" y="-658"/>
      </p:cViewPr>
      <p:guideLst/>
    </p:cSldViewPr>
  </p:slideViewPr>
  <p:outlineViewPr>
    <p:cViewPr>
      <p:scale>
        <a:sx n="33" d="100"/>
        <a:sy n="33" d="100"/>
      </p:scale>
      <p:origin x="0" y="-16481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viewProps" Target="viewProps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slide" Target="slides/slide73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microsoft.com/office/2016/11/relationships/changesInfo" Target="changesInfos/changesInfo1.xml"/><Relationship Id="rId61" Type="http://schemas.openxmlformats.org/officeDocument/2006/relationships/slide" Target="slides/slide57.xml"/><Relationship Id="rId82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ita Ondřejová" userId="99072d20-5cbd-4150-9310-6c4cecc9938d" providerId="ADAL" clId="{FF586388-1253-433E-BC03-AF39DCCB97CF}"/>
    <pc:docChg chg="undo redo custSel addSld delSld modSld modSection">
      <pc:chgData name="Edita Ondřejová" userId="99072d20-5cbd-4150-9310-6c4cecc9938d" providerId="ADAL" clId="{FF586388-1253-433E-BC03-AF39DCCB97CF}" dt="2023-10-25T05:45:09.682" v="7911" actId="403"/>
      <pc:docMkLst>
        <pc:docMk/>
      </pc:docMkLst>
      <pc:sldChg chg="modSp">
        <pc:chgData name="Edita Ondřejová" userId="99072d20-5cbd-4150-9310-6c4cecc9938d" providerId="ADAL" clId="{FF586388-1253-433E-BC03-AF39DCCB97CF}" dt="2023-10-04T10:11:53.573" v="7122" actId="1076"/>
        <pc:sldMkLst>
          <pc:docMk/>
          <pc:sldMk cId="1974269762" sldId="256"/>
        </pc:sldMkLst>
        <pc:spChg chg="mod">
          <ac:chgData name="Edita Ondřejová" userId="99072d20-5cbd-4150-9310-6c4cecc9938d" providerId="ADAL" clId="{FF586388-1253-433E-BC03-AF39DCCB97CF}" dt="2023-10-04T10:11:53.573" v="7122" actId="1076"/>
          <ac:spMkLst>
            <pc:docMk/>
            <pc:sldMk cId="1974269762" sldId="256"/>
            <ac:spMk id="3" creationId="{E1F8F5B6-28EF-44ED-9BF5-2582BA4A0F17}"/>
          </ac:spMkLst>
        </pc:spChg>
      </pc:sldChg>
      <pc:sldChg chg="modSp">
        <pc:chgData name="Edita Ondřejová" userId="99072d20-5cbd-4150-9310-6c4cecc9938d" providerId="ADAL" clId="{FF586388-1253-433E-BC03-AF39DCCB97CF}" dt="2023-09-26T09:56:48.387" v="3540" actId="255"/>
        <pc:sldMkLst>
          <pc:docMk/>
          <pc:sldMk cId="260060514" sldId="258"/>
        </pc:sldMkLst>
        <pc:spChg chg="mod">
          <ac:chgData name="Edita Ondřejová" userId="99072d20-5cbd-4150-9310-6c4cecc9938d" providerId="ADAL" clId="{FF586388-1253-433E-BC03-AF39DCCB97CF}" dt="2023-09-26T09:56:48.387" v="3540" actId="255"/>
          <ac:spMkLst>
            <pc:docMk/>
            <pc:sldMk cId="260060514" sldId="258"/>
            <ac:spMk id="3" creationId="{4EAFF214-9144-4043-AEA0-B67ABBEF0BC6}"/>
          </ac:spMkLst>
        </pc:spChg>
      </pc:sldChg>
      <pc:sldChg chg="modSp">
        <pc:chgData name="Edita Ondřejová" userId="99072d20-5cbd-4150-9310-6c4cecc9938d" providerId="ADAL" clId="{FF586388-1253-433E-BC03-AF39DCCB97CF}" dt="2023-10-04T04:13:57.739" v="3947" actId="20577"/>
        <pc:sldMkLst>
          <pc:docMk/>
          <pc:sldMk cId="639708299" sldId="259"/>
        </pc:sldMkLst>
        <pc:spChg chg="mod">
          <ac:chgData name="Edita Ondřejová" userId="99072d20-5cbd-4150-9310-6c4cecc9938d" providerId="ADAL" clId="{FF586388-1253-433E-BC03-AF39DCCB97CF}" dt="2023-10-04T04:13:57.739" v="3947" actId="20577"/>
          <ac:spMkLst>
            <pc:docMk/>
            <pc:sldMk cId="639708299" sldId="259"/>
            <ac:spMk id="3" creationId="{93DB5101-BF36-4399-BA77-3E692FE951D6}"/>
          </ac:spMkLst>
        </pc:spChg>
      </pc:sldChg>
      <pc:sldChg chg="modSp">
        <pc:chgData name="Edita Ondřejová" userId="99072d20-5cbd-4150-9310-6c4cecc9938d" providerId="ADAL" clId="{FF586388-1253-433E-BC03-AF39DCCB97CF}" dt="2023-09-20T04:23:44.342" v="2949" actId="207"/>
        <pc:sldMkLst>
          <pc:docMk/>
          <pc:sldMk cId="4159575620" sldId="260"/>
        </pc:sldMkLst>
        <pc:graphicFrameChg chg="mod">
          <ac:chgData name="Edita Ondřejová" userId="99072d20-5cbd-4150-9310-6c4cecc9938d" providerId="ADAL" clId="{FF586388-1253-433E-BC03-AF39DCCB97CF}" dt="2023-09-20T04:23:44.342" v="2949" actId="207"/>
          <ac:graphicFrameMkLst>
            <pc:docMk/>
            <pc:sldMk cId="4159575620" sldId="260"/>
            <ac:graphicFrameMk id="4" creationId="{F6113082-9CFD-4560-8794-07D712E98F8B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09-22T12:46:30.709" v="3409" actId="207"/>
        <pc:sldMkLst>
          <pc:docMk/>
          <pc:sldMk cId="2815938388" sldId="263"/>
        </pc:sldMkLst>
        <pc:graphicFrameChg chg="modGraphic">
          <ac:chgData name="Edita Ondřejová" userId="99072d20-5cbd-4150-9310-6c4cecc9938d" providerId="ADAL" clId="{FF586388-1253-433E-BC03-AF39DCCB97CF}" dt="2023-09-22T12:46:30.709" v="3409" actId="207"/>
          <ac:graphicFrameMkLst>
            <pc:docMk/>
            <pc:sldMk cId="2815938388" sldId="263"/>
            <ac:graphicFrameMk id="4" creationId="{744A40DC-EEDC-4984-BAA8-6E8E84724404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4T04:19:31.836" v="3985"/>
        <pc:sldMkLst>
          <pc:docMk/>
          <pc:sldMk cId="3940409087" sldId="278"/>
        </pc:sldMkLst>
        <pc:graphicFrameChg chg="mod">
          <ac:chgData name="Edita Ondřejová" userId="99072d20-5cbd-4150-9310-6c4cecc9938d" providerId="ADAL" clId="{FF586388-1253-433E-BC03-AF39DCCB97CF}" dt="2023-10-04T04:19:31.836" v="3985"/>
          <ac:graphicFrameMkLst>
            <pc:docMk/>
            <pc:sldMk cId="3940409087" sldId="278"/>
            <ac:graphicFrameMk id="5" creationId="{F7445B05-B040-4F95-81E5-94CECE9ED5EB}"/>
          </ac:graphicFrameMkLst>
        </pc:graphicFrameChg>
      </pc:sldChg>
      <pc:sldChg chg="addSp delSp modSp">
        <pc:chgData name="Edita Ondřejová" userId="99072d20-5cbd-4150-9310-6c4cecc9938d" providerId="ADAL" clId="{FF586388-1253-433E-BC03-AF39DCCB97CF}" dt="2023-10-04T04:30:22.962" v="4166" actId="255"/>
        <pc:sldMkLst>
          <pc:docMk/>
          <pc:sldMk cId="319826619" sldId="279"/>
        </pc:sldMkLst>
        <pc:spChg chg="del mod">
          <ac:chgData name="Edita Ondřejová" userId="99072d20-5cbd-4150-9310-6c4cecc9938d" providerId="ADAL" clId="{FF586388-1253-433E-BC03-AF39DCCB97CF}" dt="2023-10-04T04:30:02.412" v="4163" actId="12084"/>
          <ac:spMkLst>
            <pc:docMk/>
            <pc:sldMk cId="319826619" sldId="279"/>
            <ac:spMk id="3" creationId="{D9B89E25-3F6A-43EA-BE0A-BD3C4A32F359}"/>
          </ac:spMkLst>
        </pc:spChg>
        <pc:graphicFrameChg chg="add mod">
          <ac:chgData name="Edita Ondřejová" userId="99072d20-5cbd-4150-9310-6c4cecc9938d" providerId="ADAL" clId="{FF586388-1253-433E-BC03-AF39DCCB97CF}" dt="2023-10-04T04:30:22.962" v="4166" actId="255"/>
          <ac:graphicFrameMkLst>
            <pc:docMk/>
            <pc:sldMk cId="319826619" sldId="279"/>
            <ac:graphicFrameMk id="4" creationId="{29605E38-7F35-4BE6-8E6E-3B9650F62D15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09-22T12:56:29.330" v="3430" actId="255"/>
        <pc:sldMkLst>
          <pc:docMk/>
          <pc:sldMk cId="2325488378" sldId="289"/>
        </pc:sldMkLst>
        <pc:graphicFrameChg chg="mod">
          <ac:chgData name="Edita Ondřejová" userId="99072d20-5cbd-4150-9310-6c4cecc9938d" providerId="ADAL" clId="{FF586388-1253-433E-BC03-AF39DCCB97CF}" dt="2023-09-22T12:56:29.330" v="3430" actId="255"/>
          <ac:graphicFrameMkLst>
            <pc:docMk/>
            <pc:sldMk cId="2325488378" sldId="289"/>
            <ac:graphicFrameMk id="6" creationId="{75B3B6B4-0682-4052-9204-2E7547831F23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6T04:56:03.640" v="7466" actId="207"/>
        <pc:sldMkLst>
          <pc:docMk/>
          <pc:sldMk cId="2245462185" sldId="294"/>
        </pc:sldMkLst>
        <pc:graphicFrameChg chg="mod">
          <ac:chgData name="Edita Ondřejová" userId="99072d20-5cbd-4150-9310-6c4cecc9938d" providerId="ADAL" clId="{FF586388-1253-433E-BC03-AF39DCCB97CF}" dt="2023-10-06T04:56:03.640" v="7466" actId="207"/>
          <ac:graphicFrameMkLst>
            <pc:docMk/>
            <pc:sldMk cId="2245462185" sldId="294"/>
            <ac:graphicFrameMk id="4" creationId="{B68B0D84-B31F-407F-914B-03F9B1C9F279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4T05:28:47.739" v="5438" actId="6549"/>
        <pc:sldMkLst>
          <pc:docMk/>
          <pc:sldMk cId="3078469180" sldId="305"/>
        </pc:sldMkLst>
        <pc:spChg chg="mod">
          <ac:chgData name="Edita Ondřejová" userId="99072d20-5cbd-4150-9310-6c4cecc9938d" providerId="ADAL" clId="{FF586388-1253-433E-BC03-AF39DCCB97CF}" dt="2023-10-04T05:28:47.739" v="5438" actId="6549"/>
          <ac:spMkLst>
            <pc:docMk/>
            <pc:sldMk cId="3078469180" sldId="305"/>
            <ac:spMk id="3" creationId="{FE247E56-683A-4F5F-9C37-F58004C6111B}"/>
          </ac:spMkLst>
        </pc:spChg>
      </pc:sldChg>
      <pc:sldChg chg="modSp">
        <pc:chgData name="Edita Ondřejová" userId="99072d20-5cbd-4150-9310-6c4cecc9938d" providerId="ADAL" clId="{FF586388-1253-433E-BC03-AF39DCCB97CF}" dt="2023-10-04T05:27:36.310" v="5433" actId="13926"/>
        <pc:sldMkLst>
          <pc:docMk/>
          <pc:sldMk cId="1845094694" sldId="306"/>
        </pc:sldMkLst>
        <pc:spChg chg="mod">
          <ac:chgData name="Edita Ondřejová" userId="99072d20-5cbd-4150-9310-6c4cecc9938d" providerId="ADAL" clId="{FF586388-1253-433E-BC03-AF39DCCB97CF}" dt="2023-10-04T05:27:36.310" v="5433" actId="13926"/>
          <ac:spMkLst>
            <pc:docMk/>
            <pc:sldMk cId="1845094694" sldId="306"/>
            <ac:spMk id="3" creationId="{351FE655-4D2B-4F3C-AA3C-B5EEB8C12397}"/>
          </ac:spMkLst>
        </pc:spChg>
      </pc:sldChg>
      <pc:sldChg chg="modSp">
        <pc:chgData name="Edita Ondřejová" userId="99072d20-5cbd-4150-9310-6c4cecc9938d" providerId="ADAL" clId="{FF586388-1253-433E-BC03-AF39DCCB97CF}" dt="2023-10-04T05:34:20.687" v="5442" actId="255"/>
        <pc:sldMkLst>
          <pc:docMk/>
          <pc:sldMk cId="1941526210" sldId="307"/>
        </pc:sldMkLst>
        <pc:spChg chg="mod">
          <ac:chgData name="Edita Ondřejová" userId="99072d20-5cbd-4150-9310-6c4cecc9938d" providerId="ADAL" clId="{FF586388-1253-433E-BC03-AF39DCCB97CF}" dt="2023-10-04T05:34:20.687" v="5442" actId="255"/>
          <ac:spMkLst>
            <pc:docMk/>
            <pc:sldMk cId="1941526210" sldId="307"/>
            <ac:spMk id="3" creationId="{BA4235A3-BDE5-420B-9B42-D880AE204D31}"/>
          </ac:spMkLst>
        </pc:spChg>
      </pc:sldChg>
      <pc:sldChg chg="modSp">
        <pc:chgData name="Edita Ondřejová" userId="99072d20-5cbd-4150-9310-6c4cecc9938d" providerId="ADAL" clId="{FF586388-1253-433E-BC03-AF39DCCB97CF}" dt="2023-09-22T13:03:02.937" v="3477" actId="255"/>
        <pc:sldMkLst>
          <pc:docMk/>
          <pc:sldMk cId="3746860324" sldId="353"/>
        </pc:sldMkLst>
        <pc:spChg chg="mod">
          <ac:chgData name="Edita Ondřejová" userId="99072d20-5cbd-4150-9310-6c4cecc9938d" providerId="ADAL" clId="{FF586388-1253-433E-BC03-AF39DCCB97CF}" dt="2023-09-20T12:52:13.314" v="3075" actId="122"/>
          <ac:spMkLst>
            <pc:docMk/>
            <pc:sldMk cId="3746860324" sldId="353"/>
            <ac:spMk id="2" creationId="{C8533F1A-AA49-4388-80A9-37F4040431B9}"/>
          </ac:spMkLst>
        </pc:spChg>
        <pc:spChg chg="mod">
          <ac:chgData name="Edita Ondřejová" userId="99072d20-5cbd-4150-9310-6c4cecc9938d" providerId="ADAL" clId="{FF586388-1253-433E-BC03-AF39DCCB97CF}" dt="2023-09-22T13:03:02.937" v="3477" actId="255"/>
          <ac:spMkLst>
            <pc:docMk/>
            <pc:sldMk cId="3746860324" sldId="353"/>
            <ac:spMk id="3" creationId="{572F9E3E-8932-4625-A903-86A74932C872}"/>
          </ac:spMkLst>
        </pc:spChg>
      </pc:sldChg>
      <pc:sldChg chg="modSp">
        <pc:chgData name="Edita Ondřejová" userId="99072d20-5cbd-4150-9310-6c4cecc9938d" providerId="ADAL" clId="{FF586388-1253-433E-BC03-AF39DCCB97CF}" dt="2023-10-13T04:09:10.063" v="7736" actId="6549"/>
        <pc:sldMkLst>
          <pc:docMk/>
          <pc:sldMk cId="703095939" sldId="359"/>
        </pc:sldMkLst>
        <pc:spChg chg="mod">
          <ac:chgData name="Edita Ondřejová" userId="99072d20-5cbd-4150-9310-6c4cecc9938d" providerId="ADAL" clId="{FF586388-1253-433E-BC03-AF39DCCB97CF}" dt="2023-10-13T04:09:10.063" v="7736" actId="6549"/>
          <ac:spMkLst>
            <pc:docMk/>
            <pc:sldMk cId="703095939" sldId="359"/>
            <ac:spMk id="3" creationId="{C9B1A7CD-1980-4ACF-B316-1B6B722D9F76}"/>
          </ac:spMkLst>
        </pc:spChg>
      </pc:sldChg>
      <pc:sldChg chg="modSp">
        <pc:chgData name="Edita Ondřejová" userId="99072d20-5cbd-4150-9310-6c4cecc9938d" providerId="ADAL" clId="{FF586388-1253-433E-BC03-AF39DCCB97CF}" dt="2023-09-20T12:52:57.689" v="3079" actId="122"/>
        <pc:sldMkLst>
          <pc:docMk/>
          <pc:sldMk cId="2870436503" sldId="366"/>
        </pc:sldMkLst>
        <pc:spChg chg="mod">
          <ac:chgData name="Edita Ondřejová" userId="99072d20-5cbd-4150-9310-6c4cecc9938d" providerId="ADAL" clId="{FF586388-1253-433E-BC03-AF39DCCB97CF}" dt="2023-09-20T12:52:57.689" v="3079" actId="122"/>
          <ac:spMkLst>
            <pc:docMk/>
            <pc:sldMk cId="2870436503" sldId="366"/>
            <ac:spMk id="2" creationId="{BDDE9800-A4FE-4A36-8D81-74CF9F2432E3}"/>
          </ac:spMkLst>
        </pc:spChg>
      </pc:sldChg>
      <pc:sldChg chg="modSp">
        <pc:chgData name="Edita Ondřejová" userId="99072d20-5cbd-4150-9310-6c4cecc9938d" providerId="ADAL" clId="{FF586388-1253-433E-BC03-AF39DCCB97CF}" dt="2023-10-13T04:11:03.264" v="7777" actId="20577"/>
        <pc:sldMkLst>
          <pc:docMk/>
          <pc:sldMk cId="1109416621" sldId="367"/>
        </pc:sldMkLst>
        <pc:spChg chg="mod">
          <ac:chgData name="Edita Ondřejová" userId="99072d20-5cbd-4150-9310-6c4cecc9938d" providerId="ADAL" clId="{FF586388-1253-433E-BC03-AF39DCCB97CF}" dt="2023-10-13T04:11:03.264" v="7777" actId="20577"/>
          <ac:spMkLst>
            <pc:docMk/>
            <pc:sldMk cId="1109416621" sldId="367"/>
            <ac:spMk id="2" creationId="{83492281-6878-464C-93F9-BE8B978BECAA}"/>
          </ac:spMkLst>
        </pc:spChg>
        <pc:spChg chg="mod">
          <ac:chgData name="Edita Ondřejová" userId="99072d20-5cbd-4150-9310-6c4cecc9938d" providerId="ADAL" clId="{FF586388-1253-433E-BC03-AF39DCCB97CF}" dt="2023-09-07T10:43:37.028" v="2608" actId="20577"/>
          <ac:spMkLst>
            <pc:docMk/>
            <pc:sldMk cId="1109416621" sldId="367"/>
            <ac:spMk id="3" creationId="{8CE705CF-D4F5-4553-AA02-C900159FBD52}"/>
          </ac:spMkLst>
        </pc:spChg>
      </pc:sldChg>
      <pc:sldChg chg="modSp">
        <pc:chgData name="Edita Ondřejová" userId="99072d20-5cbd-4150-9310-6c4cecc9938d" providerId="ADAL" clId="{FF586388-1253-433E-BC03-AF39DCCB97CF}" dt="2023-10-17T09:58:47.833" v="7844" actId="20577"/>
        <pc:sldMkLst>
          <pc:docMk/>
          <pc:sldMk cId="1790403232" sldId="369"/>
        </pc:sldMkLst>
        <pc:spChg chg="mod">
          <ac:chgData name="Edita Ondřejová" userId="99072d20-5cbd-4150-9310-6c4cecc9938d" providerId="ADAL" clId="{FF586388-1253-433E-BC03-AF39DCCB97CF}" dt="2023-10-17T09:58:47.833" v="7844" actId="20577"/>
          <ac:spMkLst>
            <pc:docMk/>
            <pc:sldMk cId="1790403232" sldId="369"/>
            <ac:spMk id="3" creationId="{280F9B0B-0163-435D-9312-C12B8C832F97}"/>
          </ac:spMkLst>
        </pc:spChg>
      </pc:sldChg>
      <pc:sldChg chg="modSp">
        <pc:chgData name="Edita Ondřejová" userId="99072d20-5cbd-4150-9310-6c4cecc9938d" providerId="ADAL" clId="{FF586388-1253-433E-BC03-AF39DCCB97CF}" dt="2023-09-21T06:14:29.272" v="3147" actId="20577"/>
        <pc:sldMkLst>
          <pc:docMk/>
          <pc:sldMk cId="1302040019" sldId="372"/>
        </pc:sldMkLst>
        <pc:spChg chg="mod">
          <ac:chgData name="Edita Ondřejová" userId="99072d20-5cbd-4150-9310-6c4cecc9938d" providerId="ADAL" clId="{FF586388-1253-433E-BC03-AF39DCCB97CF}" dt="2023-09-21T06:14:29.272" v="3147" actId="20577"/>
          <ac:spMkLst>
            <pc:docMk/>
            <pc:sldMk cId="1302040019" sldId="372"/>
            <ac:spMk id="3" creationId="{252A669A-B30A-457F-B2CB-E45556A8E0E7}"/>
          </ac:spMkLst>
        </pc:spChg>
      </pc:sldChg>
      <pc:sldChg chg="modSp">
        <pc:chgData name="Edita Ondřejová" userId="99072d20-5cbd-4150-9310-6c4cecc9938d" providerId="ADAL" clId="{FF586388-1253-433E-BC03-AF39DCCB97CF}" dt="2023-09-26T10:18:48.124" v="3712" actId="207"/>
        <pc:sldMkLst>
          <pc:docMk/>
          <pc:sldMk cId="121465025" sldId="377"/>
        </pc:sldMkLst>
        <pc:spChg chg="mod">
          <ac:chgData name="Edita Ondřejová" userId="99072d20-5cbd-4150-9310-6c4cecc9938d" providerId="ADAL" clId="{FF586388-1253-433E-BC03-AF39DCCB97CF}" dt="2023-09-26T10:18:48.124" v="3712" actId="207"/>
          <ac:spMkLst>
            <pc:docMk/>
            <pc:sldMk cId="121465025" sldId="377"/>
            <ac:spMk id="2" creationId="{18059783-77FE-4B27-B61E-B097BFC6C9D1}"/>
          </ac:spMkLst>
        </pc:spChg>
      </pc:sldChg>
      <pc:sldChg chg="modSp">
        <pc:chgData name="Edita Ondřejová" userId="99072d20-5cbd-4150-9310-6c4cecc9938d" providerId="ADAL" clId="{FF586388-1253-433E-BC03-AF39DCCB97CF}" dt="2023-10-13T04:14:40.503" v="7786" actId="122"/>
        <pc:sldMkLst>
          <pc:docMk/>
          <pc:sldMk cId="2545847715" sldId="382"/>
        </pc:sldMkLst>
        <pc:spChg chg="mod">
          <ac:chgData name="Edita Ondřejová" userId="99072d20-5cbd-4150-9310-6c4cecc9938d" providerId="ADAL" clId="{FF586388-1253-433E-BC03-AF39DCCB97CF}" dt="2023-10-13T04:14:40.503" v="7786" actId="122"/>
          <ac:spMkLst>
            <pc:docMk/>
            <pc:sldMk cId="2545847715" sldId="382"/>
            <ac:spMk id="2" creationId="{58DFE8E3-FD6C-45B6-8378-28595AEAF262}"/>
          </ac:spMkLst>
        </pc:spChg>
        <pc:spChg chg="mod">
          <ac:chgData name="Edita Ondřejová" userId="99072d20-5cbd-4150-9310-6c4cecc9938d" providerId="ADAL" clId="{FF586388-1253-433E-BC03-AF39DCCB97CF}" dt="2023-09-21T06:20:41.882" v="3257" actId="113"/>
          <ac:spMkLst>
            <pc:docMk/>
            <pc:sldMk cId="2545847715" sldId="382"/>
            <ac:spMk id="3" creationId="{C3ADE42A-B715-4617-8BBB-3C0CCAFE8736}"/>
          </ac:spMkLst>
        </pc:spChg>
      </pc:sldChg>
      <pc:sldChg chg="modSp">
        <pc:chgData name="Edita Ondřejová" userId="99072d20-5cbd-4150-9310-6c4cecc9938d" providerId="ADAL" clId="{FF586388-1253-433E-BC03-AF39DCCB97CF}" dt="2023-10-04T11:20:32.855" v="7400" actId="207"/>
        <pc:sldMkLst>
          <pc:docMk/>
          <pc:sldMk cId="1204552518" sldId="384"/>
        </pc:sldMkLst>
        <pc:spChg chg="mod">
          <ac:chgData name="Edita Ondřejová" userId="99072d20-5cbd-4150-9310-6c4cecc9938d" providerId="ADAL" clId="{FF586388-1253-433E-BC03-AF39DCCB97CF}" dt="2023-09-21T06:20:47.256" v="3258" actId="122"/>
          <ac:spMkLst>
            <pc:docMk/>
            <pc:sldMk cId="1204552518" sldId="384"/>
            <ac:spMk id="2" creationId="{C1B8259F-B32C-4B40-8865-7E21AB2631C4}"/>
          </ac:spMkLst>
        </pc:spChg>
        <pc:graphicFrameChg chg="mod">
          <ac:chgData name="Edita Ondřejová" userId="99072d20-5cbd-4150-9310-6c4cecc9938d" providerId="ADAL" clId="{FF586388-1253-433E-BC03-AF39DCCB97CF}" dt="2023-10-04T11:20:32.855" v="7400" actId="207"/>
          <ac:graphicFrameMkLst>
            <pc:docMk/>
            <pc:sldMk cId="1204552518" sldId="384"/>
            <ac:graphicFrameMk id="4" creationId="{09898C97-094A-46F8-8577-77251064C116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13T04:18:57.022" v="7812" actId="20577"/>
        <pc:sldMkLst>
          <pc:docMk/>
          <pc:sldMk cId="1340767485" sldId="391"/>
        </pc:sldMkLst>
        <pc:spChg chg="mod">
          <ac:chgData name="Edita Ondřejová" userId="99072d20-5cbd-4150-9310-6c4cecc9938d" providerId="ADAL" clId="{FF586388-1253-433E-BC03-AF39DCCB97CF}" dt="2023-10-13T04:18:57.022" v="7812" actId="20577"/>
          <ac:spMkLst>
            <pc:docMk/>
            <pc:sldMk cId="1340767485" sldId="391"/>
            <ac:spMk id="3" creationId="{2ACFC7C5-8CDD-4F1C-B88A-5FE89673C94B}"/>
          </ac:spMkLst>
        </pc:spChg>
      </pc:sldChg>
      <pc:sldChg chg="modSp">
        <pc:chgData name="Edita Ondřejová" userId="99072d20-5cbd-4150-9310-6c4cecc9938d" providerId="ADAL" clId="{FF586388-1253-433E-BC03-AF39DCCB97CF}" dt="2023-09-26T12:31:59.083" v="3739" actId="13926"/>
        <pc:sldMkLst>
          <pc:docMk/>
          <pc:sldMk cId="2990318626" sldId="414"/>
        </pc:sldMkLst>
        <pc:spChg chg="mod">
          <ac:chgData name="Edita Ondřejová" userId="99072d20-5cbd-4150-9310-6c4cecc9938d" providerId="ADAL" clId="{FF586388-1253-433E-BC03-AF39DCCB97CF}" dt="2023-09-26T12:31:59.083" v="3739" actId="13926"/>
          <ac:spMkLst>
            <pc:docMk/>
            <pc:sldMk cId="2990318626" sldId="414"/>
            <ac:spMk id="3" creationId="{7AD6E1C4-04F1-4CD9-B9B1-029639A244A5}"/>
          </ac:spMkLst>
        </pc:spChg>
      </pc:sldChg>
      <pc:sldChg chg="modSp">
        <pc:chgData name="Edita Ondřejová" userId="99072d20-5cbd-4150-9310-6c4cecc9938d" providerId="ADAL" clId="{FF586388-1253-433E-BC03-AF39DCCB97CF}" dt="2023-09-21T06:29:07.970" v="3334" actId="20577"/>
        <pc:sldMkLst>
          <pc:docMk/>
          <pc:sldMk cId="3297618366" sldId="419"/>
        </pc:sldMkLst>
        <pc:spChg chg="mod">
          <ac:chgData name="Edita Ondřejová" userId="99072d20-5cbd-4150-9310-6c4cecc9938d" providerId="ADAL" clId="{FF586388-1253-433E-BC03-AF39DCCB97CF}" dt="2023-09-21T06:29:07.970" v="3334" actId="20577"/>
          <ac:spMkLst>
            <pc:docMk/>
            <pc:sldMk cId="3297618366" sldId="419"/>
            <ac:spMk id="3" creationId="{9D871755-58C3-4A18-9AE6-E84F85796F01}"/>
          </ac:spMkLst>
        </pc:spChg>
      </pc:sldChg>
      <pc:sldChg chg="modSp">
        <pc:chgData name="Edita Ondřejová" userId="99072d20-5cbd-4150-9310-6c4cecc9938d" providerId="ADAL" clId="{FF586388-1253-433E-BC03-AF39DCCB97CF}" dt="2023-10-17T10:50:04.336" v="7888" actId="20577"/>
        <pc:sldMkLst>
          <pc:docMk/>
          <pc:sldMk cId="1875611102" sldId="421"/>
        </pc:sldMkLst>
        <pc:spChg chg="mod">
          <ac:chgData name="Edita Ondřejová" userId="99072d20-5cbd-4150-9310-6c4cecc9938d" providerId="ADAL" clId="{FF586388-1253-433E-BC03-AF39DCCB97CF}" dt="2023-10-17T10:50:04.336" v="7888" actId="20577"/>
          <ac:spMkLst>
            <pc:docMk/>
            <pc:sldMk cId="1875611102" sldId="421"/>
            <ac:spMk id="3" creationId="{501D3DB7-2FD1-4D41-B05E-0A4D267D54D8}"/>
          </ac:spMkLst>
        </pc:spChg>
      </pc:sldChg>
      <pc:sldChg chg="modSp">
        <pc:chgData name="Edita Ondřejová" userId="99072d20-5cbd-4150-9310-6c4cecc9938d" providerId="ADAL" clId="{FF586388-1253-433E-BC03-AF39DCCB97CF}" dt="2023-10-04T11:24:07.016" v="7427" actId="6549"/>
        <pc:sldMkLst>
          <pc:docMk/>
          <pc:sldMk cId="4066828665" sldId="426"/>
        </pc:sldMkLst>
        <pc:spChg chg="mod">
          <ac:chgData name="Edita Ondřejová" userId="99072d20-5cbd-4150-9310-6c4cecc9938d" providerId="ADAL" clId="{FF586388-1253-433E-BC03-AF39DCCB97CF}" dt="2023-10-04T11:24:07.016" v="7427" actId="6549"/>
          <ac:spMkLst>
            <pc:docMk/>
            <pc:sldMk cId="4066828665" sldId="426"/>
            <ac:spMk id="3" creationId="{EEBBF788-66CC-4807-B823-2748D8F4E08C}"/>
          </ac:spMkLst>
        </pc:spChg>
      </pc:sldChg>
      <pc:sldChg chg="modSp">
        <pc:chgData name="Edita Ondřejová" userId="99072d20-5cbd-4150-9310-6c4cecc9938d" providerId="ADAL" clId="{FF586388-1253-433E-BC03-AF39DCCB97CF}" dt="2023-10-17T10:50:48.266" v="7896" actId="113"/>
        <pc:sldMkLst>
          <pc:docMk/>
          <pc:sldMk cId="3816861777" sldId="428"/>
        </pc:sldMkLst>
        <pc:spChg chg="mod">
          <ac:chgData name="Edita Ondřejová" userId="99072d20-5cbd-4150-9310-6c4cecc9938d" providerId="ADAL" clId="{FF586388-1253-433E-BC03-AF39DCCB97CF}" dt="2023-10-03T10:07:21.688" v="3904" actId="255"/>
          <ac:spMkLst>
            <pc:docMk/>
            <pc:sldMk cId="3816861777" sldId="428"/>
            <ac:spMk id="2" creationId="{C0EA5B20-5FBB-4E4A-9576-93DE5DC9F285}"/>
          </ac:spMkLst>
        </pc:spChg>
        <pc:graphicFrameChg chg="mod">
          <ac:chgData name="Edita Ondřejová" userId="99072d20-5cbd-4150-9310-6c4cecc9938d" providerId="ADAL" clId="{FF586388-1253-433E-BC03-AF39DCCB97CF}" dt="2023-10-17T10:50:48.266" v="7896" actId="113"/>
          <ac:graphicFrameMkLst>
            <pc:docMk/>
            <pc:sldMk cId="3816861777" sldId="428"/>
            <ac:graphicFrameMk id="5" creationId="{CF03A2C8-DA9E-4A28-A3DA-A4A83E80F758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17T10:50:58.067" v="7897" actId="20577"/>
        <pc:sldMkLst>
          <pc:docMk/>
          <pc:sldMk cId="2590038294" sldId="430"/>
        </pc:sldMkLst>
        <pc:graphicFrameChg chg="mod">
          <ac:chgData name="Edita Ondřejová" userId="99072d20-5cbd-4150-9310-6c4cecc9938d" providerId="ADAL" clId="{FF586388-1253-433E-BC03-AF39DCCB97CF}" dt="2023-10-17T10:50:58.067" v="7897" actId="20577"/>
          <ac:graphicFrameMkLst>
            <pc:docMk/>
            <pc:sldMk cId="2590038294" sldId="430"/>
            <ac:graphicFrameMk id="4" creationId="{F745D2E0-8B6B-445D-A2F8-32F98C9B5A66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25T05:45:09.682" v="7911" actId="403"/>
        <pc:sldMkLst>
          <pc:docMk/>
          <pc:sldMk cId="805871637" sldId="432"/>
        </pc:sldMkLst>
        <pc:spChg chg="mod">
          <ac:chgData name="Edita Ondřejová" userId="99072d20-5cbd-4150-9310-6c4cecc9938d" providerId="ADAL" clId="{FF586388-1253-433E-BC03-AF39DCCB97CF}" dt="2023-10-25T05:45:09.682" v="7911" actId="403"/>
          <ac:spMkLst>
            <pc:docMk/>
            <pc:sldMk cId="805871637" sldId="432"/>
            <ac:spMk id="3" creationId="{5303CCE8-1982-417C-8FB0-A48D541D7784}"/>
          </ac:spMkLst>
        </pc:spChg>
      </pc:sldChg>
      <pc:sldChg chg="modSp">
        <pc:chgData name="Edita Ondřejová" userId="99072d20-5cbd-4150-9310-6c4cecc9938d" providerId="ADAL" clId="{FF586388-1253-433E-BC03-AF39DCCB97CF}" dt="2023-10-11T04:31:02.695" v="7614" actId="113"/>
        <pc:sldMkLst>
          <pc:docMk/>
          <pc:sldMk cId="382092142" sldId="433"/>
        </pc:sldMkLst>
        <pc:spChg chg="mod">
          <ac:chgData name="Edita Ondřejová" userId="99072d20-5cbd-4150-9310-6c4cecc9938d" providerId="ADAL" clId="{FF586388-1253-433E-BC03-AF39DCCB97CF}" dt="2023-10-11T04:31:02.695" v="7614" actId="113"/>
          <ac:spMkLst>
            <pc:docMk/>
            <pc:sldMk cId="382092142" sldId="433"/>
            <ac:spMk id="3" creationId="{F8164E1B-1972-4486-AC5D-9F2B7E9C8994}"/>
          </ac:spMkLst>
        </pc:spChg>
      </pc:sldChg>
      <pc:sldChg chg="modSp">
        <pc:chgData name="Edita Ondřejová" userId="99072d20-5cbd-4150-9310-6c4cecc9938d" providerId="ADAL" clId="{FF586388-1253-433E-BC03-AF39DCCB97CF}" dt="2023-09-26T12:40:12.870" v="3830" actId="20577"/>
        <pc:sldMkLst>
          <pc:docMk/>
          <pc:sldMk cId="1890380262" sldId="437"/>
        </pc:sldMkLst>
        <pc:graphicFrameChg chg="mod">
          <ac:chgData name="Edita Ondřejová" userId="99072d20-5cbd-4150-9310-6c4cecc9938d" providerId="ADAL" clId="{FF586388-1253-433E-BC03-AF39DCCB97CF}" dt="2023-09-26T12:40:12.870" v="3830" actId="20577"/>
          <ac:graphicFrameMkLst>
            <pc:docMk/>
            <pc:sldMk cId="1890380262" sldId="437"/>
            <ac:graphicFrameMk id="5" creationId="{C4E21959-D5DA-4996-A686-66892A9FB4BF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11T04:32:30.810" v="7622" actId="113"/>
        <pc:sldMkLst>
          <pc:docMk/>
          <pc:sldMk cId="2300437198" sldId="439"/>
        </pc:sldMkLst>
        <pc:spChg chg="mod">
          <ac:chgData name="Edita Ondřejová" userId="99072d20-5cbd-4150-9310-6c4cecc9938d" providerId="ADAL" clId="{FF586388-1253-433E-BC03-AF39DCCB97CF}" dt="2023-09-07T11:26:40.377" v="2761" actId="122"/>
          <ac:spMkLst>
            <pc:docMk/>
            <pc:sldMk cId="2300437198" sldId="439"/>
            <ac:spMk id="2" creationId="{1DC38497-27C3-48BC-9150-C5FBD8BC1B57}"/>
          </ac:spMkLst>
        </pc:spChg>
        <pc:spChg chg="mod">
          <ac:chgData name="Edita Ondřejová" userId="99072d20-5cbd-4150-9310-6c4cecc9938d" providerId="ADAL" clId="{FF586388-1253-433E-BC03-AF39DCCB97CF}" dt="2023-10-11T04:32:30.810" v="7622" actId="113"/>
          <ac:spMkLst>
            <pc:docMk/>
            <pc:sldMk cId="2300437198" sldId="439"/>
            <ac:spMk id="3" creationId="{682AC1AC-C8CA-4C73-BBF7-859C71F178DC}"/>
          </ac:spMkLst>
        </pc:spChg>
      </pc:sldChg>
      <pc:sldChg chg="addSp delSp modSp">
        <pc:chgData name="Edita Ondřejová" userId="99072d20-5cbd-4150-9310-6c4cecc9938d" providerId="ADAL" clId="{FF586388-1253-433E-BC03-AF39DCCB97CF}" dt="2023-10-11T04:34:17.022" v="7633" actId="11529"/>
        <pc:sldMkLst>
          <pc:docMk/>
          <pc:sldMk cId="4158607130" sldId="445"/>
        </pc:sldMkLst>
        <pc:spChg chg="add del mod">
          <ac:chgData name="Edita Ondřejová" userId="99072d20-5cbd-4150-9310-6c4cecc9938d" providerId="ADAL" clId="{FF586388-1253-433E-BC03-AF39DCCB97CF}" dt="2023-10-11T04:34:17.022" v="7633" actId="11529"/>
          <ac:spMkLst>
            <pc:docMk/>
            <pc:sldMk cId="4158607130" sldId="445"/>
            <ac:spMk id="3" creationId="{81BD1449-3B76-4162-B755-E446AF0E20FA}"/>
          </ac:spMkLst>
        </pc:spChg>
      </pc:sldChg>
      <pc:sldChg chg="modSp">
        <pc:chgData name="Edita Ondřejová" userId="99072d20-5cbd-4150-9310-6c4cecc9938d" providerId="ADAL" clId="{FF586388-1253-433E-BC03-AF39DCCB97CF}" dt="2023-10-11T04:34:41.841" v="7635" actId="207"/>
        <pc:sldMkLst>
          <pc:docMk/>
          <pc:sldMk cId="1463766468" sldId="446"/>
        </pc:sldMkLst>
        <pc:spChg chg="mod">
          <ac:chgData name="Edita Ondřejová" userId="99072d20-5cbd-4150-9310-6c4cecc9938d" providerId="ADAL" clId="{FF586388-1253-433E-BC03-AF39DCCB97CF}" dt="2023-10-11T04:34:41.841" v="7635" actId="207"/>
          <ac:spMkLst>
            <pc:docMk/>
            <pc:sldMk cId="1463766468" sldId="446"/>
            <ac:spMk id="3" creationId="{613D646D-1F4F-433B-9398-1BBA983DE3A8}"/>
          </ac:spMkLst>
        </pc:spChg>
      </pc:sldChg>
      <pc:sldChg chg="modSp">
        <pc:chgData name="Edita Ondřejová" userId="99072d20-5cbd-4150-9310-6c4cecc9938d" providerId="ADAL" clId="{FF586388-1253-433E-BC03-AF39DCCB97CF}" dt="2023-09-19T12:53:34.042" v="2898" actId="20577"/>
        <pc:sldMkLst>
          <pc:docMk/>
          <pc:sldMk cId="3689752516" sldId="501"/>
        </pc:sldMkLst>
        <pc:graphicFrameChg chg="mod">
          <ac:chgData name="Edita Ondřejová" userId="99072d20-5cbd-4150-9310-6c4cecc9938d" providerId="ADAL" clId="{FF586388-1253-433E-BC03-AF39DCCB97CF}" dt="2023-09-19T12:53:34.042" v="2898" actId="20577"/>
          <ac:graphicFrameMkLst>
            <pc:docMk/>
            <pc:sldMk cId="3689752516" sldId="501"/>
            <ac:graphicFrameMk id="4" creationId="{B504F27D-000D-4432-979A-F2BEB93E4DE5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10-04T04:09:43.604" v="3923" actId="113"/>
        <pc:sldMkLst>
          <pc:docMk/>
          <pc:sldMk cId="769296944" sldId="526"/>
        </pc:sldMkLst>
        <pc:spChg chg="mod">
          <ac:chgData name="Edita Ondřejová" userId="99072d20-5cbd-4150-9310-6c4cecc9938d" providerId="ADAL" clId="{FF586388-1253-433E-BC03-AF39DCCB97CF}" dt="2023-10-04T04:09:43.604" v="3923" actId="113"/>
          <ac:spMkLst>
            <pc:docMk/>
            <pc:sldMk cId="769296944" sldId="526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FF586388-1253-433E-BC03-AF39DCCB97CF}" dt="2023-09-26T09:54:52.756" v="3507" actId="115"/>
        <pc:sldMkLst>
          <pc:docMk/>
          <pc:sldMk cId="241211342" sldId="534"/>
        </pc:sldMkLst>
        <pc:spChg chg="mod">
          <ac:chgData name="Edita Ondřejová" userId="99072d20-5cbd-4150-9310-6c4cecc9938d" providerId="ADAL" clId="{FF586388-1253-433E-BC03-AF39DCCB97CF}" dt="2023-09-26T09:54:52.756" v="3507" actId="115"/>
          <ac:spMkLst>
            <pc:docMk/>
            <pc:sldMk cId="241211342" sldId="534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FF586388-1253-433E-BC03-AF39DCCB97CF}" dt="2023-10-04T04:04:46.764" v="3907" actId="13926"/>
        <pc:sldMkLst>
          <pc:docMk/>
          <pc:sldMk cId="4201080108" sldId="550"/>
        </pc:sldMkLst>
        <pc:spChg chg="mod">
          <ac:chgData name="Edita Ondřejová" userId="99072d20-5cbd-4150-9310-6c4cecc9938d" providerId="ADAL" clId="{FF586388-1253-433E-BC03-AF39DCCB97CF}" dt="2023-09-19T13:08:26.591" v="2904" actId="122"/>
          <ac:spMkLst>
            <pc:docMk/>
            <pc:sldMk cId="4201080108" sldId="550"/>
            <ac:spMk id="2" creationId="{00000000-0000-0000-0000-000000000000}"/>
          </ac:spMkLst>
        </pc:spChg>
        <pc:spChg chg="mod">
          <ac:chgData name="Edita Ondřejová" userId="99072d20-5cbd-4150-9310-6c4cecc9938d" providerId="ADAL" clId="{FF586388-1253-433E-BC03-AF39DCCB97CF}" dt="2023-10-04T04:04:46.764" v="3907" actId="13926"/>
          <ac:spMkLst>
            <pc:docMk/>
            <pc:sldMk cId="4201080108" sldId="550"/>
            <ac:spMk id="3" creationId="{00000000-0000-0000-0000-000000000000}"/>
          </ac:spMkLst>
        </pc:spChg>
      </pc:sldChg>
      <pc:sldChg chg="addSp delSp modSp">
        <pc:chgData name="Edita Ondřejová" userId="99072d20-5cbd-4150-9310-6c4cecc9938d" providerId="ADAL" clId="{FF586388-1253-433E-BC03-AF39DCCB97CF}" dt="2023-10-04T05:37:41.837" v="5486" actId="13926"/>
        <pc:sldMkLst>
          <pc:docMk/>
          <pc:sldMk cId="1915434067" sldId="573"/>
        </pc:sldMkLst>
        <pc:spChg chg="mod">
          <ac:chgData name="Edita Ondřejová" userId="99072d20-5cbd-4150-9310-6c4cecc9938d" providerId="ADAL" clId="{FF586388-1253-433E-BC03-AF39DCCB97CF}" dt="2023-10-04T05:37:20.167" v="5482" actId="20577"/>
          <ac:spMkLst>
            <pc:docMk/>
            <pc:sldMk cId="1915434067" sldId="573"/>
            <ac:spMk id="2" creationId="{10E8EB88-8A93-43A8-9B2F-4E8AF5793C87}"/>
          </ac:spMkLst>
        </pc:spChg>
        <pc:spChg chg="add del mod">
          <ac:chgData name="Edita Ondřejová" userId="99072d20-5cbd-4150-9310-6c4cecc9938d" providerId="ADAL" clId="{FF586388-1253-433E-BC03-AF39DCCB97CF}" dt="2023-10-04T05:37:41.837" v="5486" actId="13926"/>
          <ac:spMkLst>
            <pc:docMk/>
            <pc:sldMk cId="1915434067" sldId="573"/>
            <ac:spMk id="3" creationId="{69B22E61-0D2F-49C3-87CC-28E3785DF7A7}"/>
          </ac:spMkLst>
        </pc:spChg>
        <pc:graphicFrameChg chg="add del mod">
          <ac:chgData name="Edita Ondřejová" userId="99072d20-5cbd-4150-9310-6c4cecc9938d" providerId="ADAL" clId="{FF586388-1253-433E-BC03-AF39DCCB97CF}" dt="2023-10-04T05:36:15.191" v="5446" actId="12084"/>
          <ac:graphicFrameMkLst>
            <pc:docMk/>
            <pc:sldMk cId="1915434067" sldId="573"/>
            <ac:graphicFrameMk id="4" creationId="{E9AB7AFB-ABA2-4CC3-842D-7655E76DDA3A}"/>
          </ac:graphicFrameMkLst>
        </pc:graphicFrameChg>
        <pc:graphicFrameChg chg="add del mod">
          <ac:chgData name="Edita Ondřejová" userId="99072d20-5cbd-4150-9310-6c4cecc9938d" providerId="ADAL" clId="{FF586388-1253-433E-BC03-AF39DCCB97CF}" dt="2023-10-04T05:36:29.285" v="5449" actId="12084"/>
          <ac:graphicFrameMkLst>
            <pc:docMk/>
            <pc:sldMk cId="1915434067" sldId="573"/>
            <ac:graphicFrameMk id="5" creationId="{4073421F-B004-4A2D-ADA9-B792719EA96F}"/>
          </ac:graphicFrameMkLst>
        </pc:graphicFrameChg>
        <pc:graphicFrameChg chg="add del mod">
          <ac:chgData name="Edita Ondřejová" userId="99072d20-5cbd-4150-9310-6c4cecc9938d" providerId="ADAL" clId="{FF586388-1253-433E-BC03-AF39DCCB97CF}" dt="2023-10-04T05:37:32.480" v="5485" actId="12084"/>
          <ac:graphicFrameMkLst>
            <pc:docMk/>
            <pc:sldMk cId="1915434067" sldId="573"/>
            <ac:graphicFrameMk id="6" creationId="{43459178-50FC-4DDB-9641-E5BEF4FD2B6D}"/>
          </ac:graphicFrameMkLst>
        </pc:graphicFrameChg>
      </pc:sldChg>
      <pc:sldChg chg="modSp">
        <pc:chgData name="Edita Ondřejová" userId="99072d20-5cbd-4150-9310-6c4cecc9938d" providerId="ADAL" clId="{FF586388-1253-433E-BC03-AF39DCCB97CF}" dt="2023-09-19T12:48:40.502" v="2853" actId="6549"/>
        <pc:sldMkLst>
          <pc:docMk/>
          <pc:sldMk cId="15318350" sldId="584"/>
        </pc:sldMkLst>
        <pc:spChg chg="mod">
          <ac:chgData name="Edita Ondřejová" userId="99072d20-5cbd-4150-9310-6c4cecc9938d" providerId="ADAL" clId="{FF586388-1253-433E-BC03-AF39DCCB97CF}" dt="2023-09-19T12:48:40.502" v="2853" actId="6549"/>
          <ac:spMkLst>
            <pc:docMk/>
            <pc:sldMk cId="15318350" sldId="584"/>
            <ac:spMk id="3" creationId="{54CBAAFE-57C8-4D74-854C-C3BBE2559E4E}"/>
          </ac:spMkLst>
        </pc:spChg>
      </pc:sldChg>
      <pc:sldChg chg="modSp">
        <pc:chgData name="Edita Ondřejová" userId="99072d20-5cbd-4150-9310-6c4cecc9938d" providerId="ADAL" clId="{FF586388-1253-433E-BC03-AF39DCCB97CF}" dt="2023-09-21T04:02:35.510" v="3085" actId="115"/>
        <pc:sldMkLst>
          <pc:docMk/>
          <pc:sldMk cId="1214410174" sldId="585"/>
        </pc:sldMkLst>
        <pc:spChg chg="mod">
          <ac:chgData name="Edita Ondřejová" userId="99072d20-5cbd-4150-9310-6c4cecc9938d" providerId="ADAL" clId="{FF586388-1253-433E-BC03-AF39DCCB97CF}" dt="2023-09-21T04:02:35.510" v="3085" actId="115"/>
          <ac:spMkLst>
            <pc:docMk/>
            <pc:sldMk cId="1214410174" sldId="585"/>
            <ac:spMk id="3" creationId="{F2699AEC-73F5-4CD3-BF40-03033FBE37C5}"/>
          </ac:spMkLst>
        </pc:spChg>
      </pc:sldChg>
      <pc:sldChg chg="modSp">
        <pc:chgData name="Edita Ondřejová" userId="99072d20-5cbd-4150-9310-6c4cecc9938d" providerId="ADAL" clId="{FF586388-1253-433E-BC03-AF39DCCB97CF}" dt="2023-09-19T12:49:35.834" v="2862" actId="20577"/>
        <pc:sldMkLst>
          <pc:docMk/>
          <pc:sldMk cId="853499981" sldId="586"/>
        </pc:sldMkLst>
        <pc:spChg chg="mod">
          <ac:chgData name="Edita Ondřejová" userId="99072d20-5cbd-4150-9310-6c4cecc9938d" providerId="ADAL" clId="{FF586388-1253-433E-BC03-AF39DCCB97CF}" dt="2023-09-19T12:49:35.834" v="2862" actId="20577"/>
          <ac:spMkLst>
            <pc:docMk/>
            <pc:sldMk cId="853499981" sldId="586"/>
            <ac:spMk id="3" creationId="{26C1258B-D102-4D70-BFDC-329DAF9D6382}"/>
          </ac:spMkLst>
        </pc:spChg>
      </pc:sldChg>
      <pc:sldChg chg="modSp">
        <pc:chgData name="Edita Ondřejová" userId="99072d20-5cbd-4150-9310-6c4cecc9938d" providerId="ADAL" clId="{FF586388-1253-433E-BC03-AF39DCCB97CF}" dt="2023-09-22T12:31:23.248" v="3390" actId="20577"/>
        <pc:sldMkLst>
          <pc:docMk/>
          <pc:sldMk cId="1992741930" sldId="593"/>
        </pc:sldMkLst>
        <pc:spChg chg="mod">
          <ac:chgData name="Edita Ondřejová" userId="99072d20-5cbd-4150-9310-6c4cecc9938d" providerId="ADAL" clId="{FF586388-1253-433E-BC03-AF39DCCB97CF}" dt="2023-09-07T04:35:29.414" v="91" actId="113"/>
          <ac:spMkLst>
            <pc:docMk/>
            <pc:sldMk cId="1992741930" sldId="593"/>
            <ac:spMk id="2" creationId="{D021D2D8-621E-4048-A6A1-650DCBFE31D2}"/>
          </ac:spMkLst>
        </pc:spChg>
        <pc:spChg chg="mod">
          <ac:chgData name="Edita Ondřejová" userId="99072d20-5cbd-4150-9310-6c4cecc9938d" providerId="ADAL" clId="{FF586388-1253-433E-BC03-AF39DCCB97CF}" dt="2023-09-22T12:31:23.248" v="3390" actId="20577"/>
          <ac:spMkLst>
            <pc:docMk/>
            <pc:sldMk cId="1992741930" sldId="593"/>
            <ac:spMk id="3" creationId="{64C6EF54-1DE9-4B68-90F4-6BEEA6FF2192}"/>
          </ac:spMkLst>
        </pc:spChg>
      </pc:sldChg>
      <pc:sldChg chg="modSp">
        <pc:chgData name="Edita Ondřejová" userId="99072d20-5cbd-4150-9310-6c4cecc9938d" providerId="ADAL" clId="{FF586388-1253-433E-BC03-AF39DCCB97CF}" dt="2023-09-22T12:31:34.579" v="3391" actId="20577"/>
        <pc:sldMkLst>
          <pc:docMk/>
          <pc:sldMk cId="2104979311" sldId="594"/>
        </pc:sldMkLst>
        <pc:spChg chg="mod">
          <ac:chgData name="Edita Ondřejová" userId="99072d20-5cbd-4150-9310-6c4cecc9938d" providerId="ADAL" clId="{FF586388-1253-433E-BC03-AF39DCCB97CF}" dt="2023-09-22T12:31:34.579" v="3391" actId="20577"/>
          <ac:spMkLst>
            <pc:docMk/>
            <pc:sldMk cId="2104979311" sldId="594"/>
            <ac:spMk id="3" creationId="{A62EE418-A060-4EC0-B4AD-254322AFCB4A}"/>
          </ac:spMkLst>
        </pc:spChg>
      </pc:sldChg>
      <pc:sldChg chg="modSp add">
        <pc:chgData name="Edita Ondřejová" userId="99072d20-5cbd-4150-9310-6c4cecc9938d" providerId="ADAL" clId="{FF586388-1253-433E-BC03-AF39DCCB97CF}" dt="2023-10-17T09:36:36.980" v="7839" actId="122"/>
        <pc:sldMkLst>
          <pc:docMk/>
          <pc:sldMk cId="2427145466" sldId="603"/>
        </pc:sldMkLst>
        <pc:spChg chg="mod">
          <ac:chgData name="Edita Ondřejová" userId="99072d20-5cbd-4150-9310-6c4cecc9938d" providerId="ADAL" clId="{FF586388-1253-433E-BC03-AF39DCCB97CF}" dt="2023-10-17T09:36:36.980" v="7839" actId="122"/>
          <ac:spMkLst>
            <pc:docMk/>
            <pc:sldMk cId="2427145466" sldId="603"/>
            <ac:spMk id="2" creationId="{CCAFE065-44EA-43C3-9AFB-E88F508416CA}"/>
          </ac:spMkLst>
        </pc:spChg>
        <pc:spChg chg="mod">
          <ac:chgData name="Edita Ondřejová" userId="99072d20-5cbd-4150-9310-6c4cecc9938d" providerId="ADAL" clId="{FF586388-1253-433E-BC03-AF39DCCB97CF}" dt="2023-09-22T13:03:58.538" v="3483" actId="20577"/>
          <ac:spMkLst>
            <pc:docMk/>
            <pc:sldMk cId="2427145466" sldId="603"/>
            <ac:spMk id="3" creationId="{664E1EE1-D3D3-465C-8CAC-9248E06BBC5E}"/>
          </ac:spMkLst>
        </pc:spChg>
      </pc:sldChg>
      <pc:sldChg chg="modSp add">
        <pc:chgData name="Edita Ondřejová" userId="99072d20-5cbd-4150-9310-6c4cecc9938d" providerId="ADAL" clId="{FF586388-1253-433E-BC03-AF39DCCB97CF}" dt="2023-10-06T04:53:14.925" v="7452" actId="13926"/>
        <pc:sldMkLst>
          <pc:docMk/>
          <pc:sldMk cId="412457348" sldId="612"/>
        </pc:sldMkLst>
        <pc:spChg chg="mod">
          <ac:chgData name="Edita Ondřejová" userId="99072d20-5cbd-4150-9310-6c4cecc9938d" providerId="ADAL" clId="{FF586388-1253-433E-BC03-AF39DCCB97CF}" dt="2023-10-04T07:02:42.363" v="5846" actId="113"/>
          <ac:spMkLst>
            <pc:docMk/>
            <pc:sldMk cId="412457348" sldId="612"/>
            <ac:spMk id="2" creationId="{1F1ACD10-EAE8-4FA8-BCAE-CE838D019C61}"/>
          </ac:spMkLst>
        </pc:spChg>
        <pc:spChg chg="mod">
          <ac:chgData name="Edita Ondřejová" userId="99072d20-5cbd-4150-9310-6c4cecc9938d" providerId="ADAL" clId="{FF586388-1253-433E-BC03-AF39DCCB97CF}" dt="2023-10-06T04:53:14.925" v="7452" actId="13926"/>
          <ac:spMkLst>
            <pc:docMk/>
            <pc:sldMk cId="412457348" sldId="612"/>
            <ac:spMk id="3" creationId="{79589DDE-A617-4CE2-B320-2A88665C8B2F}"/>
          </ac:spMkLst>
        </pc:spChg>
      </pc:sldChg>
      <pc:sldChg chg="modSp add">
        <pc:chgData name="Edita Ondřejová" userId="99072d20-5cbd-4150-9310-6c4cecc9938d" providerId="ADAL" clId="{FF586388-1253-433E-BC03-AF39DCCB97CF}" dt="2023-10-11T05:10:43.822" v="7658" actId="1076"/>
        <pc:sldMkLst>
          <pc:docMk/>
          <pc:sldMk cId="428852961" sldId="624"/>
        </pc:sldMkLst>
        <pc:spChg chg="mod">
          <ac:chgData name="Edita Ondřejová" userId="99072d20-5cbd-4150-9310-6c4cecc9938d" providerId="ADAL" clId="{FF586388-1253-433E-BC03-AF39DCCB97CF}" dt="2023-10-11T05:10:43.822" v="7658" actId="1076"/>
          <ac:spMkLst>
            <pc:docMk/>
            <pc:sldMk cId="428852961" sldId="624"/>
            <ac:spMk id="3" creationId="{2E09EC90-B60D-4BAA-9099-E25F8E79AF49}"/>
          </ac:spMkLst>
        </pc:spChg>
      </pc:sldChg>
    </pc:docChg>
  </pc:docChgLst>
  <pc:docChgLst>
    <pc:chgData name="Edita Ondřejová" userId="99072d20-5cbd-4150-9310-6c4cecc9938d" providerId="ADAL" clId="{D87FB0C0-6BE7-4B7A-AA1B-64F99FC3D104}"/>
    <pc:docChg chg="undo custSel addSld modSld modSection">
      <pc:chgData name="Edita Ondřejová" userId="99072d20-5cbd-4150-9310-6c4cecc9938d" providerId="ADAL" clId="{D87FB0C0-6BE7-4B7A-AA1B-64F99FC3D104}" dt="2024-11-14T05:21:49.995" v="319" actId="123"/>
      <pc:docMkLst>
        <pc:docMk/>
      </pc:docMkLst>
      <pc:sldChg chg="modSp mod">
        <pc:chgData name="Edita Ondřejová" userId="99072d20-5cbd-4150-9310-6c4cecc9938d" providerId="ADAL" clId="{D87FB0C0-6BE7-4B7A-AA1B-64F99FC3D104}" dt="2024-11-14T05:02:19.375" v="1" actId="207"/>
        <pc:sldMkLst>
          <pc:docMk/>
          <pc:sldMk cId="2104979311" sldId="594"/>
        </pc:sldMkLst>
        <pc:spChg chg="mod">
          <ac:chgData name="Edita Ondřejová" userId="99072d20-5cbd-4150-9310-6c4cecc9938d" providerId="ADAL" clId="{D87FB0C0-6BE7-4B7A-AA1B-64F99FC3D104}" dt="2024-11-14T05:02:19.375" v="1" actId="207"/>
          <ac:spMkLst>
            <pc:docMk/>
            <pc:sldMk cId="2104979311" sldId="594"/>
            <ac:spMk id="3" creationId="{A62EE418-A060-4EC0-B4AD-254322AFCB4A}"/>
          </ac:spMkLst>
        </pc:spChg>
      </pc:sldChg>
      <pc:sldChg chg="modSp mod">
        <pc:chgData name="Edita Ondřejová" userId="99072d20-5cbd-4150-9310-6c4cecc9938d" providerId="ADAL" clId="{D87FB0C0-6BE7-4B7A-AA1B-64F99FC3D104}" dt="2024-11-14T05:06:42.948" v="44" actId="123"/>
        <pc:sldMkLst>
          <pc:docMk/>
          <pc:sldMk cId="1345123664" sldId="626"/>
        </pc:sldMkLst>
        <pc:spChg chg="mod">
          <ac:chgData name="Edita Ondřejová" userId="99072d20-5cbd-4150-9310-6c4cecc9938d" providerId="ADAL" clId="{D87FB0C0-6BE7-4B7A-AA1B-64F99FC3D104}" dt="2024-11-14T05:06:42.948" v="44" actId="123"/>
          <ac:spMkLst>
            <pc:docMk/>
            <pc:sldMk cId="1345123664" sldId="626"/>
            <ac:spMk id="3" creationId="{4F1B9535-544C-45EC-87C7-5E35A49DADC8}"/>
          </ac:spMkLst>
        </pc:spChg>
      </pc:sldChg>
      <pc:sldChg chg="modSp mod">
        <pc:chgData name="Edita Ondřejová" userId="99072d20-5cbd-4150-9310-6c4cecc9938d" providerId="ADAL" clId="{D87FB0C0-6BE7-4B7A-AA1B-64F99FC3D104}" dt="2024-11-14T05:10:23.252" v="147" actId="114"/>
        <pc:sldMkLst>
          <pc:docMk/>
          <pc:sldMk cId="1740510178" sldId="627"/>
        </pc:sldMkLst>
        <pc:spChg chg="mod">
          <ac:chgData name="Edita Ondřejová" userId="99072d20-5cbd-4150-9310-6c4cecc9938d" providerId="ADAL" clId="{D87FB0C0-6BE7-4B7A-AA1B-64F99FC3D104}" dt="2024-11-14T05:10:23.252" v="147" actId="114"/>
          <ac:spMkLst>
            <pc:docMk/>
            <pc:sldMk cId="1740510178" sldId="627"/>
            <ac:spMk id="3" creationId="{9C59D1CC-8182-4D65-9FA3-4DE5FCFC5E24}"/>
          </ac:spMkLst>
        </pc:spChg>
      </pc:sldChg>
      <pc:sldChg chg="modSp mod">
        <pc:chgData name="Edita Ondřejová" userId="99072d20-5cbd-4150-9310-6c4cecc9938d" providerId="ADAL" clId="{D87FB0C0-6BE7-4B7A-AA1B-64F99FC3D104}" dt="2024-11-14T05:13:39.194" v="182" actId="114"/>
        <pc:sldMkLst>
          <pc:docMk/>
          <pc:sldMk cId="654943559" sldId="628"/>
        </pc:sldMkLst>
        <pc:spChg chg="mod">
          <ac:chgData name="Edita Ondřejová" userId="99072d20-5cbd-4150-9310-6c4cecc9938d" providerId="ADAL" clId="{D87FB0C0-6BE7-4B7A-AA1B-64F99FC3D104}" dt="2024-11-14T05:13:39.194" v="182" actId="114"/>
          <ac:spMkLst>
            <pc:docMk/>
            <pc:sldMk cId="654943559" sldId="628"/>
            <ac:spMk id="3" creationId="{C32A317B-F257-4157-B098-B0259695A0BE}"/>
          </ac:spMkLst>
        </pc:spChg>
      </pc:sldChg>
      <pc:sldChg chg="modSp mod">
        <pc:chgData name="Edita Ondřejová" userId="99072d20-5cbd-4150-9310-6c4cecc9938d" providerId="ADAL" clId="{D87FB0C0-6BE7-4B7A-AA1B-64F99FC3D104}" dt="2024-11-14T05:16:30.784" v="224" actId="6549"/>
        <pc:sldMkLst>
          <pc:docMk/>
          <pc:sldMk cId="1293308587" sldId="629"/>
        </pc:sldMkLst>
        <pc:spChg chg="mod">
          <ac:chgData name="Edita Ondřejová" userId="99072d20-5cbd-4150-9310-6c4cecc9938d" providerId="ADAL" clId="{D87FB0C0-6BE7-4B7A-AA1B-64F99FC3D104}" dt="2024-11-14T05:16:30.784" v="224" actId="6549"/>
          <ac:spMkLst>
            <pc:docMk/>
            <pc:sldMk cId="1293308587" sldId="629"/>
            <ac:spMk id="3" creationId="{8ADB1A56-AE99-4E86-9C18-C6195AF07CB9}"/>
          </ac:spMkLst>
        </pc:spChg>
      </pc:sldChg>
      <pc:sldChg chg="modSp mod">
        <pc:chgData name="Edita Ondřejová" userId="99072d20-5cbd-4150-9310-6c4cecc9938d" providerId="ADAL" clId="{D87FB0C0-6BE7-4B7A-AA1B-64F99FC3D104}" dt="2024-11-14T05:20:12.719" v="259" actId="114"/>
        <pc:sldMkLst>
          <pc:docMk/>
          <pc:sldMk cId="172928875" sldId="630"/>
        </pc:sldMkLst>
        <pc:spChg chg="mod">
          <ac:chgData name="Edita Ondřejová" userId="99072d20-5cbd-4150-9310-6c4cecc9938d" providerId="ADAL" clId="{D87FB0C0-6BE7-4B7A-AA1B-64F99FC3D104}" dt="2024-11-14T05:20:12.719" v="259" actId="114"/>
          <ac:spMkLst>
            <pc:docMk/>
            <pc:sldMk cId="172928875" sldId="630"/>
            <ac:spMk id="3" creationId="{75C80713-CB03-403A-AFC3-9EA7F650F97D}"/>
          </ac:spMkLst>
        </pc:spChg>
      </pc:sldChg>
      <pc:sldChg chg="modSp mod">
        <pc:chgData name="Edita Ondřejová" userId="99072d20-5cbd-4150-9310-6c4cecc9938d" providerId="ADAL" clId="{D87FB0C0-6BE7-4B7A-AA1B-64F99FC3D104}" dt="2024-11-14T05:21:49.995" v="319" actId="123"/>
        <pc:sldMkLst>
          <pc:docMk/>
          <pc:sldMk cId="174104965" sldId="631"/>
        </pc:sldMkLst>
        <pc:spChg chg="mod">
          <ac:chgData name="Edita Ondřejová" userId="99072d20-5cbd-4150-9310-6c4cecc9938d" providerId="ADAL" clId="{D87FB0C0-6BE7-4B7A-AA1B-64F99FC3D104}" dt="2024-11-14T05:21:49.995" v="319" actId="123"/>
          <ac:spMkLst>
            <pc:docMk/>
            <pc:sldMk cId="174104965" sldId="631"/>
            <ac:spMk id="3" creationId="{7D60D6E2-63B6-4E8C-BFCC-2727A3A8DBE9}"/>
          </ac:spMkLst>
        </pc:spChg>
      </pc:sldChg>
      <pc:sldChg chg="modSp new mod">
        <pc:chgData name="Edita Ondřejová" userId="99072d20-5cbd-4150-9310-6c4cecc9938d" providerId="ADAL" clId="{D87FB0C0-6BE7-4B7A-AA1B-64F99FC3D104}" dt="2024-11-14T05:07:40.817" v="53" actId="114"/>
        <pc:sldMkLst>
          <pc:docMk/>
          <pc:sldMk cId="3869571550" sldId="632"/>
        </pc:sldMkLst>
        <pc:spChg chg="mod">
          <ac:chgData name="Edita Ondřejová" userId="99072d20-5cbd-4150-9310-6c4cecc9938d" providerId="ADAL" clId="{D87FB0C0-6BE7-4B7A-AA1B-64F99FC3D104}" dt="2024-11-14T05:07:40.817" v="53" actId="114"/>
          <ac:spMkLst>
            <pc:docMk/>
            <pc:sldMk cId="3869571550" sldId="632"/>
            <ac:spMk id="3" creationId="{4E2ECBA4-BE4F-4AA2-9E88-AC9AF0B88F21}"/>
          </ac:spMkLst>
        </pc:spChg>
      </pc:sldChg>
    </pc:docChg>
  </pc:docChgLst>
  <pc:docChgLst>
    <pc:chgData name="Edita Ondřejová" userId="99072d20-5cbd-4150-9310-6c4cecc9938d" providerId="ADAL" clId="{08575EA1-19F7-4A42-91A3-E4F924780BA5}"/>
    <pc:docChg chg="undo redo custSel addSld delSld modSld modSection">
      <pc:chgData name="Edita Ondřejová" userId="99072d20-5cbd-4150-9310-6c4cecc9938d" providerId="ADAL" clId="{08575EA1-19F7-4A42-91A3-E4F924780BA5}" dt="2023-12-13T11:53:00.347" v="1409" actId="20577"/>
      <pc:docMkLst>
        <pc:docMk/>
      </pc:docMkLst>
      <pc:sldChg chg="modSp">
        <pc:chgData name="Edita Ondřejová" userId="99072d20-5cbd-4150-9310-6c4cecc9938d" providerId="ADAL" clId="{08575EA1-19F7-4A42-91A3-E4F924780BA5}" dt="2023-12-05T08:56:33.545" v="41" actId="6549"/>
        <pc:sldMkLst>
          <pc:docMk/>
          <pc:sldMk cId="1974269762" sldId="256"/>
        </pc:sldMkLst>
        <pc:spChg chg="mod">
          <ac:chgData name="Edita Ondřejová" userId="99072d20-5cbd-4150-9310-6c4cecc9938d" providerId="ADAL" clId="{08575EA1-19F7-4A42-91A3-E4F924780BA5}" dt="2023-12-05T08:56:33.545" v="41" actId="6549"/>
          <ac:spMkLst>
            <pc:docMk/>
            <pc:sldMk cId="1974269762" sldId="256"/>
            <ac:spMk id="3" creationId="{E1F8F5B6-28EF-44ED-9BF5-2582BA4A0F17}"/>
          </ac:spMkLst>
        </pc:spChg>
      </pc:sldChg>
      <pc:sldChg chg="modSp">
        <pc:chgData name="Edita Ondřejová" userId="99072d20-5cbd-4150-9310-6c4cecc9938d" providerId="ADAL" clId="{08575EA1-19F7-4A42-91A3-E4F924780BA5}" dt="2023-12-05T12:03:25.382" v="337" actId="6549"/>
        <pc:sldMkLst>
          <pc:docMk/>
          <pc:sldMk cId="639708299" sldId="259"/>
        </pc:sldMkLst>
        <pc:spChg chg="mod">
          <ac:chgData name="Edita Ondřejová" userId="99072d20-5cbd-4150-9310-6c4cecc9938d" providerId="ADAL" clId="{08575EA1-19F7-4A42-91A3-E4F924780BA5}" dt="2023-12-05T12:03:25.382" v="337" actId="6549"/>
          <ac:spMkLst>
            <pc:docMk/>
            <pc:sldMk cId="639708299" sldId="259"/>
            <ac:spMk id="3" creationId="{93DB5101-BF36-4399-BA77-3E692FE951D6}"/>
          </ac:spMkLst>
        </pc:spChg>
      </pc:sldChg>
      <pc:sldChg chg="modSp">
        <pc:chgData name="Edita Ondřejová" userId="99072d20-5cbd-4150-9310-6c4cecc9938d" providerId="ADAL" clId="{08575EA1-19F7-4A42-91A3-E4F924780BA5}" dt="2023-12-11T13:14:28.400" v="1196" actId="113"/>
        <pc:sldMkLst>
          <pc:docMk/>
          <pc:sldMk cId="2035932604" sldId="262"/>
        </pc:sldMkLst>
        <pc:spChg chg="mod">
          <ac:chgData name="Edita Ondřejová" userId="99072d20-5cbd-4150-9310-6c4cecc9938d" providerId="ADAL" clId="{08575EA1-19F7-4A42-91A3-E4F924780BA5}" dt="2023-12-11T13:14:28.400" v="1196" actId="113"/>
          <ac:spMkLst>
            <pc:docMk/>
            <pc:sldMk cId="2035932604" sldId="262"/>
            <ac:spMk id="3" creationId="{7EAF49E7-9BAD-4A50-A899-424E2C51ED86}"/>
          </ac:spMkLst>
        </pc:spChg>
      </pc:sldChg>
      <pc:sldChg chg="modSp">
        <pc:chgData name="Edita Ondřejová" userId="99072d20-5cbd-4150-9310-6c4cecc9938d" providerId="ADAL" clId="{08575EA1-19F7-4A42-91A3-E4F924780BA5}" dt="2023-12-05T12:03:51.902" v="351" actId="27636"/>
        <pc:sldMkLst>
          <pc:docMk/>
          <pc:sldMk cId="4132988255" sldId="264"/>
        </pc:sldMkLst>
        <pc:spChg chg="mod">
          <ac:chgData name="Edita Ondřejová" userId="99072d20-5cbd-4150-9310-6c4cecc9938d" providerId="ADAL" clId="{08575EA1-19F7-4A42-91A3-E4F924780BA5}" dt="2023-12-05T12:03:51.902" v="351" actId="27636"/>
          <ac:spMkLst>
            <pc:docMk/>
            <pc:sldMk cId="4132988255" sldId="264"/>
            <ac:spMk id="3" creationId="{11D91113-E06A-4732-8BDB-697B16A1B3AF}"/>
          </ac:spMkLst>
        </pc:spChg>
      </pc:sldChg>
      <pc:sldChg chg="modSp">
        <pc:chgData name="Edita Ondřejová" userId="99072d20-5cbd-4150-9310-6c4cecc9938d" providerId="ADAL" clId="{08575EA1-19F7-4A42-91A3-E4F924780BA5}" dt="2023-12-08T09:14:47.959" v="1049" actId="20577"/>
        <pc:sldMkLst>
          <pc:docMk/>
          <pc:sldMk cId="319826619" sldId="279"/>
        </pc:sldMkLst>
        <pc:graphicFrameChg chg="mod">
          <ac:chgData name="Edita Ondřejová" userId="99072d20-5cbd-4150-9310-6c4cecc9938d" providerId="ADAL" clId="{08575EA1-19F7-4A42-91A3-E4F924780BA5}" dt="2023-12-08T09:14:47.959" v="1049" actId="20577"/>
          <ac:graphicFrameMkLst>
            <pc:docMk/>
            <pc:sldMk cId="319826619" sldId="279"/>
            <ac:graphicFrameMk id="4" creationId="{29605E38-7F35-4BE6-8E6E-3B9650F62D15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05T12:08:26.165" v="576" actId="20577"/>
        <pc:sldMkLst>
          <pc:docMk/>
          <pc:sldMk cId="2245462185" sldId="294"/>
        </pc:sldMkLst>
        <pc:graphicFrameChg chg="mod">
          <ac:chgData name="Edita Ondřejová" userId="99072d20-5cbd-4150-9310-6c4cecc9938d" providerId="ADAL" clId="{08575EA1-19F7-4A42-91A3-E4F924780BA5}" dt="2023-12-05T12:08:26.165" v="576" actId="20577"/>
          <ac:graphicFrameMkLst>
            <pc:docMk/>
            <pc:sldMk cId="2245462185" sldId="294"/>
            <ac:graphicFrameMk id="4" creationId="{B68B0D84-B31F-407F-914B-03F9B1C9F279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11T13:15:02.878" v="1197" actId="13926"/>
        <pc:sldMkLst>
          <pc:docMk/>
          <pc:sldMk cId="3078469180" sldId="305"/>
        </pc:sldMkLst>
        <pc:spChg chg="mod">
          <ac:chgData name="Edita Ondřejová" userId="99072d20-5cbd-4150-9310-6c4cecc9938d" providerId="ADAL" clId="{08575EA1-19F7-4A42-91A3-E4F924780BA5}" dt="2023-12-11T13:15:02.878" v="1197" actId="13926"/>
          <ac:spMkLst>
            <pc:docMk/>
            <pc:sldMk cId="3078469180" sldId="305"/>
            <ac:spMk id="3" creationId="{FE247E56-683A-4F5F-9C37-F58004C6111B}"/>
          </ac:spMkLst>
        </pc:spChg>
      </pc:sldChg>
      <pc:sldChg chg="modSp">
        <pc:chgData name="Edita Ondřejová" userId="99072d20-5cbd-4150-9310-6c4cecc9938d" providerId="ADAL" clId="{08575EA1-19F7-4A42-91A3-E4F924780BA5}" dt="2023-12-05T12:09:48.959" v="620" actId="6549"/>
        <pc:sldMkLst>
          <pc:docMk/>
          <pc:sldMk cId="1845094694" sldId="306"/>
        </pc:sldMkLst>
        <pc:spChg chg="mod">
          <ac:chgData name="Edita Ondřejová" userId="99072d20-5cbd-4150-9310-6c4cecc9938d" providerId="ADAL" clId="{08575EA1-19F7-4A42-91A3-E4F924780BA5}" dt="2023-12-05T12:09:48.959" v="620" actId="6549"/>
          <ac:spMkLst>
            <pc:docMk/>
            <pc:sldMk cId="1845094694" sldId="306"/>
            <ac:spMk id="3" creationId="{351FE655-4D2B-4F3C-AA3C-B5EEB8C12397}"/>
          </ac:spMkLst>
        </pc:spChg>
      </pc:sldChg>
      <pc:sldChg chg="modSp">
        <pc:chgData name="Edita Ondřejová" userId="99072d20-5cbd-4150-9310-6c4cecc9938d" providerId="ADAL" clId="{08575EA1-19F7-4A42-91A3-E4F924780BA5}" dt="2023-12-05T12:16:54.110" v="668" actId="14100"/>
        <pc:sldMkLst>
          <pc:docMk/>
          <pc:sldMk cId="1941526210" sldId="307"/>
        </pc:sldMkLst>
        <pc:spChg chg="mod">
          <ac:chgData name="Edita Ondřejová" userId="99072d20-5cbd-4150-9310-6c4cecc9938d" providerId="ADAL" clId="{08575EA1-19F7-4A42-91A3-E4F924780BA5}" dt="2023-12-05T12:16:54.110" v="668" actId="14100"/>
          <ac:spMkLst>
            <pc:docMk/>
            <pc:sldMk cId="1941526210" sldId="307"/>
            <ac:spMk id="3" creationId="{BA4235A3-BDE5-420B-9B42-D880AE204D31}"/>
          </ac:spMkLst>
        </pc:spChg>
      </pc:sldChg>
      <pc:sldChg chg="modSp">
        <pc:chgData name="Edita Ondřejová" userId="99072d20-5cbd-4150-9310-6c4cecc9938d" providerId="ADAL" clId="{08575EA1-19F7-4A42-91A3-E4F924780BA5}" dt="2023-12-05T12:24:05.242" v="833" actId="113"/>
        <pc:sldMkLst>
          <pc:docMk/>
          <pc:sldMk cId="3166446804" sldId="358"/>
        </pc:sldMkLst>
        <pc:spChg chg="mod">
          <ac:chgData name="Edita Ondřejová" userId="99072d20-5cbd-4150-9310-6c4cecc9938d" providerId="ADAL" clId="{08575EA1-19F7-4A42-91A3-E4F924780BA5}" dt="2023-12-05T12:24:05.242" v="833" actId="113"/>
          <ac:spMkLst>
            <pc:docMk/>
            <pc:sldMk cId="3166446804" sldId="358"/>
            <ac:spMk id="3" creationId="{3AB59B0E-72F2-460B-AD7B-ECCEDC04B801}"/>
          </ac:spMkLst>
        </pc:spChg>
      </pc:sldChg>
      <pc:sldChg chg="modSp">
        <pc:chgData name="Edita Ondřejová" userId="99072d20-5cbd-4150-9310-6c4cecc9938d" providerId="ADAL" clId="{08575EA1-19F7-4A42-91A3-E4F924780BA5}" dt="2023-12-05T12:24:41.407" v="845" actId="207"/>
        <pc:sldMkLst>
          <pc:docMk/>
          <pc:sldMk cId="703095939" sldId="359"/>
        </pc:sldMkLst>
        <pc:spChg chg="mod">
          <ac:chgData name="Edita Ondřejová" userId="99072d20-5cbd-4150-9310-6c4cecc9938d" providerId="ADAL" clId="{08575EA1-19F7-4A42-91A3-E4F924780BA5}" dt="2023-12-05T12:24:41.407" v="845" actId="207"/>
          <ac:spMkLst>
            <pc:docMk/>
            <pc:sldMk cId="703095939" sldId="359"/>
            <ac:spMk id="3" creationId="{C9B1A7CD-1980-4ACF-B316-1B6B722D9F76}"/>
          </ac:spMkLst>
        </pc:spChg>
      </pc:sldChg>
      <pc:sldChg chg="modSp">
        <pc:chgData name="Edita Ondřejová" userId="99072d20-5cbd-4150-9310-6c4cecc9938d" providerId="ADAL" clId="{08575EA1-19F7-4A42-91A3-E4F924780BA5}" dt="2023-12-11T13:15:22.833" v="1198" actId="13926"/>
        <pc:sldMkLst>
          <pc:docMk/>
          <pc:sldMk cId="2870436503" sldId="366"/>
        </pc:sldMkLst>
        <pc:spChg chg="mod">
          <ac:chgData name="Edita Ondřejová" userId="99072d20-5cbd-4150-9310-6c4cecc9938d" providerId="ADAL" clId="{08575EA1-19F7-4A42-91A3-E4F924780BA5}" dt="2023-12-11T13:15:22.833" v="1198" actId="13926"/>
          <ac:spMkLst>
            <pc:docMk/>
            <pc:sldMk cId="2870436503" sldId="366"/>
            <ac:spMk id="3" creationId="{E0B30363-6D63-465C-AA34-96BC237D19E7}"/>
          </ac:spMkLst>
        </pc:spChg>
      </pc:sldChg>
      <pc:sldChg chg="modSp">
        <pc:chgData name="Edita Ondřejová" userId="99072d20-5cbd-4150-9310-6c4cecc9938d" providerId="ADAL" clId="{08575EA1-19F7-4A42-91A3-E4F924780BA5}" dt="2023-12-05T12:25:56.674" v="882" actId="20577"/>
        <pc:sldMkLst>
          <pc:docMk/>
          <pc:sldMk cId="1109416621" sldId="367"/>
        </pc:sldMkLst>
        <pc:spChg chg="mod">
          <ac:chgData name="Edita Ondřejová" userId="99072d20-5cbd-4150-9310-6c4cecc9938d" providerId="ADAL" clId="{08575EA1-19F7-4A42-91A3-E4F924780BA5}" dt="2023-12-05T12:25:56.674" v="882" actId="20577"/>
          <ac:spMkLst>
            <pc:docMk/>
            <pc:sldMk cId="1109416621" sldId="367"/>
            <ac:spMk id="3" creationId="{8CE705CF-D4F5-4553-AA02-C900159FBD52}"/>
          </ac:spMkLst>
        </pc:spChg>
      </pc:sldChg>
      <pc:sldChg chg="modSp">
        <pc:chgData name="Edita Ondřejová" userId="99072d20-5cbd-4150-9310-6c4cecc9938d" providerId="ADAL" clId="{08575EA1-19F7-4A42-91A3-E4F924780BA5}" dt="2023-12-05T12:26:39.507" v="928" actId="207"/>
        <pc:sldMkLst>
          <pc:docMk/>
          <pc:sldMk cId="1790403232" sldId="369"/>
        </pc:sldMkLst>
        <pc:spChg chg="mod">
          <ac:chgData name="Edita Ondřejová" userId="99072d20-5cbd-4150-9310-6c4cecc9938d" providerId="ADAL" clId="{08575EA1-19F7-4A42-91A3-E4F924780BA5}" dt="2023-12-05T12:26:39.507" v="928" actId="207"/>
          <ac:spMkLst>
            <pc:docMk/>
            <pc:sldMk cId="1790403232" sldId="369"/>
            <ac:spMk id="3" creationId="{280F9B0B-0163-435D-9312-C12B8C832F97}"/>
          </ac:spMkLst>
        </pc:spChg>
      </pc:sldChg>
      <pc:sldChg chg="modSp">
        <pc:chgData name="Edita Ondřejová" userId="99072d20-5cbd-4150-9310-6c4cecc9938d" providerId="ADAL" clId="{08575EA1-19F7-4A42-91A3-E4F924780BA5}" dt="2023-12-05T12:27:13.430" v="932" actId="122"/>
        <pc:sldMkLst>
          <pc:docMk/>
          <pc:sldMk cId="817642317" sldId="371"/>
        </pc:sldMkLst>
        <pc:spChg chg="mod">
          <ac:chgData name="Edita Ondřejová" userId="99072d20-5cbd-4150-9310-6c4cecc9938d" providerId="ADAL" clId="{08575EA1-19F7-4A42-91A3-E4F924780BA5}" dt="2023-12-05T12:27:13.430" v="932" actId="122"/>
          <ac:spMkLst>
            <pc:docMk/>
            <pc:sldMk cId="817642317" sldId="371"/>
            <ac:spMk id="2" creationId="{A430EE9C-A336-4F68-A29B-D7C337FE9B15}"/>
          </ac:spMkLst>
        </pc:spChg>
      </pc:sldChg>
      <pc:sldChg chg="modSp">
        <pc:chgData name="Edita Ondřejová" userId="99072d20-5cbd-4150-9310-6c4cecc9938d" providerId="ADAL" clId="{08575EA1-19F7-4A42-91A3-E4F924780BA5}" dt="2023-12-05T12:27:19.980" v="934" actId="6549"/>
        <pc:sldMkLst>
          <pc:docMk/>
          <pc:sldMk cId="1302040019" sldId="372"/>
        </pc:sldMkLst>
        <pc:spChg chg="mod">
          <ac:chgData name="Edita Ondřejová" userId="99072d20-5cbd-4150-9310-6c4cecc9938d" providerId="ADAL" clId="{08575EA1-19F7-4A42-91A3-E4F924780BA5}" dt="2023-12-05T12:27:15.973" v="933" actId="122"/>
          <ac:spMkLst>
            <pc:docMk/>
            <pc:sldMk cId="1302040019" sldId="372"/>
            <ac:spMk id="2" creationId="{E4C7FB28-11D1-43B9-A016-9AB634D19C87}"/>
          </ac:spMkLst>
        </pc:spChg>
        <pc:spChg chg="mod">
          <ac:chgData name="Edita Ondřejová" userId="99072d20-5cbd-4150-9310-6c4cecc9938d" providerId="ADAL" clId="{08575EA1-19F7-4A42-91A3-E4F924780BA5}" dt="2023-12-05T12:27:19.980" v="934" actId="6549"/>
          <ac:spMkLst>
            <pc:docMk/>
            <pc:sldMk cId="1302040019" sldId="372"/>
            <ac:spMk id="3" creationId="{252A669A-B30A-457F-B2CB-E45556A8E0E7}"/>
          </ac:spMkLst>
        </pc:spChg>
      </pc:sldChg>
      <pc:sldChg chg="modSp">
        <pc:chgData name="Edita Ondřejová" userId="99072d20-5cbd-4150-9310-6c4cecc9938d" providerId="ADAL" clId="{08575EA1-19F7-4A42-91A3-E4F924780BA5}" dt="2023-12-05T12:27:22.868" v="935" actId="1076"/>
        <pc:sldMkLst>
          <pc:docMk/>
          <pc:sldMk cId="532772401" sldId="373"/>
        </pc:sldMkLst>
        <pc:picChg chg="mod">
          <ac:chgData name="Edita Ondřejová" userId="99072d20-5cbd-4150-9310-6c4cecc9938d" providerId="ADAL" clId="{08575EA1-19F7-4A42-91A3-E4F924780BA5}" dt="2023-12-05T12:27:22.868" v="935" actId="1076"/>
          <ac:picMkLst>
            <pc:docMk/>
            <pc:sldMk cId="532772401" sldId="373"/>
            <ac:picMk id="4" creationId="{BB484EA0-5EBF-4EDA-B150-887328535746}"/>
          </ac:picMkLst>
        </pc:picChg>
      </pc:sldChg>
      <pc:sldChg chg="modSp">
        <pc:chgData name="Edita Ondřejová" userId="99072d20-5cbd-4150-9310-6c4cecc9938d" providerId="ADAL" clId="{08575EA1-19F7-4A42-91A3-E4F924780BA5}" dt="2023-12-05T12:28:28.387" v="1006" actId="20577"/>
        <pc:sldMkLst>
          <pc:docMk/>
          <pc:sldMk cId="121465025" sldId="377"/>
        </pc:sldMkLst>
        <pc:graphicFrameChg chg="mod">
          <ac:chgData name="Edita Ondřejová" userId="99072d20-5cbd-4150-9310-6c4cecc9938d" providerId="ADAL" clId="{08575EA1-19F7-4A42-91A3-E4F924780BA5}" dt="2023-12-05T12:28:28.387" v="1006" actId="20577"/>
          <ac:graphicFrameMkLst>
            <pc:docMk/>
            <pc:sldMk cId="121465025" sldId="377"/>
            <ac:graphicFrameMk id="4" creationId="{43CB3392-8577-4E71-864D-424F5A808303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05T14:02:44.342" v="1018" actId="6549"/>
        <pc:sldMkLst>
          <pc:docMk/>
          <pc:sldMk cId="2545847715" sldId="382"/>
        </pc:sldMkLst>
        <pc:spChg chg="mod">
          <ac:chgData name="Edita Ondřejová" userId="99072d20-5cbd-4150-9310-6c4cecc9938d" providerId="ADAL" clId="{08575EA1-19F7-4A42-91A3-E4F924780BA5}" dt="2023-12-05T14:02:44.342" v="1018" actId="6549"/>
          <ac:spMkLst>
            <pc:docMk/>
            <pc:sldMk cId="2545847715" sldId="382"/>
            <ac:spMk id="3" creationId="{C3ADE42A-B715-4617-8BBB-3C0CCAFE8736}"/>
          </ac:spMkLst>
        </pc:spChg>
      </pc:sldChg>
      <pc:sldChg chg="modSp">
        <pc:chgData name="Edita Ondřejová" userId="99072d20-5cbd-4150-9310-6c4cecc9938d" providerId="ADAL" clId="{08575EA1-19F7-4A42-91A3-E4F924780BA5}" dt="2023-12-11T10:13:33.642" v="1130" actId="20577"/>
        <pc:sldMkLst>
          <pc:docMk/>
          <pc:sldMk cId="1204552518" sldId="384"/>
        </pc:sldMkLst>
        <pc:graphicFrameChg chg="mod">
          <ac:chgData name="Edita Ondřejová" userId="99072d20-5cbd-4150-9310-6c4cecc9938d" providerId="ADAL" clId="{08575EA1-19F7-4A42-91A3-E4F924780BA5}" dt="2023-12-11T10:13:33.642" v="1130" actId="20577"/>
          <ac:graphicFrameMkLst>
            <pc:docMk/>
            <pc:sldMk cId="1204552518" sldId="384"/>
            <ac:graphicFrameMk id="4" creationId="{09898C97-094A-46F8-8577-77251064C116}"/>
          </ac:graphicFrameMkLst>
        </pc:graphicFrameChg>
      </pc:sldChg>
      <pc:sldChg chg="modSp add del">
        <pc:chgData name="Edita Ondřejová" userId="99072d20-5cbd-4150-9310-6c4cecc9938d" providerId="ADAL" clId="{08575EA1-19F7-4A42-91A3-E4F924780BA5}" dt="2023-12-11T13:16:05.736" v="1214" actId="6549"/>
        <pc:sldMkLst>
          <pc:docMk/>
          <pc:sldMk cId="3421719208" sldId="409"/>
        </pc:sldMkLst>
        <pc:spChg chg="mod">
          <ac:chgData name="Edita Ondřejová" userId="99072d20-5cbd-4150-9310-6c4cecc9938d" providerId="ADAL" clId="{08575EA1-19F7-4A42-91A3-E4F924780BA5}" dt="2023-12-11T13:16:05.736" v="1214" actId="6549"/>
          <ac:spMkLst>
            <pc:docMk/>
            <pc:sldMk cId="3421719208" sldId="409"/>
            <ac:spMk id="3" creationId="{F5ED64FD-6C6C-43C1-B633-B58880CAC4BF}"/>
          </ac:spMkLst>
        </pc:spChg>
      </pc:sldChg>
      <pc:sldChg chg="modSp del">
        <pc:chgData name="Edita Ondřejová" userId="99072d20-5cbd-4150-9310-6c4cecc9938d" providerId="ADAL" clId="{08575EA1-19F7-4A42-91A3-E4F924780BA5}" dt="2023-12-13T11:52:51.532" v="1406" actId="2696"/>
        <pc:sldMkLst>
          <pc:docMk/>
          <pc:sldMk cId="244282970" sldId="412"/>
        </pc:sldMkLst>
        <pc:spChg chg="mod">
          <ac:chgData name="Edita Ondřejová" userId="99072d20-5cbd-4150-9310-6c4cecc9938d" providerId="ADAL" clId="{08575EA1-19F7-4A42-91A3-E4F924780BA5}" dt="2023-12-13T11:51:04.603" v="1374"/>
          <ac:spMkLst>
            <pc:docMk/>
            <pc:sldMk cId="244282970" sldId="412"/>
            <ac:spMk id="2" creationId="{A8B02EEE-5096-4D77-9335-24E3CCB60339}"/>
          </ac:spMkLst>
        </pc:spChg>
        <pc:spChg chg="mod">
          <ac:chgData name="Edita Ondřejová" userId="99072d20-5cbd-4150-9310-6c4cecc9938d" providerId="ADAL" clId="{08575EA1-19F7-4A42-91A3-E4F924780BA5}" dt="2023-12-13T11:46:21.564" v="1306"/>
          <ac:spMkLst>
            <pc:docMk/>
            <pc:sldMk cId="244282970" sldId="412"/>
            <ac:spMk id="3" creationId="{0ED954E8-EE08-4CC4-B3A6-08E617EEDB3B}"/>
          </ac:spMkLst>
        </pc:spChg>
      </pc:sldChg>
      <pc:sldChg chg="modSp">
        <pc:chgData name="Edita Ondřejová" userId="99072d20-5cbd-4150-9310-6c4cecc9938d" providerId="ADAL" clId="{08575EA1-19F7-4A42-91A3-E4F924780BA5}" dt="2023-12-11T13:16:36.411" v="1232" actId="20577"/>
        <pc:sldMkLst>
          <pc:docMk/>
          <pc:sldMk cId="2990318626" sldId="414"/>
        </pc:sldMkLst>
        <pc:spChg chg="mod">
          <ac:chgData name="Edita Ondřejová" userId="99072d20-5cbd-4150-9310-6c4cecc9938d" providerId="ADAL" clId="{08575EA1-19F7-4A42-91A3-E4F924780BA5}" dt="2023-12-11T13:16:36.411" v="1232" actId="20577"/>
          <ac:spMkLst>
            <pc:docMk/>
            <pc:sldMk cId="2990318626" sldId="414"/>
            <ac:spMk id="3" creationId="{7AD6E1C4-04F1-4CD9-B9B1-029639A244A5}"/>
          </ac:spMkLst>
        </pc:spChg>
      </pc:sldChg>
      <pc:sldChg chg="modSp">
        <pc:chgData name="Edita Ondřejová" userId="99072d20-5cbd-4150-9310-6c4cecc9938d" providerId="ADAL" clId="{08575EA1-19F7-4A42-91A3-E4F924780BA5}" dt="2023-12-11T13:17:13.309" v="1254" actId="20577"/>
        <pc:sldMkLst>
          <pc:docMk/>
          <pc:sldMk cId="3816861777" sldId="428"/>
        </pc:sldMkLst>
        <pc:graphicFrameChg chg="mod">
          <ac:chgData name="Edita Ondřejová" userId="99072d20-5cbd-4150-9310-6c4cecc9938d" providerId="ADAL" clId="{08575EA1-19F7-4A42-91A3-E4F924780BA5}" dt="2023-12-11T13:17:13.309" v="1254" actId="20577"/>
          <ac:graphicFrameMkLst>
            <pc:docMk/>
            <pc:sldMk cId="3816861777" sldId="428"/>
            <ac:graphicFrameMk id="5" creationId="{CF03A2C8-DA9E-4A28-A3DA-A4A83E80F758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11T13:17:41.756" v="1255" actId="6549"/>
        <pc:sldMkLst>
          <pc:docMk/>
          <pc:sldMk cId="2300437198" sldId="439"/>
        </pc:sldMkLst>
        <pc:spChg chg="mod">
          <ac:chgData name="Edita Ondřejová" userId="99072d20-5cbd-4150-9310-6c4cecc9938d" providerId="ADAL" clId="{08575EA1-19F7-4A42-91A3-E4F924780BA5}" dt="2023-12-11T13:17:41.756" v="1255" actId="6549"/>
          <ac:spMkLst>
            <pc:docMk/>
            <pc:sldMk cId="2300437198" sldId="439"/>
            <ac:spMk id="3" creationId="{682AC1AC-C8CA-4C73-BBF7-859C71F178DC}"/>
          </ac:spMkLst>
        </pc:spChg>
      </pc:sldChg>
      <pc:sldChg chg="addSp delSp modSp">
        <pc:chgData name="Edita Ondřejová" userId="99072d20-5cbd-4150-9310-6c4cecc9938d" providerId="ADAL" clId="{08575EA1-19F7-4A42-91A3-E4F924780BA5}" dt="2023-12-13T11:43:41.103" v="1263"/>
        <pc:sldMkLst>
          <pc:docMk/>
          <pc:sldMk cId="1463766468" sldId="446"/>
        </pc:sldMkLst>
        <pc:spChg chg="mod">
          <ac:chgData name="Edita Ondřejová" userId="99072d20-5cbd-4150-9310-6c4cecc9938d" providerId="ADAL" clId="{08575EA1-19F7-4A42-91A3-E4F924780BA5}" dt="2023-12-11T13:18:05.708" v="1261" actId="403"/>
          <ac:spMkLst>
            <pc:docMk/>
            <pc:sldMk cId="1463766468" sldId="446"/>
            <ac:spMk id="3" creationId="{613D646D-1F4F-433B-9398-1BBA983DE3A8}"/>
          </ac:spMkLst>
        </pc:spChg>
        <pc:spChg chg="add del">
          <ac:chgData name="Edita Ondřejová" userId="99072d20-5cbd-4150-9310-6c4cecc9938d" providerId="ADAL" clId="{08575EA1-19F7-4A42-91A3-E4F924780BA5}" dt="2023-12-13T11:43:41.103" v="1263"/>
          <ac:spMkLst>
            <pc:docMk/>
            <pc:sldMk cId="1463766468" sldId="446"/>
            <ac:spMk id="4" creationId="{94D34605-E722-42A3-89C4-78844951353D}"/>
          </ac:spMkLst>
        </pc:spChg>
      </pc:sldChg>
      <pc:sldChg chg="modSp">
        <pc:chgData name="Edita Ondřejová" userId="99072d20-5cbd-4150-9310-6c4cecc9938d" providerId="ADAL" clId="{08575EA1-19F7-4A42-91A3-E4F924780BA5}" dt="2023-12-11T10:14:22.081" v="1134" actId="6549"/>
        <pc:sldMkLst>
          <pc:docMk/>
          <pc:sldMk cId="2940618390" sldId="456"/>
        </pc:sldMkLst>
        <pc:spChg chg="mod">
          <ac:chgData name="Edita Ondřejová" userId="99072d20-5cbd-4150-9310-6c4cecc9938d" providerId="ADAL" clId="{08575EA1-19F7-4A42-91A3-E4F924780BA5}" dt="2023-12-11T10:14:22.081" v="1134" actId="6549"/>
          <ac:spMkLst>
            <pc:docMk/>
            <pc:sldMk cId="2940618390" sldId="456"/>
            <ac:spMk id="3" creationId="{BE52DD3C-8524-474A-836C-A52660857D4D}"/>
          </ac:spMkLst>
        </pc:spChg>
      </pc:sldChg>
      <pc:sldChg chg="addSp delSp modSp">
        <pc:chgData name="Edita Ondřejová" userId="99072d20-5cbd-4150-9310-6c4cecc9938d" providerId="ADAL" clId="{08575EA1-19F7-4A42-91A3-E4F924780BA5}" dt="2023-12-05T12:01:21.509" v="285" actId="122"/>
        <pc:sldMkLst>
          <pc:docMk/>
          <pc:sldMk cId="769296944" sldId="526"/>
        </pc:sldMkLst>
        <pc:spChg chg="mod">
          <ac:chgData name="Edita Ondřejová" userId="99072d20-5cbd-4150-9310-6c4cecc9938d" providerId="ADAL" clId="{08575EA1-19F7-4A42-91A3-E4F924780BA5}" dt="2023-12-05T12:01:07.938" v="280" actId="207"/>
          <ac:spMkLst>
            <pc:docMk/>
            <pc:sldMk cId="769296944" sldId="526"/>
            <ac:spMk id="2" creationId="{00000000-0000-0000-0000-000000000000}"/>
          </ac:spMkLst>
        </pc:spChg>
        <pc:spChg chg="del mod">
          <ac:chgData name="Edita Ondřejová" userId="99072d20-5cbd-4150-9310-6c4cecc9938d" providerId="ADAL" clId="{08575EA1-19F7-4A42-91A3-E4F924780BA5}" dt="2023-12-05T12:01:11.947" v="281" actId="12084"/>
          <ac:spMkLst>
            <pc:docMk/>
            <pc:sldMk cId="769296944" sldId="526"/>
            <ac:spMk id="3" creationId="{00000000-0000-0000-0000-000000000000}"/>
          </ac:spMkLst>
        </pc:spChg>
        <pc:graphicFrameChg chg="add mod">
          <ac:chgData name="Edita Ondřejová" userId="99072d20-5cbd-4150-9310-6c4cecc9938d" providerId="ADAL" clId="{08575EA1-19F7-4A42-91A3-E4F924780BA5}" dt="2023-12-05T12:01:21.509" v="285" actId="122"/>
          <ac:graphicFrameMkLst>
            <pc:docMk/>
            <pc:sldMk cId="769296944" sldId="526"/>
            <ac:graphicFrameMk id="4" creationId="{8DEAC399-824B-41F8-83BF-3A6445137E6F}"/>
          </ac:graphicFrameMkLst>
        </pc:graphicFrameChg>
      </pc:sldChg>
      <pc:sldChg chg="modSp">
        <pc:chgData name="Edita Ondřejová" userId="99072d20-5cbd-4150-9310-6c4cecc9938d" providerId="ADAL" clId="{08575EA1-19F7-4A42-91A3-E4F924780BA5}" dt="2023-12-05T12:02:13" v="309" actId="1076"/>
        <pc:sldMkLst>
          <pc:docMk/>
          <pc:sldMk cId="241211342" sldId="534"/>
        </pc:sldMkLst>
        <pc:spChg chg="mod">
          <ac:chgData name="Edita Ondřejová" userId="99072d20-5cbd-4150-9310-6c4cecc9938d" providerId="ADAL" clId="{08575EA1-19F7-4A42-91A3-E4F924780BA5}" dt="2023-12-05T12:02:06.240" v="307" actId="6549"/>
          <ac:spMkLst>
            <pc:docMk/>
            <pc:sldMk cId="241211342" sldId="534"/>
            <ac:spMk id="3" creationId="{00000000-0000-0000-0000-000000000000}"/>
          </ac:spMkLst>
        </pc:spChg>
        <pc:graphicFrameChg chg="mod">
          <ac:chgData name="Edita Ondřejová" userId="99072d20-5cbd-4150-9310-6c4cecc9938d" providerId="ADAL" clId="{08575EA1-19F7-4A42-91A3-E4F924780BA5}" dt="2023-12-05T12:02:13" v="309" actId="1076"/>
          <ac:graphicFrameMkLst>
            <pc:docMk/>
            <pc:sldMk cId="241211342" sldId="534"/>
            <ac:graphicFrameMk id="4" creationId="{4668816B-77D2-4F61-9951-058D1AD0377D}"/>
          </ac:graphicFrameMkLst>
        </pc:graphicFrameChg>
      </pc:sldChg>
      <pc:sldChg chg="add del">
        <pc:chgData name="Edita Ondřejová" userId="99072d20-5cbd-4150-9310-6c4cecc9938d" providerId="ADAL" clId="{08575EA1-19F7-4A42-91A3-E4F924780BA5}" dt="2023-12-05T12:02:39.719" v="322" actId="2696"/>
        <pc:sldMkLst>
          <pc:docMk/>
          <pc:sldMk cId="120802601" sldId="543"/>
        </pc:sldMkLst>
      </pc:sldChg>
      <pc:sldChg chg="modSp del">
        <pc:chgData name="Edita Ondřejová" userId="99072d20-5cbd-4150-9310-6c4cecc9938d" providerId="ADAL" clId="{08575EA1-19F7-4A42-91A3-E4F924780BA5}" dt="2023-12-13T11:52:52.186" v="1407" actId="2696"/>
        <pc:sldMkLst>
          <pc:docMk/>
          <pc:sldMk cId="1190885667" sldId="548"/>
        </pc:sldMkLst>
        <pc:spChg chg="mod">
          <ac:chgData name="Edita Ondřejová" userId="99072d20-5cbd-4150-9310-6c4cecc9938d" providerId="ADAL" clId="{08575EA1-19F7-4A42-91A3-E4F924780BA5}" dt="2023-12-13T11:50:34.185" v="1344"/>
          <ac:spMkLst>
            <pc:docMk/>
            <pc:sldMk cId="1190885667" sldId="548"/>
            <ac:spMk id="3" creationId="{00000000-0000-0000-0000-000000000000}"/>
          </ac:spMkLst>
        </pc:spChg>
      </pc:sldChg>
      <pc:sldChg chg="modSp add del">
        <pc:chgData name="Edita Ondřejová" userId="99072d20-5cbd-4150-9310-6c4cecc9938d" providerId="ADAL" clId="{08575EA1-19F7-4A42-91A3-E4F924780BA5}" dt="2023-12-11T13:14:01" v="1194" actId="113"/>
        <pc:sldMkLst>
          <pc:docMk/>
          <pc:sldMk cId="4201080108" sldId="550"/>
        </pc:sldMkLst>
        <pc:spChg chg="mod">
          <ac:chgData name="Edita Ondřejová" userId="99072d20-5cbd-4150-9310-6c4cecc9938d" providerId="ADAL" clId="{08575EA1-19F7-4A42-91A3-E4F924780BA5}" dt="2023-12-11T13:14:01" v="1194" actId="113"/>
          <ac:spMkLst>
            <pc:docMk/>
            <pc:sldMk cId="4201080108" sldId="550"/>
            <ac:spMk id="3" creationId="{00000000-0000-0000-0000-000000000000}"/>
          </ac:spMkLst>
        </pc:spChg>
      </pc:sldChg>
      <pc:sldChg chg="modSp">
        <pc:chgData name="Edita Ondřejová" userId="99072d20-5cbd-4150-9310-6c4cecc9938d" providerId="ADAL" clId="{08575EA1-19F7-4A42-91A3-E4F924780BA5}" dt="2023-12-05T12:21:17.223" v="759" actId="115"/>
        <pc:sldMkLst>
          <pc:docMk/>
          <pc:sldMk cId="1915434067" sldId="573"/>
        </pc:sldMkLst>
        <pc:spChg chg="mod">
          <ac:chgData name="Edita Ondřejová" userId="99072d20-5cbd-4150-9310-6c4cecc9938d" providerId="ADAL" clId="{08575EA1-19F7-4A42-91A3-E4F924780BA5}" dt="2023-12-05T12:21:17.223" v="759" actId="115"/>
          <ac:spMkLst>
            <pc:docMk/>
            <pc:sldMk cId="1915434067" sldId="573"/>
            <ac:spMk id="3" creationId="{69B22E61-0D2F-49C3-87CC-28E3785DF7A7}"/>
          </ac:spMkLst>
        </pc:spChg>
      </pc:sldChg>
      <pc:sldChg chg="modSp">
        <pc:chgData name="Edita Ondřejová" userId="99072d20-5cbd-4150-9310-6c4cecc9938d" providerId="ADAL" clId="{08575EA1-19F7-4A42-91A3-E4F924780BA5}" dt="2023-12-11T13:12:25.146" v="1185" actId="6549"/>
        <pc:sldMkLst>
          <pc:docMk/>
          <pc:sldMk cId="15318350" sldId="584"/>
        </pc:sldMkLst>
        <pc:spChg chg="mod">
          <ac:chgData name="Edita Ondřejová" userId="99072d20-5cbd-4150-9310-6c4cecc9938d" providerId="ADAL" clId="{08575EA1-19F7-4A42-91A3-E4F924780BA5}" dt="2023-12-11T13:12:25.146" v="1185" actId="6549"/>
          <ac:spMkLst>
            <pc:docMk/>
            <pc:sldMk cId="15318350" sldId="584"/>
            <ac:spMk id="3" creationId="{54CBAAFE-57C8-4D74-854C-C3BBE2559E4E}"/>
          </ac:spMkLst>
        </pc:spChg>
      </pc:sldChg>
      <pc:sldChg chg="modSp">
        <pc:chgData name="Edita Ondřejová" userId="99072d20-5cbd-4150-9310-6c4cecc9938d" providerId="ADAL" clId="{08575EA1-19F7-4A42-91A3-E4F924780BA5}" dt="2023-12-11T13:12:41.093" v="1186" actId="113"/>
        <pc:sldMkLst>
          <pc:docMk/>
          <pc:sldMk cId="1214410174" sldId="585"/>
        </pc:sldMkLst>
        <pc:spChg chg="mod">
          <ac:chgData name="Edita Ondřejová" userId="99072d20-5cbd-4150-9310-6c4cecc9938d" providerId="ADAL" clId="{08575EA1-19F7-4A42-91A3-E4F924780BA5}" dt="2023-12-11T13:12:41.093" v="1186" actId="113"/>
          <ac:spMkLst>
            <pc:docMk/>
            <pc:sldMk cId="1214410174" sldId="585"/>
            <ac:spMk id="3" creationId="{F2699AEC-73F5-4CD3-BF40-03033FBE37C5}"/>
          </ac:spMkLst>
        </pc:spChg>
      </pc:sldChg>
      <pc:sldChg chg="modSp">
        <pc:chgData name="Edita Ondřejová" userId="99072d20-5cbd-4150-9310-6c4cecc9938d" providerId="ADAL" clId="{08575EA1-19F7-4A42-91A3-E4F924780BA5}" dt="2023-12-11T13:12:55.232" v="1187" actId="948"/>
        <pc:sldMkLst>
          <pc:docMk/>
          <pc:sldMk cId="853499981" sldId="586"/>
        </pc:sldMkLst>
        <pc:spChg chg="mod">
          <ac:chgData name="Edita Ondřejová" userId="99072d20-5cbd-4150-9310-6c4cecc9938d" providerId="ADAL" clId="{08575EA1-19F7-4A42-91A3-E4F924780BA5}" dt="2023-12-11T13:12:55.232" v="1187" actId="948"/>
          <ac:spMkLst>
            <pc:docMk/>
            <pc:sldMk cId="853499981" sldId="586"/>
            <ac:spMk id="3" creationId="{26C1258B-D102-4D70-BFDC-329DAF9D6382}"/>
          </ac:spMkLst>
        </pc:spChg>
      </pc:sldChg>
      <pc:sldChg chg="modSp add del">
        <pc:chgData name="Edita Ondřejová" userId="99072d20-5cbd-4150-9310-6c4cecc9938d" providerId="ADAL" clId="{08575EA1-19F7-4A42-91A3-E4F924780BA5}" dt="2023-12-08T09:13:44.078" v="1033" actId="14"/>
        <pc:sldMkLst>
          <pc:docMk/>
          <pc:sldMk cId="1992741930" sldId="593"/>
        </pc:sldMkLst>
        <pc:spChg chg="mod">
          <ac:chgData name="Edita Ondřejová" userId="99072d20-5cbd-4150-9310-6c4cecc9938d" providerId="ADAL" clId="{08575EA1-19F7-4A42-91A3-E4F924780BA5}" dt="2023-12-08T09:13:44.078" v="1033" actId="14"/>
          <ac:spMkLst>
            <pc:docMk/>
            <pc:sldMk cId="1992741930" sldId="593"/>
            <ac:spMk id="3" creationId="{64C6EF54-1DE9-4B68-90F4-6BEEA6FF2192}"/>
          </ac:spMkLst>
        </pc:spChg>
      </pc:sldChg>
      <pc:sldChg chg="modSp add del">
        <pc:chgData name="Edita Ondřejová" userId="99072d20-5cbd-4150-9310-6c4cecc9938d" providerId="ADAL" clId="{08575EA1-19F7-4A42-91A3-E4F924780BA5}" dt="2023-12-05T11:43:58.318" v="131" actId="27636"/>
        <pc:sldMkLst>
          <pc:docMk/>
          <pc:sldMk cId="2104979311" sldId="594"/>
        </pc:sldMkLst>
        <pc:spChg chg="mod">
          <ac:chgData name="Edita Ondřejová" userId="99072d20-5cbd-4150-9310-6c4cecc9938d" providerId="ADAL" clId="{08575EA1-19F7-4A42-91A3-E4F924780BA5}" dt="2023-12-05T11:43:58.318" v="131" actId="27636"/>
          <ac:spMkLst>
            <pc:docMk/>
            <pc:sldMk cId="2104979311" sldId="594"/>
            <ac:spMk id="3" creationId="{A62EE418-A060-4EC0-B4AD-254322AFCB4A}"/>
          </ac:spMkLst>
        </pc:spChg>
      </pc:sldChg>
      <pc:sldChg chg="modSp">
        <pc:chgData name="Edita Ondřejová" userId="99072d20-5cbd-4150-9310-6c4cecc9938d" providerId="ADAL" clId="{08575EA1-19F7-4A42-91A3-E4F924780BA5}" dt="2023-12-11T13:15:33.390" v="1201" actId="20577"/>
        <pc:sldMkLst>
          <pc:docMk/>
          <pc:sldMk cId="2427145466" sldId="603"/>
        </pc:sldMkLst>
        <pc:spChg chg="mod">
          <ac:chgData name="Edita Ondřejová" userId="99072d20-5cbd-4150-9310-6c4cecc9938d" providerId="ADAL" clId="{08575EA1-19F7-4A42-91A3-E4F924780BA5}" dt="2023-12-11T13:15:33.390" v="1201" actId="20577"/>
          <ac:spMkLst>
            <pc:docMk/>
            <pc:sldMk cId="2427145466" sldId="603"/>
            <ac:spMk id="3" creationId="{664E1EE1-D3D3-465C-8CAC-9248E06BBC5E}"/>
          </ac:spMkLst>
        </pc:spChg>
      </pc:sldChg>
      <pc:sldChg chg="modSp add del">
        <pc:chgData name="Edita Ondřejová" userId="99072d20-5cbd-4150-9310-6c4cecc9938d" providerId="ADAL" clId="{08575EA1-19F7-4A42-91A3-E4F924780BA5}" dt="2023-12-05T12:08:02.391" v="557" actId="207"/>
        <pc:sldMkLst>
          <pc:docMk/>
          <pc:sldMk cId="412457348" sldId="612"/>
        </pc:sldMkLst>
        <pc:spChg chg="mod">
          <ac:chgData name="Edita Ondřejová" userId="99072d20-5cbd-4150-9310-6c4cecc9938d" providerId="ADAL" clId="{08575EA1-19F7-4A42-91A3-E4F924780BA5}" dt="2023-12-05T12:07:12.908" v="536" actId="20577"/>
          <ac:spMkLst>
            <pc:docMk/>
            <pc:sldMk cId="412457348" sldId="612"/>
            <ac:spMk id="2" creationId="{1F1ACD10-EAE8-4FA8-BCAE-CE838D019C61}"/>
          </ac:spMkLst>
        </pc:spChg>
        <pc:spChg chg="mod">
          <ac:chgData name="Edita Ondřejová" userId="99072d20-5cbd-4150-9310-6c4cecc9938d" providerId="ADAL" clId="{08575EA1-19F7-4A42-91A3-E4F924780BA5}" dt="2023-12-05T12:08:02.391" v="557" actId="207"/>
          <ac:spMkLst>
            <pc:docMk/>
            <pc:sldMk cId="412457348" sldId="612"/>
            <ac:spMk id="3" creationId="{79589DDE-A617-4CE2-B320-2A88665C8B2F}"/>
          </ac:spMkLst>
        </pc:spChg>
      </pc:sldChg>
      <pc:sldChg chg="modSp">
        <pc:chgData name="Edita Ondřejová" userId="99072d20-5cbd-4150-9310-6c4cecc9938d" providerId="ADAL" clId="{08575EA1-19F7-4A42-91A3-E4F924780BA5}" dt="2023-12-05T12:22:58.126" v="811" actId="113"/>
        <pc:sldMkLst>
          <pc:docMk/>
          <pc:sldMk cId="428852961" sldId="624"/>
        </pc:sldMkLst>
        <pc:spChg chg="mod">
          <ac:chgData name="Edita Ondřejová" userId="99072d20-5cbd-4150-9310-6c4cecc9938d" providerId="ADAL" clId="{08575EA1-19F7-4A42-91A3-E4F924780BA5}" dt="2023-12-05T12:22:58.126" v="811" actId="113"/>
          <ac:spMkLst>
            <pc:docMk/>
            <pc:sldMk cId="428852961" sldId="624"/>
            <ac:spMk id="3" creationId="{2E09EC90-B60D-4BAA-9099-E25F8E79AF49}"/>
          </ac:spMkLst>
        </pc:spChg>
      </pc:sldChg>
      <pc:sldChg chg="modSp add">
        <pc:chgData name="Edita Ondřejová" userId="99072d20-5cbd-4150-9310-6c4cecc9938d" providerId="ADAL" clId="{08575EA1-19F7-4A42-91A3-E4F924780BA5}" dt="2023-12-08T09:15:38.001" v="1052" actId="6549"/>
        <pc:sldMkLst>
          <pc:docMk/>
          <pc:sldMk cId="418359002" sldId="625"/>
        </pc:sldMkLst>
        <pc:spChg chg="mod">
          <ac:chgData name="Edita Ondřejová" userId="99072d20-5cbd-4150-9310-6c4cecc9938d" providerId="ADAL" clId="{08575EA1-19F7-4A42-91A3-E4F924780BA5}" dt="2023-12-08T09:15:38.001" v="1052" actId="6549"/>
          <ac:spMkLst>
            <pc:docMk/>
            <pc:sldMk cId="418359002" sldId="625"/>
            <ac:spMk id="3" creationId="{360F6FB8-4A85-4951-99FC-94A1029372B7}"/>
          </ac:spMkLst>
        </pc:spChg>
      </pc:sldChg>
      <pc:sldChg chg="modSp add">
        <pc:chgData name="Edita Ondřejová" userId="99072d20-5cbd-4150-9310-6c4cecc9938d" providerId="ADAL" clId="{08575EA1-19F7-4A42-91A3-E4F924780BA5}" dt="2023-12-13T11:51:53.145" v="1397" actId="6549"/>
        <pc:sldMkLst>
          <pc:docMk/>
          <pc:sldMk cId="1345123664" sldId="626"/>
        </pc:sldMkLst>
        <pc:spChg chg="mod">
          <ac:chgData name="Edita Ondřejová" userId="99072d20-5cbd-4150-9310-6c4cecc9938d" providerId="ADAL" clId="{08575EA1-19F7-4A42-91A3-E4F924780BA5}" dt="2023-12-13T11:51:13.670" v="1385" actId="6549"/>
          <ac:spMkLst>
            <pc:docMk/>
            <pc:sldMk cId="1345123664" sldId="626"/>
            <ac:spMk id="2" creationId="{373FA325-5D71-43A5-AC97-D3735237A7BE}"/>
          </ac:spMkLst>
        </pc:spChg>
        <pc:spChg chg="mod">
          <ac:chgData name="Edita Ondřejová" userId="99072d20-5cbd-4150-9310-6c4cecc9938d" providerId="ADAL" clId="{08575EA1-19F7-4A42-91A3-E4F924780BA5}" dt="2023-12-13T11:51:53.145" v="1397" actId="6549"/>
          <ac:spMkLst>
            <pc:docMk/>
            <pc:sldMk cId="1345123664" sldId="626"/>
            <ac:spMk id="3" creationId="{4F1B9535-544C-45EC-87C7-5E35A49DADC8}"/>
          </ac:spMkLst>
        </pc:spChg>
      </pc:sldChg>
      <pc:sldChg chg="modSp add">
        <pc:chgData name="Edita Ondřejová" userId="99072d20-5cbd-4150-9310-6c4cecc9938d" providerId="ADAL" clId="{08575EA1-19F7-4A42-91A3-E4F924780BA5}" dt="2023-12-13T11:52:08.914" v="1399" actId="27636"/>
        <pc:sldMkLst>
          <pc:docMk/>
          <pc:sldMk cId="1740510178" sldId="627"/>
        </pc:sldMkLst>
        <pc:spChg chg="mod">
          <ac:chgData name="Edita Ondřejová" userId="99072d20-5cbd-4150-9310-6c4cecc9938d" providerId="ADAL" clId="{08575EA1-19F7-4A42-91A3-E4F924780BA5}" dt="2023-12-13T11:52:08.914" v="1399" actId="27636"/>
          <ac:spMkLst>
            <pc:docMk/>
            <pc:sldMk cId="1740510178" sldId="627"/>
            <ac:spMk id="3" creationId="{9C59D1CC-8182-4D65-9FA3-4DE5FCFC5E24}"/>
          </ac:spMkLst>
        </pc:spChg>
      </pc:sldChg>
      <pc:sldChg chg="modSp add">
        <pc:chgData name="Edita Ondřejová" userId="99072d20-5cbd-4150-9310-6c4cecc9938d" providerId="ADAL" clId="{08575EA1-19F7-4A42-91A3-E4F924780BA5}" dt="2023-12-13T11:48:23.759" v="1322" actId="27636"/>
        <pc:sldMkLst>
          <pc:docMk/>
          <pc:sldMk cId="654943559" sldId="628"/>
        </pc:sldMkLst>
        <pc:spChg chg="mod">
          <ac:chgData name="Edita Ondřejová" userId="99072d20-5cbd-4150-9310-6c4cecc9938d" providerId="ADAL" clId="{08575EA1-19F7-4A42-91A3-E4F924780BA5}" dt="2023-12-13T11:48:23.759" v="1322" actId="27636"/>
          <ac:spMkLst>
            <pc:docMk/>
            <pc:sldMk cId="654943559" sldId="628"/>
            <ac:spMk id="3" creationId="{C32A317B-F257-4157-B098-B0259695A0BE}"/>
          </ac:spMkLst>
        </pc:spChg>
      </pc:sldChg>
      <pc:sldChg chg="modSp add">
        <pc:chgData name="Edita Ondřejová" userId="99072d20-5cbd-4150-9310-6c4cecc9938d" providerId="ADAL" clId="{08575EA1-19F7-4A42-91A3-E4F924780BA5}" dt="2023-12-13T11:50:44.144" v="1347" actId="6549"/>
        <pc:sldMkLst>
          <pc:docMk/>
          <pc:sldMk cId="1293308587" sldId="629"/>
        </pc:sldMkLst>
        <pc:spChg chg="mod">
          <ac:chgData name="Edita Ondřejová" userId="99072d20-5cbd-4150-9310-6c4cecc9938d" providerId="ADAL" clId="{08575EA1-19F7-4A42-91A3-E4F924780BA5}" dt="2023-12-13T11:50:44.144" v="1347" actId="6549"/>
          <ac:spMkLst>
            <pc:docMk/>
            <pc:sldMk cId="1293308587" sldId="629"/>
            <ac:spMk id="3" creationId="{8ADB1A56-AE99-4E86-9C18-C6195AF07CB9}"/>
          </ac:spMkLst>
        </pc:spChg>
      </pc:sldChg>
      <pc:sldChg chg="modSp add">
        <pc:chgData name="Edita Ondřejová" userId="99072d20-5cbd-4150-9310-6c4cecc9938d" providerId="ADAL" clId="{08575EA1-19F7-4A42-91A3-E4F924780BA5}" dt="2023-12-13T11:52:27.928" v="1401" actId="27636"/>
        <pc:sldMkLst>
          <pc:docMk/>
          <pc:sldMk cId="172928875" sldId="630"/>
        </pc:sldMkLst>
        <pc:spChg chg="mod">
          <ac:chgData name="Edita Ondřejová" userId="99072d20-5cbd-4150-9310-6c4cecc9938d" providerId="ADAL" clId="{08575EA1-19F7-4A42-91A3-E4F924780BA5}" dt="2023-12-13T11:52:27.928" v="1401" actId="27636"/>
          <ac:spMkLst>
            <pc:docMk/>
            <pc:sldMk cId="172928875" sldId="630"/>
            <ac:spMk id="3" creationId="{75C80713-CB03-403A-AFC3-9EA7F650F97D}"/>
          </ac:spMkLst>
        </pc:spChg>
      </pc:sldChg>
      <pc:sldChg chg="modSp add">
        <pc:chgData name="Edita Ondřejová" userId="99072d20-5cbd-4150-9310-6c4cecc9938d" providerId="ADAL" clId="{08575EA1-19F7-4A42-91A3-E4F924780BA5}" dt="2023-12-13T11:53:00.347" v="1409" actId="20577"/>
        <pc:sldMkLst>
          <pc:docMk/>
          <pc:sldMk cId="174104965" sldId="631"/>
        </pc:sldMkLst>
        <pc:spChg chg="mod">
          <ac:chgData name="Edita Ondřejová" userId="99072d20-5cbd-4150-9310-6c4cecc9938d" providerId="ADAL" clId="{08575EA1-19F7-4A42-91A3-E4F924780BA5}" dt="2023-12-13T11:53:00.347" v="1409" actId="20577"/>
          <ac:spMkLst>
            <pc:docMk/>
            <pc:sldMk cId="174104965" sldId="631"/>
            <ac:spMk id="3" creationId="{7D60D6E2-63B6-4E8C-BFCC-2727A3A8DBE9}"/>
          </ac:spMkLst>
        </pc:spChg>
      </pc:sldChg>
    </pc:docChg>
  </pc:docChgLst>
  <pc:docChgLst>
    <pc:chgData name="Edita Ondřejová" userId="99072d20-5cbd-4150-9310-6c4cecc9938d" providerId="ADAL" clId="{960D7645-7FC9-4A60-94FC-016AB0169634}"/>
    <pc:docChg chg="modSld">
      <pc:chgData name="Edita Ondřejová" userId="99072d20-5cbd-4150-9310-6c4cecc9938d" providerId="ADAL" clId="{960D7645-7FC9-4A60-94FC-016AB0169634}" dt="2024-08-09T10:41:01.346" v="51" actId="207"/>
      <pc:docMkLst>
        <pc:docMk/>
      </pc:docMkLst>
      <pc:sldChg chg="modSp mod">
        <pc:chgData name="Edita Ondřejová" userId="99072d20-5cbd-4150-9310-6c4cecc9938d" providerId="ADAL" clId="{960D7645-7FC9-4A60-94FC-016AB0169634}" dt="2024-08-09T10:34:25.770" v="6" actId="20577"/>
        <pc:sldMkLst>
          <pc:docMk/>
          <pc:sldMk cId="4132988255" sldId="264"/>
        </pc:sldMkLst>
        <pc:spChg chg="mod">
          <ac:chgData name="Edita Ondřejová" userId="99072d20-5cbd-4150-9310-6c4cecc9938d" providerId="ADAL" clId="{960D7645-7FC9-4A60-94FC-016AB0169634}" dt="2024-08-09T10:34:25.770" v="6" actId="20577"/>
          <ac:spMkLst>
            <pc:docMk/>
            <pc:sldMk cId="4132988255" sldId="264"/>
            <ac:spMk id="3" creationId="{11D91113-E06A-4732-8BDB-697B16A1B3AF}"/>
          </ac:spMkLst>
        </pc:spChg>
      </pc:sldChg>
      <pc:sldChg chg="modSp">
        <pc:chgData name="Edita Ondřejová" userId="99072d20-5cbd-4150-9310-6c4cecc9938d" providerId="ADAL" clId="{960D7645-7FC9-4A60-94FC-016AB0169634}" dt="2024-08-09T10:34:43.393" v="9" actId="20577"/>
        <pc:sldMkLst>
          <pc:docMk/>
          <pc:sldMk cId="3940409087" sldId="278"/>
        </pc:sldMkLst>
        <pc:graphicFrameChg chg="mod">
          <ac:chgData name="Edita Ondřejová" userId="99072d20-5cbd-4150-9310-6c4cecc9938d" providerId="ADAL" clId="{960D7645-7FC9-4A60-94FC-016AB0169634}" dt="2024-08-09T10:34:43.393" v="9" actId="20577"/>
          <ac:graphicFrameMkLst>
            <pc:docMk/>
            <pc:sldMk cId="3940409087" sldId="278"/>
            <ac:graphicFrameMk id="5" creationId="{F7445B05-B040-4F95-81E5-94CECE9ED5EB}"/>
          </ac:graphicFrameMkLst>
        </pc:graphicFrameChg>
      </pc:sldChg>
      <pc:sldChg chg="modSp">
        <pc:chgData name="Edita Ondřejová" userId="99072d20-5cbd-4150-9310-6c4cecc9938d" providerId="ADAL" clId="{960D7645-7FC9-4A60-94FC-016AB0169634}" dt="2024-08-09T10:36:44.444" v="13" actId="20577"/>
        <pc:sldMkLst>
          <pc:docMk/>
          <pc:sldMk cId="319826619" sldId="279"/>
        </pc:sldMkLst>
        <pc:graphicFrameChg chg="mod">
          <ac:chgData name="Edita Ondřejová" userId="99072d20-5cbd-4150-9310-6c4cecc9938d" providerId="ADAL" clId="{960D7645-7FC9-4A60-94FC-016AB0169634}" dt="2024-08-09T10:36:44.444" v="13" actId="20577"/>
          <ac:graphicFrameMkLst>
            <pc:docMk/>
            <pc:sldMk cId="319826619" sldId="279"/>
            <ac:graphicFrameMk id="4" creationId="{29605E38-7F35-4BE6-8E6E-3B9650F62D15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36:55.428" v="15" actId="20577"/>
        <pc:sldMkLst>
          <pc:docMk/>
          <pc:sldMk cId="3190476303" sldId="280"/>
        </pc:sldMkLst>
        <pc:spChg chg="mod">
          <ac:chgData name="Edita Ondřejová" userId="99072d20-5cbd-4150-9310-6c4cecc9938d" providerId="ADAL" clId="{960D7645-7FC9-4A60-94FC-016AB0169634}" dt="2024-08-09T10:36:55.428" v="15" actId="20577"/>
          <ac:spMkLst>
            <pc:docMk/>
            <pc:sldMk cId="3190476303" sldId="280"/>
            <ac:spMk id="3" creationId="{2AC8C558-9894-445D-B8FF-D564CF1625B6}"/>
          </ac:spMkLst>
        </pc:spChg>
      </pc:sldChg>
      <pc:sldChg chg="modSp">
        <pc:chgData name="Edita Ondřejová" userId="99072d20-5cbd-4150-9310-6c4cecc9938d" providerId="ADAL" clId="{960D7645-7FC9-4A60-94FC-016AB0169634}" dt="2024-08-09T10:37:23.994" v="20" actId="20577"/>
        <pc:sldMkLst>
          <pc:docMk/>
          <pc:sldMk cId="2245462185" sldId="294"/>
        </pc:sldMkLst>
        <pc:graphicFrameChg chg="mod">
          <ac:chgData name="Edita Ondřejová" userId="99072d20-5cbd-4150-9310-6c4cecc9938d" providerId="ADAL" clId="{960D7645-7FC9-4A60-94FC-016AB0169634}" dt="2024-08-09T10:37:23.994" v="20" actId="20577"/>
          <ac:graphicFrameMkLst>
            <pc:docMk/>
            <pc:sldMk cId="2245462185" sldId="294"/>
            <ac:graphicFrameMk id="4" creationId="{B68B0D84-B31F-407F-914B-03F9B1C9F279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37:50.941" v="25" actId="403"/>
        <pc:sldMkLst>
          <pc:docMk/>
          <pc:sldMk cId="2293217985" sldId="301"/>
        </pc:sldMkLst>
        <pc:graphicFrameChg chg="mod modGraphic">
          <ac:chgData name="Edita Ondřejová" userId="99072d20-5cbd-4150-9310-6c4cecc9938d" providerId="ADAL" clId="{960D7645-7FC9-4A60-94FC-016AB0169634}" dt="2024-08-09T10:37:50.941" v="25" actId="403"/>
          <ac:graphicFrameMkLst>
            <pc:docMk/>
            <pc:sldMk cId="2293217985" sldId="301"/>
            <ac:graphicFrameMk id="9" creationId="{8F36829B-76B3-459B-A982-93090F28DA27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38:11.073" v="29" actId="20577"/>
        <pc:sldMkLst>
          <pc:docMk/>
          <pc:sldMk cId="3078469180" sldId="305"/>
        </pc:sldMkLst>
        <pc:spChg chg="mod">
          <ac:chgData name="Edita Ondřejová" userId="99072d20-5cbd-4150-9310-6c4cecc9938d" providerId="ADAL" clId="{960D7645-7FC9-4A60-94FC-016AB0169634}" dt="2024-08-09T10:38:11.073" v="29" actId="20577"/>
          <ac:spMkLst>
            <pc:docMk/>
            <pc:sldMk cId="3078469180" sldId="305"/>
            <ac:spMk id="3" creationId="{FE247E56-683A-4F5F-9C37-F58004C6111B}"/>
          </ac:spMkLst>
        </pc:spChg>
      </pc:sldChg>
      <pc:sldChg chg="modSp mod">
        <pc:chgData name="Edita Ondřejová" userId="99072d20-5cbd-4150-9310-6c4cecc9938d" providerId="ADAL" clId="{960D7645-7FC9-4A60-94FC-016AB0169634}" dt="2024-08-09T10:37:58.299" v="26" actId="20577"/>
        <pc:sldMkLst>
          <pc:docMk/>
          <pc:sldMk cId="1845094694" sldId="306"/>
        </pc:sldMkLst>
        <pc:spChg chg="mod">
          <ac:chgData name="Edita Ondřejová" userId="99072d20-5cbd-4150-9310-6c4cecc9938d" providerId="ADAL" clId="{960D7645-7FC9-4A60-94FC-016AB0169634}" dt="2024-08-09T10:37:58.299" v="26" actId="20577"/>
          <ac:spMkLst>
            <pc:docMk/>
            <pc:sldMk cId="1845094694" sldId="306"/>
            <ac:spMk id="3" creationId="{351FE655-4D2B-4F3C-AA3C-B5EEB8C12397}"/>
          </ac:spMkLst>
        </pc:spChg>
      </pc:sldChg>
      <pc:sldChg chg="modSp mod">
        <pc:chgData name="Edita Ondřejová" userId="99072d20-5cbd-4150-9310-6c4cecc9938d" providerId="ADAL" clId="{960D7645-7FC9-4A60-94FC-016AB0169634}" dt="2024-08-09T10:38:26.211" v="33" actId="6549"/>
        <pc:sldMkLst>
          <pc:docMk/>
          <pc:sldMk cId="1941526210" sldId="307"/>
        </pc:sldMkLst>
        <pc:spChg chg="mod">
          <ac:chgData name="Edita Ondřejová" userId="99072d20-5cbd-4150-9310-6c4cecc9938d" providerId="ADAL" clId="{960D7645-7FC9-4A60-94FC-016AB0169634}" dt="2024-08-09T10:38:26.211" v="33" actId="6549"/>
          <ac:spMkLst>
            <pc:docMk/>
            <pc:sldMk cId="1941526210" sldId="307"/>
            <ac:spMk id="3" creationId="{BA4235A3-BDE5-420B-9B42-D880AE204D31}"/>
          </ac:spMkLst>
        </pc:spChg>
      </pc:sldChg>
      <pc:sldChg chg="modSp mod">
        <pc:chgData name="Edita Ondřejová" userId="99072d20-5cbd-4150-9310-6c4cecc9938d" providerId="ADAL" clId="{960D7645-7FC9-4A60-94FC-016AB0169634}" dt="2024-08-09T10:38:54.375" v="37" actId="122"/>
        <pc:sldMkLst>
          <pc:docMk/>
          <pc:sldMk cId="703095939" sldId="359"/>
        </pc:sldMkLst>
        <pc:spChg chg="mod">
          <ac:chgData name="Edita Ondřejová" userId="99072d20-5cbd-4150-9310-6c4cecc9938d" providerId="ADAL" clId="{960D7645-7FC9-4A60-94FC-016AB0169634}" dt="2024-08-09T10:38:54.375" v="37" actId="122"/>
          <ac:spMkLst>
            <pc:docMk/>
            <pc:sldMk cId="703095939" sldId="359"/>
            <ac:spMk id="2" creationId="{F8A91B12-52F8-44B4-A57D-D41CBE3BA69E}"/>
          </ac:spMkLst>
        </pc:spChg>
      </pc:sldChg>
      <pc:sldChg chg="modSp mod">
        <pc:chgData name="Edita Ondřejová" userId="99072d20-5cbd-4150-9310-6c4cecc9938d" providerId="ADAL" clId="{960D7645-7FC9-4A60-94FC-016AB0169634}" dt="2024-08-09T10:39:00.783" v="40" actId="20577"/>
        <pc:sldMkLst>
          <pc:docMk/>
          <pc:sldMk cId="2870436503" sldId="366"/>
        </pc:sldMkLst>
        <pc:spChg chg="mod">
          <ac:chgData name="Edita Ondřejová" userId="99072d20-5cbd-4150-9310-6c4cecc9938d" providerId="ADAL" clId="{960D7645-7FC9-4A60-94FC-016AB0169634}" dt="2024-08-09T10:39:00.783" v="40" actId="20577"/>
          <ac:spMkLst>
            <pc:docMk/>
            <pc:sldMk cId="2870436503" sldId="366"/>
            <ac:spMk id="3" creationId="{E0B30363-6D63-465C-AA34-96BC237D19E7}"/>
          </ac:spMkLst>
        </pc:spChg>
      </pc:sldChg>
      <pc:sldChg chg="modSp mod">
        <pc:chgData name="Edita Ondřejová" userId="99072d20-5cbd-4150-9310-6c4cecc9938d" providerId="ADAL" clId="{960D7645-7FC9-4A60-94FC-016AB0169634}" dt="2024-08-09T10:39:26.709" v="41" actId="6549"/>
        <pc:sldMkLst>
          <pc:docMk/>
          <pc:sldMk cId="121465025" sldId="377"/>
        </pc:sldMkLst>
        <pc:spChg chg="mod">
          <ac:chgData name="Edita Ondřejová" userId="99072d20-5cbd-4150-9310-6c4cecc9938d" providerId="ADAL" clId="{960D7645-7FC9-4A60-94FC-016AB0169634}" dt="2024-08-09T10:39:26.709" v="41" actId="6549"/>
          <ac:spMkLst>
            <pc:docMk/>
            <pc:sldMk cId="121465025" sldId="377"/>
            <ac:spMk id="2" creationId="{18059783-77FE-4B27-B61E-B097BFC6C9D1}"/>
          </ac:spMkLst>
        </pc:spChg>
      </pc:sldChg>
      <pc:sldChg chg="modSp mod">
        <pc:chgData name="Edita Ondřejová" userId="99072d20-5cbd-4150-9310-6c4cecc9938d" providerId="ADAL" clId="{960D7645-7FC9-4A60-94FC-016AB0169634}" dt="2024-08-09T10:39:34.410" v="42" actId="6549"/>
        <pc:sldMkLst>
          <pc:docMk/>
          <pc:sldMk cId="2545847715" sldId="382"/>
        </pc:sldMkLst>
        <pc:spChg chg="mod">
          <ac:chgData name="Edita Ondřejová" userId="99072d20-5cbd-4150-9310-6c4cecc9938d" providerId="ADAL" clId="{960D7645-7FC9-4A60-94FC-016AB0169634}" dt="2024-08-09T10:39:34.410" v="42" actId="6549"/>
          <ac:spMkLst>
            <pc:docMk/>
            <pc:sldMk cId="2545847715" sldId="382"/>
            <ac:spMk id="3" creationId="{C3ADE42A-B715-4617-8BBB-3C0CCAFE8736}"/>
          </ac:spMkLst>
        </pc:spChg>
      </pc:sldChg>
      <pc:sldChg chg="modSp">
        <pc:chgData name="Edita Ondřejová" userId="99072d20-5cbd-4150-9310-6c4cecc9938d" providerId="ADAL" clId="{960D7645-7FC9-4A60-94FC-016AB0169634}" dt="2024-08-09T10:39:37.134" v="43" actId="20577"/>
        <pc:sldMkLst>
          <pc:docMk/>
          <pc:sldMk cId="1204552518" sldId="384"/>
        </pc:sldMkLst>
        <pc:graphicFrameChg chg="mod">
          <ac:chgData name="Edita Ondřejová" userId="99072d20-5cbd-4150-9310-6c4cecc9938d" providerId="ADAL" clId="{960D7645-7FC9-4A60-94FC-016AB0169634}" dt="2024-08-09T10:39:37.134" v="43" actId="20577"/>
          <ac:graphicFrameMkLst>
            <pc:docMk/>
            <pc:sldMk cId="1204552518" sldId="384"/>
            <ac:graphicFrameMk id="4" creationId="{09898C97-094A-46F8-8577-77251064C116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39:51.268" v="44" actId="20577"/>
        <pc:sldMkLst>
          <pc:docMk/>
          <pc:sldMk cId="3371534989" sldId="393"/>
        </pc:sldMkLst>
        <pc:spChg chg="mod">
          <ac:chgData name="Edita Ondřejová" userId="99072d20-5cbd-4150-9310-6c4cecc9938d" providerId="ADAL" clId="{960D7645-7FC9-4A60-94FC-016AB0169634}" dt="2024-08-09T10:39:51.268" v="44" actId="20577"/>
          <ac:spMkLst>
            <pc:docMk/>
            <pc:sldMk cId="3371534989" sldId="393"/>
            <ac:spMk id="3" creationId="{5629A6B1-24E7-4D4E-A76F-0A8A2EC05E19}"/>
          </ac:spMkLst>
        </pc:spChg>
      </pc:sldChg>
      <pc:sldChg chg="modSp">
        <pc:chgData name="Edita Ondřejová" userId="99072d20-5cbd-4150-9310-6c4cecc9938d" providerId="ADAL" clId="{960D7645-7FC9-4A60-94FC-016AB0169634}" dt="2024-08-09T10:40:30.300" v="48" actId="20577"/>
        <pc:sldMkLst>
          <pc:docMk/>
          <pc:sldMk cId="3816861777" sldId="428"/>
        </pc:sldMkLst>
        <pc:graphicFrameChg chg="mod">
          <ac:chgData name="Edita Ondřejová" userId="99072d20-5cbd-4150-9310-6c4cecc9938d" providerId="ADAL" clId="{960D7645-7FC9-4A60-94FC-016AB0169634}" dt="2024-08-09T10:40:30.300" v="48" actId="20577"/>
          <ac:graphicFrameMkLst>
            <pc:docMk/>
            <pc:sldMk cId="3816861777" sldId="428"/>
            <ac:graphicFrameMk id="5" creationId="{CF03A2C8-DA9E-4A28-A3DA-A4A83E80F758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40:44.915" v="49" actId="207"/>
        <pc:sldMkLst>
          <pc:docMk/>
          <pc:sldMk cId="2590038294" sldId="430"/>
        </pc:sldMkLst>
        <pc:graphicFrameChg chg="modGraphic">
          <ac:chgData name="Edita Ondřejová" userId="99072d20-5cbd-4150-9310-6c4cecc9938d" providerId="ADAL" clId="{960D7645-7FC9-4A60-94FC-016AB0169634}" dt="2024-08-09T10:40:44.915" v="49" actId="207"/>
          <ac:graphicFrameMkLst>
            <pc:docMk/>
            <pc:sldMk cId="2590038294" sldId="430"/>
            <ac:graphicFrameMk id="4" creationId="{F745D2E0-8B6B-445D-A2F8-32F98C9B5A66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40:51.395" v="50" actId="6549"/>
        <pc:sldMkLst>
          <pc:docMk/>
          <pc:sldMk cId="382092142" sldId="433"/>
        </pc:sldMkLst>
        <pc:spChg chg="mod">
          <ac:chgData name="Edita Ondřejová" userId="99072d20-5cbd-4150-9310-6c4cecc9938d" providerId="ADAL" clId="{960D7645-7FC9-4A60-94FC-016AB0169634}" dt="2024-08-09T10:40:51.395" v="50" actId="6549"/>
          <ac:spMkLst>
            <pc:docMk/>
            <pc:sldMk cId="382092142" sldId="433"/>
            <ac:spMk id="3" creationId="{F8164E1B-1972-4486-AC5D-9F2B7E9C8994}"/>
          </ac:spMkLst>
        </pc:spChg>
      </pc:sldChg>
      <pc:sldChg chg="modSp">
        <pc:chgData name="Edita Ondřejová" userId="99072d20-5cbd-4150-9310-6c4cecc9938d" providerId="ADAL" clId="{960D7645-7FC9-4A60-94FC-016AB0169634}" dt="2024-08-09T10:41:01.346" v="51" actId="207"/>
        <pc:sldMkLst>
          <pc:docMk/>
          <pc:sldMk cId="918491773" sldId="436"/>
        </pc:sldMkLst>
        <pc:graphicFrameChg chg="mod">
          <ac:chgData name="Edita Ondřejová" userId="99072d20-5cbd-4150-9310-6c4cecc9938d" providerId="ADAL" clId="{960D7645-7FC9-4A60-94FC-016AB0169634}" dt="2024-08-09T10:41:01.346" v="51" actId="207"/>
          <ac:graphicFrameMkLst>
            <pc:docMk/>
            <pc:sldMk cId="918491773" sldId="436"/>
            <ac:graphicFrameMk id="4" creationId="{2BA87907-0453-473F-B2EE-07489721B2FA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36:49.598" v="14" actId="20577"/>
        <pc:sldMkLst>
          <pc:docMk/>
          <pc:sldMk cId="116621348" sldId="457"/>
        </pc:sldMkLst>
        <pc:spChg chg="mod">
          <ac:chgData name="Edita Ondřejová" userId="99072d20-5cbd-4150-9310-6c4cecc9938d" providerId="ADAL" clId="{960D7645-7FC9-4A60-94FC-016AB0169634}" dt="2024-08-09T10:36:49.598" v="14" actId="20577"/>
          <ac:spMkLst>
            <pc:docMk/>
            <pc:sldMk cId="116621348" sldId="457"/>
            <ac:spMk id="3" creationId="{4AB8ECD0-FB6A-4D08-A523-BD4516788952}"/>
          </ac:spMkLst>
        </pc:spChg>
      </pc:sldChg>
      <pc:sldChg chg="modSp">
        <pc:chgData name="Edita Ondřejová" userId="99072d20-5cbd-4150-9310-6c4cecc9938d" providerId="ADAL" clId="{960D7645-7FC9-4A60-94FC-016AB0169634}" dt="2024-08-09T10:34:12.025" v="4" actId="20577"/>
        <pc:sldMkLst>
          <pc:docMk/>
          <pc:sldMk cId="120802601" sldId="543"/>
        </pc:sldMkLst>
        <pc:graphicFrameChg chg="mod">
          <ac:chgData name="Edita Ondřejová" userId="99072d20-5cbd-4150-9310-6c4cecc9938d" providerId="ADAL" clId="{960D7645-7FC9-4A60-94FC-016AB0169634}" dt="2024-08-09T10:34:12.025" v="4" actId="20577"/>
          <ac:graphicFrameMkLst>
            <pc:docMk/>
            <pc:sldMk cId="120802601" sldId="543"/>
            <ac:graphicFrameMk id="4" creationId="{E7E0C5FB-AFCE-4A7E-886C-B06036192D49}"/>
          </ac:graphicFrameMkLst>
        </pc:graphicFrameChg>
      </pc:sldChg>
      <pc:sldChg chg="modSp mod">
        <pc:chgData name="Edita Ondřejová" userId="99072d20-5cbd-4150-9310-6c4cecc9938d" providerId="ADAL" clId="{960D7645-7FC9-4A60-94FC-016AB0169634}" dt="2024-08-09T10:33:29.659" v="0" actId="113"/>
        <pc:sldMkLst>
          <pc:docMk/>
          <pc:sldMk cId="15318350" sldId="584"/>
        </pc:sldMkLst>
        <pc:spChg chg="mod">
          <ac:chgData name="Edita Ondřejová" userId="99072d20-5cbd-4150-9310-6c4cecc9938d" providerId="ADAL" clId="{960D7645-7FC9-4A60-94FC-016AB0169634}" dt="2024-08-09T10:33:29.659" v="0" actId="113"/>
          <ac:spMkLst>
            <pc:docMk/>
            <pc:sldMk cId="15318350" sldId="584"/>
            <ac:spMk id="3" creationId="{54CBAAFE-57C8-4D74-854C-C3BBE2559E4E}"/>
          </ac:spMkLst>
        </pc:spChg>
      </pc:sldChg>
      <pc:sldChg chg="modSp mod">
        <pc:chgData name="Edita Ondřejová" userId="99072d20-5cbd-4150-9310-6c4cecc9938d" providerId="ADAL" clId="{960D7645-7FC9-4A60-94FC-016AB0169634}" dt="2024-08-09T10:33:53.534" v="3" actId="20577"/>
        <pc:sldMkLst>
          <pc:docMk/>
          <pc:sldMk cId="1992741930" sldId="593"/>
        </pc:sldMkLst>
        <pc:spChg chg="mod">
          <ac:chgData name="Edita Ondřejová" userId="99072d20-5cbd-4150-9310-6c4cecc9938d" providerId="ADAL" clId="{960D7645-7FC9-4A60-94FC-016AB0169634}" dt="2024-08-09T10:33:53.534" v="3" actId="20577"/>
          <ac:spMkLst>
            <pc:docMk/>
            <pc:sldMk cId="1992741930" sldId="593"/>
            <ac:spMk id="3" creationId="{64C6EF54-1DE9-4B68-90F4-6BEEA6FF2192}"/>
          </ac:spMkLst>
        </pc:spChg>
      </pc:sldChg>
      <pc:sldChg chg="modSp mod">
        <pc:chgData name="Edita Ondřejová" userId="99072d20-5cbd-4150-9310-6c4cecc9938d" providerId="ADAL" clId="{960D7645-7FC9-4A60-94FC-016AB0169634}" dt="2024-08-09T10:38:45.974" v="36" actId="207"/>
        <pc:sldMkLst>
          <pc:docMk/>
          <pc:sldMk cId="428852961" sldId="624"/>
        </pc:sldMkLst>
        <pc:spChg chg="mod">
          <ac:chgData name="Edita Ondřejová" userId="99072d20-5cbd-4150-9310-6c4cecc9938d" providerId="ADAL" clId="{960D7645-7FC9-4A60-94FC-016AB0169634}" dt="2024-08-09T10:38:45.974" v="36" actId="207"/>
          <ac:spMkLst>
            <pc:docMk/>
            <pc:sldMk cId="428852961" sldId="624"/>
            <ac:spMk id="3" creationId="{2E09EC90-B60D-4BAA-9099-E25F8E79AF49}"/>
          </ac:spMkLst>
        </pc:spChg>
      </pc:sldChg>
    </pc:docChg>
  </pc:docChgLst>
  <pc:docChgLst>
    <pc:chgData name="Edita Ondřejová" userId="99072d20-5cbd-4150-9310-6c4cecc9938d" providerId="ADAL" clId="{CF320ACB-D8A3-4FB5-931A-A17164B52959}"/>
    <pc:docChg chg="undo redo custSel delSld modSld modSection">
      <pc:chgData name="Edita Ondřejová" userId="99072d20-5cbd-4150-9310-6c4cecc9938d" providerId="ADAL" clId="{CF320ACB-D8A3-4FB5-931A-A17164B52959}" dt="2024-10-23T04:24:45.169" v="74" actId="6549"/>
      <pc:docMkLst>
        <pc:docMk/>
      </pc:docMkLst>
      <pc:sldChg chg="modSp mod">
        <pc:chgData name="Edita Ondřejová" userId="99072d20-5cbd-4150-9310-6c4cecc9938d" providerId="ADAL" clId="{CF320ACB-D8A3-4FB5-931A-A17164B52959}" dt="2024-10-09T04:10:53.299" v="59" actId="14734"/>
        <pc:sldMkLst>
          <pc:docMk/>
          <pc:sldMk cId="2013974596" sldId="334"/>
        </pc:sldMkLst>
        <pc:graphicFrameChg chg="modGraphic">
          <ac:chgData name="Edita Ondřejová" userId="99072d20-5cbd-4150-9310-6c4cecc9938d" providerId="ADAL" clId="{CF320ACB-D8A3-4FB5-931A-A17164B52959}" dt="2024-10-09T04:10:53.299" v="59" actId="14734"/>
          <ac:graphicFrameMkLst>
            <pc:docMk/>
            <pc:sldMk cId="2013974596" sldId="334"/>
            <ac:graphicFrameMk id="6" creationId="{5388B777-0A78-4468-A218-44A085FBF0CF}"/>
          </ac:graphicFrameMkLst>
        </pc:graphicFrameChg>
      </pc:sldChg>
      <pc:sldChg chg="modSp mod">
        <pc:chgData name="Edita Ondřejová" userId="99072d20-5cbd-4150-9310-6c4cecc9938d" providerId="ADAL" clId="{CF320ACB-D8A3-4FB5-931A-A17164B52959}" dt="2024-10-23T04:11:44.108" v="62" actId="113"/>
        <pc:sldMkLst>
          <pc:docMk/>
          <pc:sldMk cId="3166446804" sldId="358"/>
        </pc:sldMkLst>
        <pc:spChg chg="mod">
          <ac:chgData name="Edita Ondřejová" userId="99072d20-5cbd-4150-9310-6c4cecc9938d" providerId="ADAL" clId="{CF320ACB-D8A3-4FB5-931A-A17164B52959}" dt="2024-10-23T04:11:44.108" v="62" actId="113"/>
          <ac:spMkLst>
            <pc:docMk/>
            <pc:sldMk cId="3166446804" sldId="358"/>
            <ac:spMk id="2" creationId="{3E26D3AE-F340-4E17-ACA4-AAC5BD452136}"/>
          </ac:spMkLst>
        </pc:spChg>
      </pc:sldChg>
      <pc:sldChg chg="modSp mod">
        <pc:chgData name="Edita Ondřejová" userId="99072d20-5cbd-4150-9310-6c4cecc9938d" providerId="ADAL" clId="{CF320ACB-D8A3-4FB5-931A-A17164B52959}" dt="2024-10-23T04:24:45.169" v="74" actId="6549"/>
        <pc:sldMkLst>
          <pc:docMk/>
          <pc:sldMk cId="382092142" sldId="433"/>
        </pc:sldMkLst>
        <pc:spChg chg="mod">
          <ac:chgData name="Edita Ondřejová" userId="99072d20-5cbd-4150-9310-6c4cecc9938d" providerId="ADAL" clId="{CF320ACB-D8A3-4FB5-931A-A17164B52959}" dt="2024-10-23T04:24:45.169" v="74" actId="6549"/>
          <ac:spMkLst>
            <pc:docMk/>
            <pc:sldMk cId="382092142" sldId="433"/>
            <ac:spMk id="3" creationId="{F8164E1B-1972-4486-AC5D-9F2B7E9C8994}"/>
          </ac:spMkLst>
        </pc:spChg>
      </pc:sldChg>
      <pc:sldChg chg="del">
        <pc:chgData name="Edita Ondřejová" userId="99072d20-5cbd-4150-9310-6c4cecc9938d" providerId="ADAL" clId="{CF320ACB-D8A3-4FB5-931A-A17164B52959}" dt="2024-10-23T04:09:42.925" v="60" actId="47"/>
        <pc:sldMkLst>
          <pc:docMk/>
          <pc:sldMk cId="1475569543" sldId="508"/>
        </pc:sldMkLst>
      </pc:sldChg>
      <pc:sldChg chg="modSp mod">
        <pc:chgData name="Edita Ondřejová" userId="99072d20-5cbd-4150-9310-6c4cecc9938d" providerId="ADAL" clId="{CF320ACB-D8A3-4FB5-931A-A17164B52959}" dt="2024-10-09T04:08:46.255" v="28" actId="6549"/>
        <pc:sldMkLst>
          <pc:docMk/>
          <pc:sldMk cId="1992741930" sldId="593"/>
        </pc:sldMkLst>
        <pc:spChg chg="mod">
          <ac:chgData name="Edita Ondřejová" userId="99072d20-5cbd-4150-9310-6c4cecc9938d" providerId="ADAL" clId="{CF320ACB-D8A3-4FB5-931A-A17164B52959}" dt="2024-10-09T04:08:46.255" v="28" actId="6549"/>
          <ac:spMkLst>
            <pc:docMk/>
            <pc:sldMk cId="1992741930" sldId="593"/>
            <ac:spMk id="3" creationId="{64C6EF54-1DE9-4B68-90F4-6BEEA6FF2192}"/>
          </ac:spMkLst>
        </pc:spChg>
      </pc:sldChg>
      <pc:sldChg chg="modSp mod">
        <pc:chgData name="Edita Ondřejová" userId="99072d20-5cbd-4150-9310-6c4cecc9938d" providerId="ADAL" clId="{CF320ACB-D8A3-4FB5-931A-A17164B52959}" dt="2024-10-09T04:09:25.795" v="56" actId="27636"/>
        <pc:sldMkLst>
          <pc:docMk/>
          <pc:sldMk cId="2104979311" sldId="594"/>
        </pc:sldMkLst>
        <pc:spChg chg="mod">
          <ac:chgData name="Edita Ondřejová" userId="99072d20-5cbd-4150-9310-6c4cecc9938d" providerId="ADAL" clId="{CF320ACB-D8A3-4FB5-931A-A17164B52959}" dt="2024-10-09T04:09:25.795" v="56" actId="27636"/>
          <ac:spMkLst>
            <pc:docMk/>
            <pc:sldMk cId="2104979311" sldId="594"/>
            <ac:spMk id="3" creationId="{A62EE418-A060-4EC0-B4AD-254322AFCB4A}"/>
          </ac:spMkLst>
        </pc:spChg>
      </pc:sldChg>
    </pc:docChg>
  </pc:docChgLst>
  <pc:docChgLst>
    <pc:chgData name="Edita Ondřejová" userId="99072d20-5cbd-4150-9310-6c4cecc9938d" providerId="ADAL" clId="{DFDE2194-396E-4AAF-B6DF-872050ECCE10}"/>
    <pc:docChg chg="modSld">
      <pc:chgData name="Edita Ondřejová" userId="99072d20-5cbd-4150-9310-6c4cecc9938d" providerId="ADAL" clId="{DFDE2194-396E-4AAF-B6DF-872050ECCE10}" dt="2024-09-19T13:13:06.918" v="33" actId="255"/>
      <pc:docMkLst>
        <pc:docMk/>
      </pc:docMkLst>
      <pc:sldChg chg="modSp">
        <pc:chgData name="Edita Ondřejová" userId="99072d20-5cbd-4150-9310-6c4cecc9938d" providerId="ADAL" clId="{DFDE2194-396E-4AAF-B6DF-872050ECCE10}" dt="2024-09-19T12:56:56.931" v="29" actId="20577"/>
        <pc:sldMkLst>
          <pc:docMk/>
          <pc:sldMk cId="4159575620" sldId="260"/>
        </pc:sldMkLst>
        <pc:graphicFrameChg chg="mod">
          <ac:chgData name="Edita Ondřejová" userId="99072d20-5cbd-4150-9310-6c4cecc9938d" providerId="ADAL" clId="{DFDE2194-396E-4AAF-B6DF-872050ECCE10}" dt="2024-09-19T12:56:56.931" v="29" actId="20577"/>
          <ac:graphicFrameMkLst>
            <pc:docMk/>
            <pc:sldMk cId="4159575620" sldId="260"/>
            <ac:graphicFrameMk id="4" creationId="{F6113082-9CFD-4560-8794-07D712E98F8B}"/>
          </ac:graphicFrameMkLst>
        </pc:graphicFrameChg>
      </pc:sldChg>
      <pc:sldChg chg="modSp mod">
        <pc:chgData name="Edita Ondřejová" userId="99072d20-5cbd-4150-9310-6c4cecc9938d" providerId="ADAL" clId="{DFDE2194-396E-4AAF-B6DF-872050ECCE10}" dt="2024-09-06T11:32:05.974" v="0" actId="20577"/>
        <pc:sldMkLst>
          <pc:docMk/>
          <pc:sldMk cId="2815938388" sldId="263"/>
        </pc:sldMkLst>
        <pc:spChg chg="mod">
          <ac:chgData name="Edita Ondřejová" userId="99072d20-5cbd-4150-9310-6c4cecc9938d" providerId="ADAL" clId="{DFDE2194-396E-4AAF-B6DF-872050ECCE10}" dt="2024-09-06T11:32:05.974" v="0" actId="20577"/>
          <ac:spMkLst>
            <pc:docMk/>
            <pc:sldMk cId="2815938388" sldId="263"/>
            <ac:spMk id="2" creationId="{D5D28F48-A476-44C9-B2A1-9E1479C6C6AF}"/>
          </ac:spMkLst>
        </pc:spChg>
      </pc:sldChg>
      <pc:sldChg chg="modSp">
        <pc:chgData name="Edita Ondřejová" userId="99072d20-5cbd-4150-9310-6c4cecc9938d" providerId="ADAL" clId="{DFDE2194-396E-4AAF-B6DF-872050ECCE10}" dt="2024-09-06T11:32:18.901" v="2" actId="20577"/>
        <pc:sldMkLst>
          <pc:docMk/>
          <pc:sldMk cId="319826619" sldId="279"/>
        </pc:sldMkLst>
        <pc:graphicFrameChg chg="mod">
          <ac:chgData name="Edita Ondřejová" userId="99072d20-5cbd-4150-9310-6c4cecc9938d" providerId="ADAL" clId="{DFDE2194-396E-4AAF-B6DF-872050ECCE10}" dt="2024-09-06T11:32:18.901" v="2" actId="20577"/>
          <ac:graphicFrameMkLst>
            <pc:docMk/>
            <pc:sldMk cId="319826619" sldId="279"/>
            <ac:graphicFrameMk id="4" creationId="{29605E38-7F35-4BE6-8E6E-3B9650F62D15}"/>
          </ac:graphicFrameMkLst>
        </pc:graphicFrameChg>
      </pc:sldChg>
      <pc:sldChg chg="modSp">
        <pc:chgData name="Edita Ondřejová" userId="99072d20-5cbd-4150-9310-6c4cecc9938d" providerId="ADAL" clId="{DFDE2194-396E-4AAF-B6DF-872050ECCE10}" dt="2024-09-06T11:32:51.739" v="3" actId="20577"/>
        <pc:sldMkLst>
          <pc:docMk/>
          <pc:sldMk cId="2245462185" sldId="294"/>
        </pc:sldMkLst>
        <pc:graphicFrameChg chg="mod">
          <ac:chgData name="Edita Ondřejová" userId="99072d20-5cbd-4150-9310-6c4cecc9938d" providerId="ADAL" clId="{DFDE2194-396E-4AAF-B6DF-872050ECCE10}" dt="2024-09-06T11:32:51.739" v="3" actId="20577"/>
          <ac:graphicFrameMkLst>
            <pc:docMk/>
            <pc:sldMk cId="2245462185" sldId="294"/>
            <ac:graphicFrameMk id="4" creationId="{B68B0D84-B31F-407F-914B-03F9B1C9F279}"/>
          </ac:graphicFrameMkLst>
        </pc:graphicFrameChg>
      </pc:sldChg>
      <pc:sldChg chg="modSp mod">
        <pc:chgData name="Edita Ondřejová" userId="99072d20-5cbd-4150-9310-6c4cecc9938d" providerId="ADAL" clId="{DFDE2194-396E-4AAF-B6DF-872050ECCE10}" dt="2024-09-19T13:12:40.390" v="31" actId="255"/>
        <pc:sldMkLst>
          <pc:docMk/>
          <pc:sldMk cId="3078469180" sldId="305"/>
        </pc:sldMkLst>
        <pc:spChg chg="mod">
          <ac:chgData name="Edita Ondřejová" userId="99072d20-5cbd-4150-9310-6c4cecc9938d" providerId="ADAL" clId="{DFDE2194-396E-4AAF-B6DF-872050ECCE10}" dt="2024-09-19T13:12:40.390" v="31" actId="255"/>
          <ac:spMkLst>
            <pc:docMk/>
            <pc:sldMk cId="3078469180" sldId="305"/>
            <ac:spMk id="3" creationId="{FE247E56-683A-4F5F-9C37-F58004C6111B}"/>
          </ac:spMkLst>
        </pc:spChg>
      </pc:sldChg>
      <pc:sldChg chg="modSp mod">
        <pc:chgData name="Edita Ondřejová" userId="99072d20-5cbd-4150-9310-6c4cecc9938d" providerId="ADAL" clId="{DFDE2194-396E-4AAF-B6DF-872050ECCE10}" dt="2024-09-06T11:33:07.180" v="5" actId="20577"/>
        <pc:sldMkLst>
          <pc:docMk/>
          <pc:sldMk cId="1845094694" sldId="306"/>
        </pc:sldMkLst>
        <pc:spChg chg="mod">
          <ac:chgData name="Edita Ondřejová" userId="99072d20-5cbd-4150-9310-6c4cecc9938d" providerId="ADAL" clId="{DFDE2194-396E-4AAF-B6DF-872050ECCE10}" dt="2024-09-06T11:33:07.180" v="5" actId="20577"/>
          <ac:spMkLst>
            <pc:docMk/>
            <pc:sldMk cId="1845094694" sldId="306"/>
            <ac:spMk id="3" creationId="{351FE655-4D2B-4F3C-AA3C-B5EEB8C12397}"/>
          </ac:spMkLst>
        </pc:spChg>
      </pc:sldChg>
      <pc:sldChg chg="modSp mod">
        <pc:chgData name="Edita Ondřejová" userId="99072d20-5cbd-4150-9310-6c4cecc9938d" providerId="ADAL" clId="{DFDE2194-396E-4AAF-B6DF-872050ECCE10}" dt="2024-09-19T13:12:49.192" v="32" actId="255"/>
        <pc:sldMkLst>
          <pc:docMk/>
          <pc:sldMk cId="3739128937" sldId="316"/>
        </pc:sldMkLst>
        <pc:spChg chg="mod">
          <ac:chgData name="Edita Ondřejová" userId="99072d20-5cbd-4150-9310-6c4cecc9938d" providerId="ADAL" clId="{DFDE2194-396E-4AAF-B6DF-872050ECCE10}" dt="2024-09-19T13:12:49.192" v="32" actId="255"/>
          <ac:spMkLst>
            <pc:docMk/>
            <pc:sldMk cId="3739128937" sldId="316"/>
            <ac:spMk id="3" creationId="{D445E185-87E5-4A89-901A-E5EA1E87F85E}"/>
          </ac:spMkLst>
        </pc:spChg>
      </pc:sldChg>
      <pc:sldChg chg="modSp mod">
        <pc:chgData name="Edita Ondřejová" userId="99072d20-5cbd-4150-9310-6c4cecc9938d" providerId="ADAL" clId="{DFDE2194-396E-4AAF-B6DF-872050ECCE10}" dt="2024-09-19T13:13:06.918" v="33" actId="255"/>
        <pc:sldMkLst>
          <pc:docMk/>
          <pc:sldMk cId="2013974596" sldId="334"/>
        </pc:sldMkLst>
        <pc:spChg chg="mod">
          <ac:chgData name="Edita Ondřejová" userId="99072d20-5cbd-4150-9310-6c4cecc9938d" providerId="ADAL" clId="{DFDE2194-396E-4AAF-B6DF-872050ECCE10}" dt="2024-09-19T13:13:06.918" v="33" actId="255"/>
          <ac:spMkLst>
            <pc:docMk/>
            <pc:sldMk cId="2013974596" sldId="334"/>
            <ac:spMk id="3" creationId="{B1C9EBBF-AF70-46C8-900D-8F4DA3E98DA1}"/>
          </ac:spMkLst>
        </pc:spChg>
      </pc:sldChg>
      <pc:sldChg chg="modSp mod">
        <pc:chgData name="Edita Ondřejová" userId="99072d20-5cbd-4150-9310-6c4cecc9938d" providerId="ADAL" clId="{DFDE2194-396E-4AAF-B6DF-872050ECCE10}" dt="2024-09-06T11:34:05.876" v="7" actId="20577"/>
        <pc:sldMkLst>
          <pc:docMk/>
          <pc:sldMk cId="817642317" sldId="371"/>
        </pc:sldMkLst>
        <pc:spChg chg="mod">
          <ac:chgData name="Edita Ondřejová" userId="99072d20-5cbd-4150-9310-6c4cecc9938d" providerId="ADAL" clId="{DFDE2194-396E-4AAF-B6DF-872050ECCE10}" dt="2024-09-06T11:34:05.876" v="7" actId="20577"/>
          <ac:spMkLst>
            <pc:docMk/>
            <pc:sldMk cId="817642317" sldId="371"/>
            <ac:spMk id="3" creationId="{2356F94E-1AC0-48FE-BFF8-57355982C3C0}"/>
          </ac:spMkLst>
        </pc:spChg>
      </pc:sldChg>
      <pc:sldChg chg="modSp">
        <pc:chgData name="Edita Ondřejová" userId="99072d20-5cbd-4150-9310-6c4cecc9938d" providerId="ADAL" clId="{DFDE2194-396E-4AAF-B6DF-872050ECCE10}" dt="2024-09-06T11:34:27.254" v="11" actId="20577"/>
        <pc:sldMkLst>
          <pc:docMk/>
          <pc:sldMk cId="121465025" sldId="377"/>
        </pc:sldMkLst>
        <pc:graphicFrameChg chg="mod">
          <ac:chgData name="Edita Ondřejová" userId="99072d20-5cbd-4150-9310-6c4cecc9938d" providerId="ADAL" clId="{DFDE2194-396E-4AAF-B6DF-872050ECCE10}" dt="2024-09-06T11:34:27.254" v="11" actId="20577"/>
          <ac:graphicFrameMkLst>
            <pc:docMk/>
            <pc:sldMk cId="121465025" sldId="377"/>
            <ac:graphicFrameMk id="4" creationId="{43CB3392-8577-4E71-864D-424F5A808303}"/>
          </ac:graphicFrameMkLst>
        </pc:graphicFrameChg>
      </pc:sldChg>
      <pc:sldChg chg="modSp mod">
        <pc:chgData name="Edita Ondřejová" userId="99072d20-5cbd-4150-9310-6c4cecc9938d" providerId="ADAL" clId="{DFDE2194-396E-4AAF-B6DF-872050ECCE10}" dt="2024-09-06T11:34:50.155" v="12" actId="207"/>
        <pc:sldMkLst>
          <pc:docMk/>
          <pc:sldMk cId="1340767485" sldId="391"/>
        </pc:sldMkLst>
        <pc:spChg chg="mod">
          <ac:chgData name="Edita Ondřejová" userId="99072d20-5cbd-4150-9310-6c4cecc9938d" providerId="ADAL" clId="{DFDE2194-396E-4AAF-B6DF-872050ECCE10}" dt="2024-09-06T11:34:50.155" v="12" actId="207"/>
          <ac:spMkLst>
            <pc:docMk/>
            <pc:sldMk cId="1340767485" sldId="391"/>
            <ac:spMk id="3" creationId="{2ACFC7C5-8CDD-4F1C-B88A-5FE89673C94B}"/>
          </ac:spMkLst>
        </pc:spChg>
      </pc:sldChg>
      <pc:sldChg chg="modSp mod">
        <pc:chgData name="Edita Ondřejová" userId="99072d20-5cbd-4150-9310-6c4cecc9938d" providerId="ADAL" clId="{DFDE2194-396E-4AAF-B6DF-872050ECCE10}" dt="2024-09-06T11:35:56.489" v="18" actId="20577"/>
        <pc:sldMkLst>
          <pc:docMk/>
          <pc:sldMk cId="805871637" sldId="432"/>
        </pc:sldMkLst>
        <pc:spChg chg="mod">
          <ac:chgData name="Edita Ondřejová" userId="99072d20-5cbd-4150-9310-6c4cecc9938d" providerId="ADAL" clId="{DFDE2194-396E-4AAF-B6DF-872050ECCE10}" dt="2024-09-06T11:35:56.489" v="18" actId="20577"/>
          <ac:spMkLst>
            <pc:docMk/>
            <pc:sldMk cId="805871637" sldId="432"/>
            <ac:spMk id="3" creationId="{5303CCE8-1982-417C-8FB0-A48D541D7784}"/>
          </ac:spMkLst>
        </pc:spChg>
      </pc:sldChg>
      <pc:sldChg chg="modSp">
        <pc:chgData name="Edita Ondřejová" userId="99072d20-5cbd-4150-9310-6c4cecc9938d" providerId="ADAL" clId="{DFDE2194-396E-4AAF-B6DF-872050ECCE10}" dt="2024-09-19T12:56:14.387" v="24"/>
        <pc:sldMkLst>
          <pc:docMk/>
          <pc:sldMk cId="3689752516" sldId="501"/>
        </pc:sldMkLst>
        <pc:graphicFrameChg chg="mod">
          <ac:chgData name="Edita Ondřejová" userId="99072d20-5cbd-4150-9310-6c4cecc9938d" providerId="ADAL" clId="{DFDE2194-396E-4AAF-B6DF-872050ECCE10}" dt="2024-09-19T12:56:14.387" v="24"/>
          <ac:graphicFrameMkLst>
            <pc:docMk/>
            <pc:sldMk cId="3689752516" sldId="501"/>
            <ac:graphicFrameMk id="4" creationId="{B504F27D-000D-4432-979A-F2BEB93E4DE5}"/>
          </ac:graphicFrameMkLst>
        </pc:graphicFrameChg>
      </pc:sldChg>
      <pc:sldChg chg="modSp">
        <pc:chgData name="Edita Ondřejová" userId="99072d20-5cbd-4150-9310-6c4cecc9938d" providerId="ADAL" clId="{DFDE2194-396E-4AAF-B6DF-872050ECCE10}" dt="2024-09-19T12:56:41.697" v="27"/>
        <pc:sldMkLst>
          <pc:docMk/>
          <pc:sldMk cId="769296944" sldId="526"/>
        </pc:sldMkLst>
        <pc:graphicFrameChg chg="mod">
          <ac:chgData name="Edita Ondřejová" userId="99072d20-5cbd-4150-9310-6c4cecc9938d" providerId="ADAL" clId="{DFDE2194-396E-4AAF-B6DF-872050ECCE10}" dt="2024-09-19T12:56:41.697" v="27"/>
          <ac:graphicFrameMkLst>
            <pc:docMk/>
            <pc:sldMk cId="769296944" sldId="526"/>
            <ac:graphicFrameMk id="4" creationId="{8DEAC399-824B-41F8-83BF-3A6445137E6F}"/>
          </ac:graphicFrameMkLst>
        </pc:graphicFrameChg>
      </pc:sldChg>
      <pc:sldChg chg="modSp mod">
        <pc:chgData name="Edita Ondřejová" userId="99072d20-5cbd-4150-9310-6c4cecc9938d" providerId="ADAL" clId="{DFDE2194-396E-4AAF-B6DF-872050ECCE10}" dt="2024-09-19T12:56:30.846" v="25" actId="948"/>
        <pc:sldMkLst>
          <pc:docMk/>
          <pc:sldMk cId="4201080108" sldId="550"/>
        </pc:sldMkLst>
        <pc:spChg chg="mod">
          <ac:chgData name="Edita Ondřejová" userId="99072d20-5cbd-4150-9310-6c4cecc9938d" providerId="ADAL" clId="{DFDE2194-396E-4AAF-B6DF-872050ECCE10}" dt="2024-09-19T12:56:30.846" v="25" actId="948"/>
          <ac:spMkLst>
            <pc:docMk/>
            <pc:sldMk cId="4201080108" sldId="550"/>
            <ac:spMk id="3" creationId="{00000000-0000-0000-0000-000000000000}"/>
          </ac:spMkLst>
        </pc:spChg>
      </pc:sldChg>
      <pc:sldChg chg="modSp mod">
        <pc:chgData name="Edita Ondřejová" userId="99072d20-5cbd-4150-9310-6c4cecc9938d" providerId="ADAL" clId="{DFDE2194-396E-4AAF-B6DF-872050ECCE10}" dt="2024-09-19T12:56:04.884" v="22" actId="948"/>
        <pc:sldMkLst>
          <pc:docMk/>
          <pc:sldMk cId="15318350" sldId="584"/>
        </pc:sldMkLst>
        <pc:spChg chg="mod">
          <ac:chgData name="Edita Ondřejová" userId="99072d20-5cbd-4150-9310-6c4cecc9938d" providerId="ADAL" clId="{DFDE2194-396E-4AAF-B6DF-872050ECCE10}" dt="2024-09-19T12:56:04.884" v="22" actId="948"/>
          <ac:spMkLst>
            <pc:docMk/>
            <pc:sldMk cId="15318350" sldId="584"/>
            <ac:spMk id="3" creationId="{54CBAAFE-57C8-4D74-854C-C3BBE2559E4E}"/>
          </ac:spMkLst>
        </pc:spChg>
      </pc:sldChg>
      <pc:sldChg chg="modSp mod">
        <pc:chgData name="Edita Ondřejová" userId="99072d20-5cbd-4150-9310-6c4cecc9938d" providerId="ADAL" clId="{DFDE2194-396E-4AAF-B6DF-872050ECCE10}" dt="2024-09-19T12:56:02.872" v="21" actId="948"/>
        <pc:sldMkLst>
          <pc:docMk/>
          <pc:sldMk cId="1214410174" sldId="585"/>
        </pc:sldMkLst>
        <pc:spChg chg="mod">
          <ac:chgData name="Edita Ondřejová" userId="99072d20-5cbd-4150-9310-6c4cecc9938d" providerId="ADAL" clId="{DFDE2194-396E-4AAF-B6DF-872050ECCE10}" dt="2024-09-19T12:56:02.872" v="21" actId="948"/>
          <ac:spMkLst>
            <pc:docMk/>
            <pc:sldMk cId="1214410174" sldId="585"/>
            <ac:spMk id="3" creationId="{F2699AEC-73F5-4CD3-BF40-03033FBE37C5}"/>
          </ac:spMkLst>
        </pc:spChg>
      </pc:sldChg>
      <pc:sldChg chg="modSp mod">
        <pc:chgData name="Edita Ondřejová" userId="99072d20-5cbd-4150-9310-6c4cecc9938d" providerId="ADAL" clId="{DFDE2194-396E-4AAF-B6DF-872050ECCE10}" dt="2024-09-19T12:55:53.572" v="20" actId="948"/>
        <pc:sldMkLst>
          <pc:docMk/>
          <pc:sldMk cId="853499981" sldId="586"/>
        </pc:sldMkLst>
        <pc:spChg chg="mod">
          <ac:chgData name="Edita Ondřejová" userId="99072d20-5cbd-4150-9310-6c4cecc9938d" providerId="ADAL" clId="{DFDE2194-396E-4AAF-B6DF-872050ECCE10}" dt="2024-09-19T12:55:53.572" v="20" actId="948"/>
          <ac:spMkLst>
            <pc:docMk/>
            <pc:sldMk cId="853499981" sldId="586"/>
            <ac:spMk id="3" creationId="{26C1258B-D102-4D70-BFDC-329DAF9D6382}"/>
          </ac:spMkLst>
        </pc:spChg>
      </pc:sldChg>
      <pc:sldChg chg="modSp mod">
        <pc:chgData name="Edita Ondřejová" userId="99072d20-5cbd-4150-9310-6c4cecc9938d" providerId="ADAL" clId="{DFDE2194-396E-4AAF-B6DF-872050ECCE10}" dt="2024-09-19T12:55:50.300" v="19" actId="948"/>
        <pc:sldMkLst>
          <pc:docMk/>
          <pc:sldMk cId="1992741930" sldId="593"/>
        </pc:sldMkLst>
        <pc:spChg chg="mod">
          <ac:chgData name="Edita Ondřejová" userId="99072d20-5cbd-4150-9310-6c4cecc9938d" providerId="ADAL" clId="{DFDE2194-396E-4AAF-B6DF-872050ECCE10}" dt="2024-09-19T12:55:50.300" v="19" actId="948"/>
          <ac:spMkLst>
            <pc:docMk/>
            <pc:sldMk cId="1992741930" sldId="593"/>
            <ac:spMk id="3" creationId="{64C6EF54-1DE9-4B68-90F4-6BEEA6FF219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C5BC49-97C7-41F6-9BA4-E1E7A1D464A2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AF57FA7A-9E3C-4F1B-86E4-D112EFA50089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Znaky tradiční nukleární rodiny</a:t>
          </a:r>
          <a:endParaRPr lang="cs-CZ" dirty="0">
            <a:solidFill>
              <a:schemeClr val="tx1"/>
            </a:solidFill>
          </a:endParaRPr>
        </a:p>
      </dgm:t>
    </dgm:pt>
    <dgm:pt modelId="{F4521204-5914-43AA-A866-269CD00CB010}" type="parTrans" cxnId="{654EF81A-C4E1-437A-BA27-E2CB82B9D08B}">
      <dgm:prSet/>
      <dgm:spPr/>
      <dgm:t>
        <a:bodyPr/>
        <a:lstStyle/>
        <a:p>
          <a:endParaRPr lang="cs-CZ"/>
        </a:p>
      </dgm:t>
    </dgm:pt>
    <dgm:pt modelId="{6CD8C50A-92CA-462F-825E-2C1968AC7C8B}" type="sibTrans" cxnId="{654EF81A-C4E1-437A-BA27-E2CB82B9D08B}">
      <dgm:prSet/>
      <dgm:spPr/>
      <dgm:t>
        <a:bodyPr/>
        <a:lstStyle/>
        <a:p>
          <a:endParaRPr lang="cs-CZ"/>
        </a:p>
      </dgm:t>
    </dgm:pt>
    <dgm:pt modelId="{56E1145E-3CC6-4250-8A3E-D340943378C9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dirty="0"/>
            <a:t>Stabilní manželská dvojice a biologické děti</a:t>
          </a:r>
        </a:p>
      </dgm:t>
    </dgm:pt>
    <dgm:pt modelId="{9B29FF2B-D61F-47AF-A428-F642B34A375E}" type="parTrans" cxnId="{3BDF73FB-9BE5-4613-ABAA-2E2764CD5298}">
      <dgm:prSet/>
      <dgm:spPr/>
      <dgm:t>
        <a:bodyPr/>
        <a:lstStyle/>
        <a:p>
          <a:endParaRPr lang="cs-CZ"/>
        </a:p>
      </dgm:t>
    </dgm:pt>
    <dgm:pt modelId="{DFCA0DFD-8F3F-4F0A-ADF7-76E42F97C9F9}" type="sibTrans" cxnId="{3BDF73FB-9BE5-4613-ABAA-2E2764CD5298}">
      <dgm:prSet/>
      <dgm:spPr/>
      <dgm:t>
        <a:bodyPr/>
        <a:lstStyle/>
        <a:p>
          <a:endParaRPr lang="cs-CZ"/>
        </a:p>
      </dgm:t>
    </dgm:pt>
    <dgm:pt modelId="{C14064F4-EEFD-4430-B87A-8BB309C79C52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dirty="0"/>
            <a:t>Rodina zpravidla větší počet dětí, otec živitel rodiny, má autoritu, ochránce rodiny</a:t>
          </a:r>
        </a:p>
      </dgm:t>
    </dgm:pt>
    <dgm:pt modelId="{0151CC99-8FF9-4DEF-9384-62B3A91AC755}" type="parTrans" cxnId="{A45410C4-FA60-4F96-99C4-59F977D54BD7}">
      <dgm:prSet/>
      <dgm:spPr/>
      <dgm:t>
        <a:bodyPr/>
        <a:lstStyle/>
        <a:p>
          <a:endParaRPr lang="cs-CZ"/>
        </a:p>
      </dgm:t>
    </dgm:pt>
    <dgm:pt modelId="{7C356E33-1AB9-42AD-B1A4-EB639E9DAF88}" type="sibTrans" cxnId="{A45410C4-FA60-4F96-99C4-59F977D54BD7}">
      <dgm:prSet/>
      <dgm:spPr/>
      <dgm:t>
        <a:bodyPr/>
        <a:lstStyle/>
        <a:p>
          <a:endParaRPr lang="cs-CZ"/>
        </a:p>
      </dgm:t>
    </dgm:pt>
    <dgm:pt modelId="{7C5425B8-EA41-48B4-9997-FF5DB9015BCB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dirty="0"/>
            <a:t>Žena péče o děti, manžela, domácnost</a:t>
          </a:r>
        </a:p>
      </dgm:t>
    </dgm:pt>
    <dgm:pt modelId="{825F01E8-13A7-449F-B8C0-816B02F6A7BB}" type="parTrans" cxnId="{2097DB55-73B4-48E9-879B-8CF814EE1325}">
      <dgm:prSet/>
      <dgm:spPr/>
      <dgm:t>
        <a:bodyPr/>
        <a:lstStyle/>
        <a:p>
          <a:endParaRPr lang="cs-CZ"/>
        </a:p>
      </dgm:t>
    </dgm:pt>
    <dgm:pt modelId="{601786C8-C8FE-4F57-9330-7368A1F5A930}" type="sibTrans" cxnId="{2097DB55-73B4-48E9-879B-8CF814EE1325}">
      <dgm:prSet/>
      <dgm:spPr/>
      <dgm:t>
        <a:bodyPr/>
        <a:lstStyle/>
        <a:p>
          <a:endParaRPr lang="cs-CZ"/>
        </a:p>
      </dgm:t>
    </dgm:pt>
    <dgm:pt modelId="{9C91C663-83C9-40CC-811B-F336CEF1985E}">
      <dgm:prSet/>
      <dgm:spPr/>
      <dgm:t>
        <a:bodyPr/>
        <a:lstStyle/>
        <a:p>
          <a:pPr algn="just">
            <a:lnSpc>
              <a:spcPct val="100000"/>
            </a:lnSpc>
            <a:spcAft>
              <a:spcPts val="0"/>
            </a:spcAft>
          </a:pPr>
          <a:r>
            <a:rPr lang="cs-CZ" b="1" dirty="0">
              <a:solidFill>
                <a:srgbClr val="FF0000"/>
              </a:solidFill>
            </a:rPr>
            <a:t>Žena</a:t>
          </a:r>
          <a:r>
            <a:rPr lang="cs-CZ" dirty="0"/>
            <a:t> obrácena dovnitř rodiny, </a:t>
          </a:r>
          <a:r>
            <a:rPr lang="cs-CZ" b="1" dirty="0">
              <a:solidFill>
                <a:srgbClr val="FF0000"/>
              </a:solidFill>
            </a:rPr>
            <a:t>muž</a:t>
          </a:r>
          <a:r>
            <a:rPr lang="cs-CZ" dirty="0"/>
            <a:t> – veřejný prostor</a:t>
          </a:r>
        </a:p>
      </dgm:t>
    </dgm:pt>
    <dgm:pt modelId="{F7936218-FD2A-4821-866B-BABAE51EAC80}" type="parTrans" cxnId="{8B41A2B6-5E4A-4C40-B0D4-4619205B314D}">
      <dgm:prSet/>
      <dgm:spPr/>
      <dgm:t>
        <a:bodyPr/>
        <a:lstStyle/>
        <a:p>
          <a:endParaRPr lang="cs-CZ"/>
        </a:p>
      </dgm:t>
    </dgm:pt>
    <dgm:pt modelId="{FF883B92-CD61-41E7-B2C9-9533DB7BF3F1}" type="sibTrans" cxnId="{8B41A2B6-5E4A-4C40-B0D4-4619205B314D}">
      <dgm:prSet/>
      <dgm:spPr/>
      <dgm:t>
        <a:bodyPr/>
        <a:lstStyle/>
        <a:p>
          <a:endParaRPr lang="cs-CZ"/>
        </a:p>
      </dgm:t>
    </dgm:pt>
    <dgm:pt modelId="{6F3E557C-0ECE-406D-AF9A-301EDCB940E6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Kdy taková rodina existovala? </a:t>
          </a:r>
        </a:p>
      </dgm:t>
    </dgm:pt>
    <dgm:pt modelId="{E8A9D589-8437-4999-98EF-C4A5ACD54F78}" type="parTrans" cxnId="{E600249B-BD28-4208-BB8B-6ACF0DD375A3}">
      <dgm:prSet/>
      <dgm:spPr/>
      <dgm:t>
        <a:bodyPr/>
        <a:lstStyle/>
        <a:p>
          <a:endParaRPr lang="cs-CZ"/>
        </a:p>
      </dgm:t>
    </dgm:pt>
    <dgm:pt modelId="{779E725B-CD16-4F11-97D8-C6CB55BD12C3}" type="sibTrans" cxnId="{E600249B-BD28-4208-BB8B-6ACF0DD375A3}">
      <dgm:prSet/>
      <dgm:spPr/>
      <dgm:t>
        <a:bodyPr/>
        <a:lstStyle/>
        <a:p>
          <a:endParaRPr lang="cs-CZ"/>
        </a:p>
      </dgm:t>
    </dgm:pt>
    <dgm:pt modelId="{EC1A2FA2-BD93-4F13-B504-F17D8D298DB4}" type="pres">
      <dgm:prSet presAssocID="{3DC5BC49-97C7-41F6-9BA4-E1E7A1D464A2}" presName="linear" presStyleCnt="0">
        <dgm:presLayoutVars>
          <dgm:animLvl val="lvl"/>
          <dgm:resizeHandles val="exact"/>
        </dgm:presLayoutVars>
      </dgm:prSet>
      <dgm:spPr/>
    </dgm:pt>
    <dgm:pt modelId="{C0EE87AF-1F78-4272-8BA6-6A5B6C372BB2}" type="pres">
      <dgm:prSet presAssocID="{AF57FA7A-9E3C-4F1B-86E4-D112EFA50089}" presName="parentText" presStyleLbl="node1" presStyleIdx="0" presStyleCnt="2" custLinFactNeighborX="-85096" custLinFactNeighborY="-3090">
        <dgm:presLayoutVars>
          <dgm:chMax val="0"/>
          <dgm:bulletEnabled val="1"/>
        </dgm:presLayoutVars>
      </dgm:prSet>
      <dgm:spPr/>
    </dgm:pt>
    <dgm:pt modelId="{29611A95-5593-45F8-AD96-7D8B1CB38A73}" type="pres">
      <dgm:prSet presAssocID="{AF57FA7A-9E3C-4F1B-86E4-D112EFA50089}" presName="childText" presStyleLbl="revTx" presStyleIdx="0" presStyleCnt="1">
        <dgm:presLayoutVars>
          <dgm:bulletEnabled val="1"/>
        </dgm:presLayoutVars>
      </dgm:prSet>
      <dgm:spPr/>
    </dgm:pt>
    <dgm:pt modelId="{3BDD5902-BC86-4236-BFA0-EA80E70AEC01}" type="pres">
      <dgm:prSet presAssocID="{6F3E557C-0ECE-406D-AF9A-301EDCB940E6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7F241F08-69B1-41B4-B640-113B59EBC546}" type="presOf" srcId="{C14064F4-EEFD-4430-B87A-8BB309C79C52}" destId="{29611A95-5593-45F8-AD96-7D8B1CB38A73}" srcOrd="0" destOrd="1" presId="urn:microsoft.com/office/officeart/2005/8/layout/vList2"/>
    <dgm:cxn modelId="{654EF81A-C4E1-437A-BA27-E2CB82B9D08B}" srcId="{3DC5BC49-97C7-41F6-9BA4-E1E7A1D464A2}" destId="{AF57FA7A-9E3C-4F1B-86E4-D112EFA50089}" srcOrd="0" destOrd="0" parTransId="{F4521204-5914-43AA-A866-269CD00CB010}" sibTransId="{6CD8C50A-92CA-462F-825E-2C1968AC7C8B}"/>
    <dgm:cxn modelId="{E9E0C92B-11BA-448F-A82B-2C5E68FB35F4}" type="presOf" srcId="{3DC5BC49-97C7-41F6-9BA4-E1E7A1D464A2}" destId="{EC1A2FA2-BD93-4F13-B504-F17D8D298DB4}" srcOrd="0" destOrd="0" presId="urn:microsoft.com/office/officeart/2005/8/layout/vList2"/>
    <dgm:cxn modelId="{CAD0F63F-3481-4E59-A69B-D0D1A54F388B}" type="presOf" srcId="{9C91C663-83C9-40CC-811B-F336CEF1985E}" destId="{29611A95-5593-45F8-AD96-7D8B1CB38A73}" srcOrd="0" destOrd="3" presId="urn:microsoft.com/office/officeart/2005/8/layout/vList2"/>
    <dgm:cxn modelId="{2097DB55-73B4-48E9-879B-8CF814EE1325}" srcId="{AF57FA7A-9E3C-4F1B-86E4-D112EFA50089}" destId="{7C5425B8-EA41-48B4-9997-FF5DB9015BCB}" srcOrd="2" destOrd="0" parTransId="{825F01E8-13A7-449F-B8C0-816B02F6A7BB}" sibTransId="{601786C8-C8FE-4F57-9330-7368A1F5A930}"/>
    <dgm:cxn modelId="{3165988E-E4BB-4BF0-BF6B-5F451D01ADE6}" type="presOf" srcId="{6F3E557C-0ECE-406D-AF9A-301EDCB940E6}" destId="{3BDD5902-BC86-4236-BFA0-EA80E70AEC01}" srcOrd="0" destOrd="0" presId="urn:microsoft.com/office/officeart/2005/8/layout/vList2"/>
    <dgm:cxn modelId="{E600249B-BD28-4208-BB8B-6ACF0DD375A3}" srcId="{3DC5BC49-97C7-41F6-9BA4-E1E7A1D464A2}" destId="{6F3E557C-0ECE-406D-AF9A-301EDCB940E6}" srcOrd="1" destOrd="0" parTransId="{E8A9D589-8437-4999-98EF-C4A5ACD54F78}" sibTransId="{779E725B-CD16-4F11-97D8-C6CB55BD12C3}"/>
    <dgm:cxn modelId="{8B41A2B6-5E4A-4C40-B0D4-4619205B314D}" srcId="{AF57FA7A-9E3C-4F1B-86E4-D112EFA50089}" destId="{9C91C663-83C9-40CC-811B-F336CEF1985E}" srcOrd="3" destOrd="0" parTransId="{F7936218-FD2A-4821-866B-BABAE51EAC80}" sibTransId="{FF883B92-CD61-41E7-B2C9-9533DB7BF3F1}"/>
    <dgm:cxn modelId="{A45410C4-FA60-4F96-99C4-59F977D54BD7}" srcId="{AF57FA7A-9E3C-4F1B-86E4-D112EFA50089}" destId="{C14064F4-EEFD-4430-B87A-8BB309C79C52}" srcOrd="1" destOrd="0" parTransId="{0151CC99-8FF9-4DEF-9384-62B3A91AC755}" sibTransId="{7C356E33-1AB9-42AD-B1A4-EB639E9DAF88}"/>
    <dgm:cxn modelId="{C4B938C4-C597-40FC-84CF-FF9F89A69760}" type="presOf" srcId="{AF57FA7A-9E3C-4F1B-86E4-D112EFA50089}" destId="{C0EE87AF-1F78-4272-8BA6-6A5B6C372BB2}" srcOrd="0" destOrd="0" presId="urn:microsoft.com/office/officeart/2005/8/layout/vList2"/>
    <dgm:cxn modelId="{E894A7D3-1F9F-4D8A-8F58-0CDEC32A42DC}" type="presOf" srcId="{7C5425B8-EA41-48B4-9997-FF5DB9015BCB}" destId="{29611A95-5593-45F8-AD96-7D8B1CB38A73}" srcOrd="0" destOrd="2" presId="urn:microsoft.com/office/officeart/2005/8/layout/vList2"/>
    <dgm:cxn modelId="{3BDF73FB-9BE5-4613-ABAA-2E2764CD5298}" srcId="{AF57FA7A-9E3C-4F1B-86E4-D112EFA50089}" destId="{56E1145E-3CC6-4250-8A3E-D340943378C9}" srcOrd="0" destOrd="0" parTransId="{9B29FF2B-D61F-47AF-A428-F642B34A375E}" sibTransId="{DFCA0DFD-8F3F-4F0A-ADF7-76E42F97C9F9}"/>
    <dgm:cxn modelId="{FE7641FE-78AC-449D-918C-95177770654E}" type="presOf" srcId="{56E1145E-3CC6-4250-8A3E-D340943378C9}" destId="{29611A95-5593-45F8-AD96-7D8B1CB38A73}" srcOrd="0" destOrd="0" presId="urn:microsoft.com/office/officeart/2005/8/layout/vList2"/>
    <dgm:cxn modelId="{095FAA6B-6393-401E-BFEF-116209C32004}" type="presParOf" srcId="{EC1A2FA2-BD93-4F13-B504-F17D8D298DB4}" destId="{C0EE87AF-1F78-4272-8BA6-6A5B6C372BB2}" srcOrd="0" destOrd="0" presId="urn:microsoft.com/office/officeart/2005/8/layout/vList2"/>
    <dgm:cxn modelId="{E1E63107-9FDD-4131-9A7D-974F086E58E4}" type="presParOf" srcId="{EC1A2FA2-BD93-4F13-B504-F17D8D298DB4}" destId="{29611A95-5593-45F8-AD96-7D8B1CB38A73}" srcOrd="1" destOrd="0" presId="urn:microsoft.com/office/officeart/2005/8/layout/vList2"/>
    <dgm:cxn modelId="{5054247B-B6BD-4ECF-B636-8B81A8B81982}" type="presParOf" srcId="{EC1A2FA2-BD93-4F13-B504-F17D8D298DB4}" destId="{3BDD5902-BC86-4236-BFA0-EA80E70AEC0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D82D73D-81A1-4E85-B9DF-D51B38CD4F71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4D935255-2971-4ED6-94C4-BD2F38B855FA}">
      <dgm:prSet/>
      <dgm:spPr/>
      <dgm:t>
        <a:bodyPr/>
        <a:lstStyle/>
        <a:p>
          <a:r>
            <a:rPr lang="cs-CZ" b="1" u="sng" dirty="0">
              <a:solidFill>
                <a:srgbClr val="FF0000"/>
              </a:solidFill>
            </a:rPr>
            <a:t>Dvojice</a:t>
          </a:r>
          <a:r>
            <a:rPr lang="cs-CZ" u="none" dirty="0"/>
            <a:t> </a:t>
          </a:r>
          <a:r>
            <a:rPr lang="cs-CZ" dirty="0"/>
            <a:t>–</a:t>
          </a:r>
          <a:r>
            <a:rPr lang="cs-CZ" u="none" dirty="0"/>
            <a:t> </a:t>
          </a:r>
          <a:r>
            <a:rPr lang="cs-CZ" i="0" u="sng" dirty="0"/>
            <a:t>sociální atom</a:t>
          </a:r>
          <a:r>
            <a:rPr lang="cs-CZ" i="0" dirty="0"/>
            <a:t> </a:t>
          </a:r>
        </a:p>
      </dgm:t>
    </dgm:pt>
    <dgm:pt modelId="{4166EC6D-B5D1-4699-943E-E3492F775E8A}" type="parTrans" cxnId="{25C8CC8B-CF55-4EEF-8AE3-71E9C7F515EE}">
      <dgm:prSet/>
      <dgm:spPr/>
      <dgm:t>
        <a:bodyPr/>
        <a:lstStyle/>
        <a:p>
          <a:endParaRPr lang="cs-CZ"/>
        </a:p>
      </dgm:t>
    </dgm:pt>
    <dgm:pt modelId="{A72F58BB-F2DF-4F8D-AFDF-C92F2CB02914}" type="sibTrans" cxnId="{25C8CC8B-CF55-4EEF-8AE3-71E9C7F515EE}">
      <dgm:prSet/>
      <dgm:spPr/>
      <dgm:t>
        <a:bodyPr/>
        <a:lstStyle/>
        <a:p>
          <a:endParaRPr lang="cs-CZ"/>
        </a:p>
      </dgm:t>
    </dgm:pt>
    <dgm:pt modelId="{7B243179-3210-414A-98FD-853290984999}">
      <dgm:prSet/>
      <dgm:spPr/>
      <dgm:t>
        <a:bodyPr/>
        <a:lstStyle/>
        <a:p>
          <a:r>
            <a:rPr lang="cs-CZ" b="1" u="sng" dirty="0">
              <a:solidFill>
                <a:srgbClr val="FF0000"/>
              </a:solidFill>
            </a:rPr>
            <a:t>Rodina</a:t>
          </a:r>
          <a:r>
            <a:rPr lang="cs-CZ" dirty="0"/>
            <a:t> – </a:t>
          </a:r>
          <a:r>
            <a:rPr lang="cs-CZ" i="0" u="sng" dirty="0"/>
            <a:t>sociální molekula</a:t>
          </a:r>
          <a:r>
            <a:rPr lang="cs-CZ" i="0" dirty="0"/>
            <a:t> </a:t>
          </a:r>
        </a:p>
      </dgm:t>
    </dgm:pt>
    <dgm:pt modelId="{CC356068-AF70-49AE-B418-7BCD3943D50D}" type="parTrans" cxnId="{9C06E22E-69A7-47BF-AA15-1535B2313542}">
      <dgm:prSet/>
      <dgm:spPr/>
      <dgm:t>
        <a:bodyPr/>
        <a:lstStyle/>
        <a:p>
          <a:endParaRPr lang="cs-CZ"/>
        </a:p>
      </dgm:t>
    </dgm:pt>
    <dgm:pt modelId="{980C4D8D-6AD6-4B62-8BCC-B1E1A77F7B6B}" type="sibTrans" cxnId="{9C06E22E-69A7-47BF-AA15-1535B2313542}">
      <dgm:prSet/>
      <dgm:spPr/>
      <dgm:t>
        <a:bodyPr/>
        <a:lstStyle/>
        <a:p>
          <a:endParaRPr lang="cs-CZ"/>
        </a:p>
      </dgm:t>
    </dgm:pt>
    <dgm:pt modelId="{A62396FA-22BE-4986-9241-2D8FD8E8DA5C}">
      <dgm:prSet custT="1"/>
      <dgm:spPr/>
      <dgm:t>
        <a:bodyPr/>
        <a:lstStyle/>
        <a:p>
          <a:pPr algn="just"/>
          <a:r>
            <a:rPr lang="cs-CZ" sz="3600" b="1" dirty="0" err="1">
              <a:solidFill>
                <a:srgbClr val="FF0000"/>
              </a:solidFill>
            </a:rPr>
            <a:t>Moreno</a:t>
          </a:r>
          <a:r>
            <a:rPr lang="cs-CZ" sz="3600" dirty="0"/>
            <a:t> </a:t>
          </a:r>
          <a:r>
            <a:rPr lang="cs-CZ" sz="1800" dirty="0"/>
            <a:t>(</a:t>
          </a:r>
          <a:r>
            <a:rPr lang="cs-CZ" sz="1800" dirty="0" err="1"/>
            <a:t>Jaco</a:t>
          </a:r>
          <a:r>
            <a:rPr lang="cs-CZ" sz="1800" dirty="0"/>
            <a:t> </a:t>
          </a:r>
          <a:r>
            <a:rPr lang="cs-CZ" sz="1800" dirty="0" err="1"/>
            <a:t>Levy</a:t>
          </a:r>
          <a:r>
            <a:rPr lang="cs-CZ" sz="1800" dirty="0"/>
            <a:t> (1889–1974) americký psychiatr rumunsko-rakouského původu) </a:t>
          </a:r>
          <a:r>
            <a:rPr lang="cs-CZ" sz="2000" b="1" dirty="0"/>
            <a:t>založil sociometrii, skupinovou psychoterapii a psychodrama</a:t>
          </a:r>
          <a:endParaRPr lang="cs-CZ" sz="1800" b="1" dirty="0"/>
        </a:p>
      </dgm:t>
    </dgm:pt>
    <dgm:pt modelId="{E02C54A5-6D47-4372-8513-AB8892082264}" type="sibTrans" cxnId="{3B37776C-D30B-4AC6-A5E7-73441378750D}">
      <dgm:prSet/>
      <dgm:spPr/>
      <dgm:t>
        <a:bodyPr/>
        <a:lstStyle/>
        <a:p>
          <a:endParaRPr lang="cs-CZ"/>
        </a:p>
      </dgm:t>
    </dgm:pt>
    <dgm:pt modelId="{30E4A4B4-04FC-47AC-8BF2-10FB8026A809}" type="parTrans" cxnId="{3B37776C-D30B-4AC6-A5E7-73441378750D}">
      <dgm:prSet/>
      <dgm:spPr/>
      <dgm:t>
        <a:bodyPr/>
        <a:lstStyle/>
        <a:p>
          <a:endParaRPr lang="cs-CZ"/>
        </a:p>
      </dgm:t>
    </dgm:pt>
    <dgm:pt modelId="{D4B7AE70-1F9F-4609-B008-B1505EB166C2}" type="pres">
      <dgm:prSet presAssocID="{AD82D73D-81A1-4E85-B9DF-D51B38CD4F71}" presName="linear" presStyleCnt="0">
        <dgm:presLayoutVars>
          <dgm:animLvl val="lvl"/>
          <dgm:resizeHandles val="exact"/>
        </dgm:presLayoutVars>
      </dgm:prSet>
      <dgm:spPr/>
    </dgm:pt>
    <dgm:pt modelId="{4158974E-8F02-4BFB-B836-3F407C774151}" type="pres">
      <dgm:prSet presAssocID="{A62396FA-22BE-4986-9241-2D8FD8E8DA5C}" presName="parentText" presStyleLbl="node1" presStyleIdx="0" presStyleCnt="3" custLinFactNeighborX="-3240" custLinFactNeighborY="36947">
        <dgm:presLayoutVars>
          <dgm:chMax val="0"/>
          <dgm:bulletEnabled val="1"/>
        </dgm:presLayoutVars>
      </dgm:prSet>
      <dgm:spPr/>
    </dgm:pt>
    <dgm:pt modelId="{32068AF9-E761-4ABF-B999-0972FAAE316F}" type="pres">
      <dgm:prSet presAssocID="{E02C54A5-6D47-4372-8513-AB8892082264}" presName="spacer" presStyleCnt="0"/>
      <dgm:spPr/>
    </dgm:pt>
    <dgm:pt modelId="{8D1AEE47-F33F-440F-B2AB-8947A876EC5C}" type="pres">
      <dgm:prSet presAssocID="{4D935255-2971-4ED6-94C4-BD2F38B855FA}" presName="parentText" presStyleLbl="node1" presStyleIdx="1" presStyleCnt="3" custLinFactNeighborY="0">
        <dgm:presLayoutVars>
          <dgm:chMax val="0"/>
          <dgm:bulletEnabled val="1"/>
        </dgm:presLayoutVars>
      </dgm:prSet>
      <dgm:spPr/>
    </dgm:pt>
    <dgm:pt modelId="{6B62F248-F18D-41DF-B8BD-5DD16E1FD743}" type="pres">
      <dgm:prSet presAssocID="{A72F58BB-F2DF-4F8D-AFDF-C92F2CB02914}" presName="spacer" presStyleCnt="0"/>
      <dgm:spPr/>
    </dgm:pt>
    <dgm:pt modelId="{32E7ECFC-27A6-4395-9DE3-92357410FF86}" type="pres">
      <dgm:prSet presAssocID="{7B243179-3210-414A-98FD-853290984999}" presName="parentText" presStyleLbl="node1" presStyleIdx="2" presStyleCnt="3" custLinFactNeighborY="-30066">
        <dgm:presLayoutVars>
          <dgm:chMax val="0"/>
          <dgm:bulletEnabled val="1"/>
        </dgm:presLayoutVars>
      </dgm:prSet>
      <dgm:spPr/>
    </dgm:pt>
  </dgm:ptLst>
  <dgm:cxnLst>
    <dgm:cxn modelId="{8D04B513-8CBF-4851-BDA0-C0416E77649A}" type="presOf" srcId="{4D935255-2971-4ED6-94C4-BD2F38B855FA}" destId="{8D1AEE47-F33F-440F-B2AB-8947A876EC5C}" srcOrd="0" destOrd="0" presId="urn:microsoft.com/office/officeart/2005/8/layout/vList2"/>
    <dgm:cxn modelId="{9C06E22E-69A7-47BF-AA15-1535B2313542}" srcId="{AD82D73D-81A1-4E85-B9DF-D51B38CD4F71}" destId="{7B243179-3210-414A-98FD-853290984999}" srcOrd="2" destOrd="0" parTransId="{CC356068-AF70-49AE-B418-7BCD3943D50D}" sibTransId="{980C4D8D-6AD6-4B62-8BCC-B1E1A77F7B6B}"/>
    <dgm:cxn modelId="{3B37776C-D30B-4AC6-A5E7-73441378750D}" srcId="{AD82D73D-81A1-4E85-B9DF-D51B38CD4F71}" destId="{A62396FA-22BE-4986-9241-2D8FD8E8DA5C}" srcOrd="0" destOrd="0" parTransId="{30E4A4B4-04FC-47AC-8BF2-10FB8026A809}" sibTransId="{E02C54A5-6D47-4372-8513-AB8892082264}"/>
    <dgm:cxn modelId="{25C8CC8B-CF55-4EEF-8AE3-71E9C7F515EE}" srcId="{AD82D73D-81A1-4E85-B9DF-D51B38CD4F71}" destId="{4D935255-2971-4ED6-94C4-BD2F38B855FA}" srcOrd="1" destOrd="0" parTransId="{4166EC6D-B5D1-4699-943E-E3492F775E8A}" sibTransId="{A72F58BB-F2DF-4F8D-AFDF-C92F2CB02914}"/>
    <dgm:cxn modelId="{F85E5A9B-ED0A-4154-960F-9185CF86EB59}" type="presOf" srcId="{AD82D73D-81A1-4E85-B9DF-D51B38CD4F71}" destId="{D4B7AE70-1F9F-4609-B008-B1505EB166C2}" srcOrd="0" destOrd="0" presId="urn:microsoft.com/office/officeart/2005/8/layout/vList2"/>
    <dgm:cxn modelId="{321DEDA8-163A-4163-A863-A25619AE58B2}" type="presOf" srcId="{A62396FA-22BE-4986-9241-2D8FD8E8DA5C}" destId="{4158974E-8F02-4BFB-B836-3F407C774151}" srcOrd="0" destOrd="0" presId="urn:microsoft.com/office/officeart/2005/8/layout/vList2"/>
    <dgm:cxn modelId="{20918AF8-24B3-40BF-B2C1-A2A10AE12CFF}" type="presOf" srcId="{7B243179-3210-414A-98FD-853290984999}" destId="{32E7ECFC-27A6-4395-9DE3-92357410FF86}" srcOrd="0" destOrd="0" presId="urn:microsoft.com/office/officeart/2005/8/layout/vList2"/>
    <dgm:cxn modelId="{C973A2FE-EDB6-484C-B82F-B7074749950F}" type="presParOf" srcId="{D4B7AE70-1F9F-4609-B008-B1505EB166C2}" destId="{4158974E-8F02-4BFB-B836-3F407C774151}" srcOrd="0" destOrd="0" presId="urn:microsoft.com/office/officeart/2005/8/layout/vList2"/>
    <dgm:cxn modelId="{702C55BB-4499-4DE7-BCFD-57D1077A3375}" type="presParOf" srcId="{D4B7AE70-1F9F-4609-B008-B1505EB166C2}" destId="{32068AF9-E761-4ABF-B999-0972FAAE316F}" srcOrd="1" destOrd="0" presId="urn:microsoft.com/office/officeart/2005/8/layout/vList2"/>
    <dgm:cxn modelId="{6BA62D40-81A9-4BD7-9E55-514D92543818}" type="presParOf" srcId="{D4B7AE70-1F9F-4609-B008-B1505EB166C2}" destId="{8D1AEE47-F33F-440F-B2AB-8947A876EC5C}" srcOrd="2" destOrd="0" presId="urn:microsoft.com/office/officeart/2005/8/layout/vList2"/>
    <dgm:cxn modelId="{364E9D2C-7C6C-41C6-8C98-6DC3D003EFC0}" type="presParOf" srcId="{D4B7AE70-1F9F-4609-B008-B1505EB166C2}" destId="{6B62F248-F18D-41DF-B8BD-5DD16E1FD743}" srcOrd="3" destOrd="0" presId="urn:microsoft.com/office/officeart/2005/8/layout/vList2"/>
    <dgm:cxn modelId="{DB285804-F0B1-4D72-8671-09A175252A12}" type="presParOf" srcId="{D4B7AE70-1F9F-4609-B008-B1505EB166C2}" destId="{32E7ECFC-27A6-4395-9DE3-92357410FF8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2311119-D58E-4EF3-B802-9ADB2895E05A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584E1CB-CD6E-4454-89AF-139FC1EC5B88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Vnitřní manželské situace</a:t>
          </a:r>
          <a:endParaRPr lang="cs-CZ" dirty="0">
            <a:solidFill>
              <a:schemeClr val="tx1"/>
            </a:solidFill>
          </a:endParaRPr>
        </a:p>
      </dgm:t>
    </dgm:pt>
    <dgm:pt modelId="{83FA75A6-FDF9-4BFB-8260-37C0A53FBC88}" type="parTrans" cxnId="{25868EAF-4079-41E8-AA32-28FA51BEC267}">
      <dgm:prSet/>
      <dgm:spPr/>
      <dgm:t>
        <a:bodyPr/>
        <a:lstStyle/>
        <a:p>
          <a:endParaRPr lang="cs-CZ"/>
        </a:p>
      </dgm:t>
    </dgm:pt>
    <dgm:pt modelId="{F778E860-9485-43A3-A314-1B950A2BC737}" type="sibTrans" cxnId="{25868EAF-4079-41E8-AA32-28FA51BEC267}">
      <dgm:prSet/>
      <dgm:spPr/>
      <dgm:t>
        <a:bodyPr/>
        <a:lstStyle/>
        <a:p>
          <a:endParaRPr lang="cs-CZ"/>
        </a:p>
      </dgm:t>
    </dgm:pt>
    <dgm:pt modelId="{757B9509-0064-4A70-8A52-0F82EB927E72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Vnější manželské situace</a:t>
          </a:r>
          <a:endParaRPr lang="cs-CZ" dirty="0">
            <a:solidFill>
              <a:schemeClr val="tx1"/>
            </a:solidFill>
          </a:endParaRPr>
        </a:p>
      </dgm:t>
    </dgm:pt>
    <dgm:pt modelId="{3796EC4D-6521-4C43-BC4A-150217FD0C77}" type="parTrans" cxnId="{9A9933F9-6496-4FD5-9DE2-A80B6CB72316}">
      <dgm:prSet/>
      <dgm:spPr/>
      <dgm:t>
        <a:bodyPr/>
        <a:lstStyle/>
        <a:p>
          <a:endParaRPr lang="cs-CZ"/>
        </a:p>
      </dgm:t>
    </dgm:pt>
    <dgm:pt modelId="{D8B1034D-7719-4BCB-B9B6-FE99A684D0D0}" type="sibTrans" cxnId="{9A9933F9-6496-4FD5-9DE2-A80B6CB72316}">
      <dgm:prSet/>
      <dgm:spPr/>
      <dgm:t>
        <a:bodyPr/>
        <a:lstStyle/>
        <a:p>
          <a:endParaRPr lang="cs-CZ"/>
        </a:p>
      </dgm:t>
    </dgm:pt>
    <dgm:pt modelId="{6D0E3167-680E-4A2D-9339-ECD96A24C9D2}" type="pres">
      <dgm:prSet presAssocID="{22311119-D58E-4EF3-B802-9ADB2895E05A}" presName="diagram" presStyleCnt="0">
        <dgm:presLayoutVars>
          <dgm:dir/>
          <dgm:resizeHandles val="exact"/>
        </dgm:presLayoutVars>
      </dgm:prSet>
      <dgm:spPr/>
    </dgm:pt>
    <dgm:pt modelId="{198F1579-6BD5-45A3-8A4D-CE15956331D4}" type="pres">
      <dgm:prSet presAssocID="{4584E1CB-CD6E-4454-89AF-139FC1EC5B88}" presName="node" presStyleLbl="node1" presStyleIdx="0" presStyleCnt="2">
        <dgm:presLayoutVars>
          <dgm:bulletEnabled val="1"/>
        </dgm:presLayoutVars>
      </dgm:prSet>
      <dgm:spPr/>
    </dgm:pt>
    <dgm:pt modelId="{AAE0CC02-F644-4284-ABEC-9B3713BD5D54}" type="pres">
      <dgm:prSet presAssocID="{F778E860-9485-43A3-A314-1B950A2BC737}" presName="sibTrans" presStyleCnt="0"/>
      <dgm:spPr/>
    </dgm:pt>
    <dgm:pt modelId="{A0A820CC-898D-40EE-9F80-EC8E70CDC321}" type="pres">
      <dgm:prSet presAssocID="{757B9509-0064-4A70-8A52-0F82EB927E72}" presName="node" presStyleLbl="node1" presStyleIdx="1" presStyleCnt="2">
        <dgm:presLayoutVars>
          <dgm:bulletEnabled val="1"/>
        </dgm:presLayoutVars>
      </dgm:prSet>
      <dgm:spPr/>
    </dgm:pt>
  </dgm:ptLst>
  <dgm:cxnLst>
    <dgm:cxn modelId="{A631492A-C7B2-4193-A129-474820A41BC0}" type="presOf" srcId="{22311119-D58E-4EF3-B802-9ADB2895E05A}" destId="{6D0E3167-680E-4A2D-9339-ECD96A24C9D2}" srcOrd="0" destOrd="0" presId="urn:microsoft.com/office/officeart/2005/8/layout/default"/>
    <dgm:cxn modelId="{5B668031-7178-4461-A3E7-25FD12C61177}" type="presOf" srcId="{4584E1CB-CD6E-4454-89AF-139FC1EC5B88}" destId="{198F1579-6BD5-45A3-8A4D-CE15956331D4}" srcOrd="0" destOrd="0" presId="urn:microsoft.com/office/officeart/2005/8/layout/default"/>
    <dgm:cxn modelId="{2D344843-9386-4378-A4E6-EA263EA98C64}" type="presOf" srcId="{757B9509-0064-4A70-8A52-0F82EB927E72}" destId="{A0A820CC-898D-40EE-9F80-EC8E70CDC321}" srcOrd="0" destOrd="0" presId="urn:microsoft.com/office/officeart/2005/8/layout/default"/>
    <dgm:cxn modelId="{25868EAF-4079-41E8-AA32-28FA51BEC267}" srcId="{22311119-D58E-4EF3-B802-9ADB2895E05A}" destId="{4584E1CB-CD6E-4454-89AF-139FC1EC5B88}" srcOrd="0" destOrd="0" parTransId="{83FA75A6-FDF9-4BFB-8260-37C0A53FBC88}" sibTransId="{F778E860-9485-43A3-A314-1B950A2BC737}"/>
    <dgm:cxn modelId="{9A9933F9-6496-4FD5-9DE2-A80B6CB72316}" srcId="{22311119-D58E-4EF3-B802-9ADB2895E05A}" destId="{757B9509-0064-4A70-8A52-0F82EB927E72}" srcOrd="1" destOrd="0" parTransId="{3796EC4D-6521-4C43-BC4A-150217FD0C77}" sibTransId="{D8B1034D-7719-4BCB-B9B6-FE99A684D0D0}"/>
    <dgm:cxn modelId="{F74B839F-3170-44C8-906A-94CAA9554449}" type="presParOf" srcId="{6D0E3167-680E-4A2D-9339-ECD96A24C9D2}" destId="{198F1579-6BD5-45A3-8A4D-CE15956331D4}" srcOrd="0" destOrd="0" presId="urn:microsoft.com/office/officeart/2005/8/layout/default"/>
    <dgm:cxn modelId="{C4CF7173-4D28-411F-A19E-11412A799007}" type="presParOf" srcId="{6D0E3167-680E-4A2D-9339-ECD96A24C9D2}" destId="{AAE0CC02-F644-4284-ABEC-9B3713BD5D54}" srcOrd="1" destOrd="0" presId="urn:microsoft.com/office/officeart/2005/8/layout/default"/>
    <dgm:cxn modelId="{F4F0377E-9AB3-4F18-926E-56F83F48A496}" type="presParOf" srcId="{6D0E3167-680E-4A2D-9339-ECD96A24C9D2}" destId="{A0A820CC-898D-40EE-9F80-EC8E70CDC32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73A659C-E3DC-4BC7-8A72-583A93A82C91}" type="doc">
      <dgm:prSet loTypeId="urn:microsoft.com/office/officeart/2008/layout/VerticalCurvedList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3E6F796B-1107-41B6-9936-AF280CF5E284}">
      <dgm:prSet/>
      <dgm:spPr/>
      <dgm:t>
        <a:bodyPr/>
        <a:lstStyle/>
        <a:p>
          <a:r>
            <a:rPr lang="cs-CZ" dirty="0"/>
            <a:t>Zásah do kariéry jedinců </a:t>
          </a:r>
        </a:p>
      </dgm:t>
    </dgm:pt>
    <dgm:pt modelId="{14BC8FA5-425D-4F58-9D26-4807D89544B6}" type="parTrans" cxnId="{4549A903-61CB-48BB-9978-F74C65BEBA24}">
      <dgm:prSet/>
      <dgm:spPr/>
      <dgm:t>
        <a:bodyPr/>
        <a:lstStyle/>
        <a:p>
          <a:endParaRPr lang="cs-CZ"/>
        </a:p>
      </dgm:t>
    </dgm:pt>
    <dgm:pt modelId="{C45174D4-4604-4D68-AA19-67C6746D3ACF}" type="sibTrans" cxnId="{4549A903-61CB-48BB-9978-F74C65BEBA24}">
      <dgm:prSet/>
      <dgm:spPr/>
      <dgm:t>
        <a:bodyPr/>
        <a:lstStyle/>
        <a:p>
          <a:endParaRPr lang="cs-CZ"/>
        </a:p>
      </dgm:t>
    </dgm:pt>
    <dgm:pt modelId="{DD3A5C43-8623-4F77-86D3-34DC5A320659}">
      <dgm:prSet/>
      <dgm:spPr/>
      <dgm:t>
        <a:bodyPr/>
        <a:lstStyle/>
        <a:p>
          <a:r>
            <a:rPr lang="cs-CZ" dirty="0"/>
            <a:t>Ovlivňuje způsob života.</a:t>
          </a:r>
        </a:p>
      </dgm:t>
    </dgm:pt>
    <dgm:pt modelId="{E4F76463-D1EC-4A14-AC3B-34300A7575E7}" type="parTrans" cxnId="{23E0320B-CD09-4A05-9966-066B5B5DE85A}">
      <dgm:prSet/>
      <dgm:spPr/>
      <dgm:t>
        <a:bodyPr/>
        <a:lstStyle/>
        <a:p>
          <a:endParaRPr lang="cs-CZ"/>
        </a:p>
      </dgm:t>
    </dgm:pt>
    <dgm:pt modelId="{D4E21609-4870-42E7-9DF7-C7B79CFC7CB2}" type="sibTrans" cxnId="{23E0320B-CD09-4A05-9966-066B5B5DE85A}">
      <dgm:prSet/>
      <dgm:spPr/>
      <dgm:t>
        <a:bodyPr/>
        <a:lstStyle/>
        <a:p>
          <a:endParaRPr lang="cs-CZ"/>
        </a:p>
      </dgm:t>
    </dgm:pt>
    <dgm:pt modelId="{C82C7F30-5368-40A3-BA42-BC8E384581F3}">
      <dgm:prSet/>
      <dgm:spPr/>
      <dgm:t>
        <a:bodyPr/>
        <a:lstStyle/>
        <a:p>
          <a:r>
            <a:rPr lang="cs-CZ" dirty="0"/>
            <a:t>Působí na osobní ekonomiku. </a:t>
          </a:r>
        </a:p>
      </dgm:t>
    </dgm:pt>
    <dgm:pt modelId="{9515D9D8-C1F7-45ED-B177-7DD37C79412F}" type="parTrans" cxnId="{B4BA45FA-679E-4B4F-B173-4ABFB75C3F0A}">
      <dgm:prSet/>
      <dgm:spPr/>
      <dgm:t>
        <a:bodyPr/>
        <a:lstStyle/>
        <a:p>
          <a:endParaRPr lang="cs-CZ"/>
        </a:p>
      </dgm:t>
    </dgm:pt>
    <dgm:pt modelId="{BF4CA2D9-1E0C-4261-AD6A-4BF2BDFF3560}" type="sibTrans" cxnId="{B4BA45FA-679E-4B4F-B173-4ABFB75C3F0A}">
      <dgm:prSet/>
      <dgm:spPr/>
      <dgm:t>
        <a:bodyPr/>
        <a:lstStyle/>
        <a:p>
          <a:endParaRPr lang="cs-CZ"/>
        </a:p>
      </dgm:t>
    </dgm:pt>
    <dgm:pt modelId="{72B0E3CB-DF1A-48EA-9B4F-790E663ACB55}">
      <dgm:prSet/>
      <dgm:spPr/>
      <dgm:t>
        <a:bodyPr/>
        <a:lstStyle/>
        <a:p>
          <a:r>
            <a:rPr lang="cs-CZ" dirty="0"/>
            <a:t>Způsobuje obavy, jak se s problémy, zátěží vyrovná partner.</a:t>
          </a:r>
        </a:p>
      </dgm:t>
    </dgm:pt>
    <dgm:pt modelId="{C92B76E0-51CA-47D1-94A6-2F11EB75BB8C}" type="parTrans" cxnId="{8F1F0A15-7C82-43D6-AC75-61D45CFB383B}">
      <dgm:prSet/>
      <dgm:spPr/>
      <dgm:t>
        <a:bodyPr/>
        <a:lstStyle/>
        <a:p>
          <a:endParaRPr lang="cs-CZ"/>
        </a:p>
      </dgm:t>
    </dgm:pt>
    <dgm:pt modelId="{016683FA-3C2E-4F4F-AA0D-C22C616B2CEE}" type="sibTrans" cxnId="{8F1F0A15-7C82-43D6-AC75-61D45CFB383B}">
      <dgm:prSet/>
      <dgm:spPr/>
      <dgm:t>
        <a:bodyPr/>
        <a:lstStyle/>
        <a:p>
          <a:endParaRPr lang="cs-CZ"/>
        </a:p>
      </dgm:t>
    </dgm:pt>
    <dgm:pt modelId="{6D0708B3-D783-43F0-B509-C8611B2061F2}">
      <dgm:prSet/>
      <dgm:spPr/>
      <dgm:t>
        <a:bodyPr/>
        <a:lstStyle/>
        <a:p>
          <a:r>
            <a:rPr lang="cs-CZ" dirty="0"/>
            <a:t>Otázka – Jaké dítě bude, co z něj vyroste? </a:t>
          </a:r>
        </a:p>
      </dgm:t>
    </dgm:pt>
    <dgm:pt modelId="{D3618F8F-323F-4034-91D2-CE7E1AA5D74D}" type="parTrans" cxnId="{CB0DBC07-1ADF-4C34-9693-36B03FED6D71}">
      <dgm:prSet/>
      <dgm:spPr/>
      <dgm:t>
        <a:bodyPr/>
        <a:lstStyle/>
        <a:p>
          <a:endParaRPr lang="cs-CZ"/>
        </a:p>
      </dgm:t>
    </dgm:pt>
    <dgm:pt modelId="{25EDDAC1-D7ED-4364-AF30-2132BBB4C0CC}" type="sibTrans" cxnId="{CB0DBC07-1ADF-4C34-9693-36B03FED6D71}">
      <dgm:prSet/>
      <dgm:spPr/>
      <dgm:t>
        <a:bodyPr/>
        <a:lstStyle/>
        <a:p>
          <a:endParaRPr lang="cs-CZ"/>
        </a:p>
      </dgm:t>
    </dgm:pt>
    <dgm:pt modelId="{D2803EE5-4E52-48A0-AEF1-F7B0FBE900F2}">
      <dgm:prSet/>
      <dgm:spPr/>
      <dgm:t>
        <a:bodyPr/>
        <a:lstStyle/>
        <a:p>
          <a:r>
            <a:rPr lang="cs-CZ" dirty="0"/>
            <a:t>Otázka zodpovědnosti – přivedeme dítě na svět, který má velké problémy</a:t>
          </a:r>
        </a:p>
      </dgm:t>
    </dgm:pt>
    <dgm:pt modelId="{826C8738-CC60-4A7A-AA9A-A7E0AD8F5FD1}" type="parTrans" cxnId="{1F3523D7-C897-49B5-920A-DB2302DD2576}">
      <dgm:prSet/>
      <dgm:spPr/>
      <dgm:t>
        <a:bodyPr/>
        <a:lstStyle/>
        <a:p>
          <a:endParaRPr lang="cs-CZ"/>
        </a:p>
      </dgm:t>
    </dgm:pt>
    <dgm:pt modelId="{B3B47CA8-2C29-4A00-9107-8A19BB333CD6}" type="sibTrans" cxnId="{1F3523D7-C897-49B5-920A-DB2302DD2576}">
      <dgm:prSet/>
      <dgm:spPr/>
      <dgm:t>
        <a:bodyPr/>
        <a:lstStyle/>
        <a:p>
          <a:endParaRPr lang="cs-CZ"/>
        </a:p>
      </dgm:t>
    </dgm:pt>
    <dgm:pt modelId="{32BD5062-185C-4DA2-B23C-6BCB48A400A5}" type="pres">
      <dgm:prSet presAssocID="{473A659C-E3DC-4BC7-8A72-583A93A82C91}" presName="Name0" presStyleCnt="0">
        <dgm:presLayoutVars>
          <dgm:chMax val="7"/>
          <dgm:chPref val="7"/>
          <dgm:dir/>
        </dgm:presLayoutVars>
      </dgm:prSet>
      <dgm:spPr/>
    </dgm:pt>
    <dgm:pt modelId="{52C0996A-D793-4C09-A927-EC3208019F4F}" type="pres">
      <dgm:prSet presAssocID="{473A659C-E3DC-4BC7-8A72-583A93A82C91}" presName="Name1" presStyleCnt="0"/>
      <dgm:spPr/>
    </dgm:pt>
    <dgm:pt modelId="{C5EABB79-F8E5-4826-A390-EF514DED9269}" type="pres">
      <dgm:prSet presAssocID="{473A659C-E3DC-4BC7-8A72-583A93A82C91}" presName="cycle" presStyleCnt="0"/>
      <dgm:spPr/>
    </dgm:pt>
    <dgm:pt modelId="{3720000A-51F6-43E0-9EC3-7BE6C26DB5D0}" type="pres">
      <dgm:prSet presAssocID="{473A659C-E3DC-4BC7-8A72-583A93A82C91}" presName="srcNode" presStyleLbl="node1" presStyleIdx="0" presStyleCnt="6"/>
      <dgm:spPr/>
    </dgm:pt>
    <dgm:pt modelId="{78EA66EC-E562-4430-AAB7-312456DD3003}" type="pres">
      <dgm:prSet presAssocID="{473A659C-E3DC-4BC7-8A72-583A93A82C91}" presName="conn" presStyleLbl="parChTrans1D2" presStyleIdx="0" presStyleCnt="1"/>
      <dgm:spPr/>
    </dgm:pt>
    <dgm:pt modelId="{997501FB-0687-45F5-9546-821E0BDA88DC}" type="pres">
      <dgm:prSet presAssocID="{473A659C-E3DC-4BC7-8A72-583A93A82C91}" presName="extraNode" presStyleLbl="node1" presStyleIdx="0" presStyleCnt="6"/>
      <dgm:spPr/>
    </dgm:pt>
    <dgm:pt modelId="{2BEA2137-2107-4923-96D7-7D95AC7C8FD3}" type="pres">
      <dgm:prSet presAssocID="{473A659C-E3DC-4BC7-8A72-583A93A82C91}" presName="dstNode" presStyleLbl="node1" presStyleIdx="0" presStyleCnt="6"/>
      <dgm:spPr/>
    </dgm:pt>
    <dgm:pt modelId="{E3EDF127-6C8E-496E-8954-D8AE0432207F}" type="pres">
      <dgm:prSet presAssocID="{3E6F796B-1107-41B6-9936-AF280CF5E284}" presName="text_1" presStyleLbl="node1" presStyleIdx="0" presStyleCnt="6">
        <dgm:presLayoutVars>
          <dgm:bulletEnabled val="1"/>
        </dgm:presLayoutVars>
      </dgm:prSet>
      <dgm:spPr/>
    </dgm:pt>
    <dgm:pt modelId="{175A92F9-2C1E-43D6-9999-EB55ECE2ABCB}" type="pres">
      <dgm:prSet presAssocID="{3E6F796B-1107-41B6-9936-AF280CF5E284}" presName="accent_1" presStyleCnt="0"/>
      <dgm:spPr/>
    </dgm:pt>
    <dgm:pt modelId="{64F3C006-05DF-4086-81D5-2E3F9AEDF732}" type="pres">
      <dgm:prSet presAssocID="{3E6F796B-1107-41B6-9936-AF280CF5E284}" presName="accentRepeatNode" presStyleLbl="solidFgAcc1" presStyleIdx="0" presStyleCnt="6"/>
      <dgm:spPr/>
    </dgm:pt>
    <dgm:pt modelId="{5049C839-8384-4B09-AEF2-3B6A828FF729}" type="pres">
      <dgm:prSet presAssocID="{DD3A5C43-8623-4F77-86D3-34DC5A320659}" presName="text_2" presStyleLbl="node1" presStyleIdx="1" presStyleCnt="6">
        <dgm:presLayoutVars>
          <dgm:bulletEnabled val="1"/>
        </dgm:presLayoutVars>
      </dgm:prSet>
      <dgm:spPr/>
    </dgm:pt>
    <dgm:pt modelId="{2E6C8A93-3722-4093-8E80-C2E39F2CA5B7}" type="pres">
      <dgm:prSet presAssocID="{DD3A5C43-8623-4F77-86D3-34DC5A320659}" presName="accent_2" presStyleCnt="0"/>
      <dgm:spPr/>
    </dgm:pt>
    <dgm:pt modelId="{D514FCC5-ACF7-411C-A487-0768F6F760E7}" type="pres">
      <dgm:prSet presAssocID="{DD3A5C43-8623-4F77-86D3-34DC5A320659}" presName="accentRepeatNode" presStyleLbl="solidFgAcc1" presStyleIdx="1" presStyleCnt="6"/>
      <dgm:spPr/>
    </dgm:pt>
    <dgm:pt modelId="{860D56AD-E311-4D23-9598-AC747EF1244A}" type="pres">
      <dgm:prSet presAssocID="{C82C7F30-5368-40A3-BA42-BC8E384581F3}" presName="text_3" presStyleLbl="node1" presStyleIdx="2" presStyleCnt="6">
        <dgm:presLayoutVars>
          <dgm:bulletEnabled val="1"/>
        </dgm:presLayoutVars>
      </dgm:prSet>
      <dgm:spPr/>
    </dgm:pt>
    <dgm:pt modelId="{474C9BD0-AD46-4822-A123-EC9D9F37E531}" type="pres">
      <dgm:prSet presAssocID="{C82C7F30-5368-40A3-BA42-BC8E384581F3}" presName="accent_3" presStyleCnt="0"/>
      <dgm:spPr/>
    </dgm:pt>
    <dgm:pt modelId="{476505FB-CE86-499C-8574-A5D3E07C427A}" type="pres">
      <dgm:prSet presAssocID="{C82C7F30-5368-40A3-BA42-BC8E384581F3}" presName="accentRepeatNode" presStyleLbl="solidFgAcc1" presStyleIdx="2" presStyleCnt="6"/>
      <dgm:spPr/>
    </dgm:pt>
    <dgm:pt modelId="{D41C2CBB-2473-4D95-90EC-8143835A59D7}" type="pres">
      <dgm:prSet presAssocID="{72B0E3CB-DF1A-48EA-9B4F-790E663ACB55}" presName="text_4" presStyleLbl="node1" presStyleIdx="3" presStyleCnt="6">
        <dgm:presLayoutVars>
          <dgm:bulletEnabled val="1"/>
        </dgm:presLayoutVars>
      </dgm:prSet>
      <dgm:spPr/>
    </dgm:pt>
    <dgm:pt modelId="{52E88934-ADB0-442F-88BE-AE54C1C8716C}" type="pres">
      <dgm:prSet presAssocID="{72B0E3CB-DF1A-48EA-9B4F-790E663ACB55}" presName="accent_4" presStyleCnt="0"/>
      <dgm:spPr/>
    </dgm:pt>
    <dgm:pt modelId="{71E9309F-100E-4525-B5F2-5DCBFD8E384A}" type="pres">
      <dgm:prSet presAssocID="{72B0E3CB-DF1A-48EA-9B4F-790E663ACB55}" presName="accentRepeatNode" presStyleLbl="solidFgAcc1" presStyleIdx="3" presStyleCnt="6"/>
      <dgm:spPr/>
    </dgm:pt>
    <dgm:pt modelId="{EFE231E3-BC98-4B18-BED9-6E649B19F992}" type="pres">
      <dgm:prSet presAssocID="{6D0708B3-D783-43F0-B509-C8611B2061F2}" presName="text_5" presStyleLbl="node1" presStyleIdx="4" presStyleCnt="6">
        <dgm:presLayoutVars>
          <dgm:bulletEnabled val="1"/>
        </dgm:presLayoutVars>
      </dgm:prSet>
      <dgm:spPr/>
    </dgm:pt>
    <dgm:pt modelId="{A90372F7-C6A3-4F44-BA8B-B04EA15095E4}" type="pres">
      <dgm:prSet presAssocID="{6D0708B3-D783-43F0-B509-C8611B2061F2}" presName="accent_5" presStyleCnt="0"/>
      <dgm:spPr/>
    </dgm:pt>
    <dgm:pt modelId="{5C46E508-B512-4E9A-8071-43B27CA2DA02}" type="pres">
      <dgm:prSet presAssocID="{6D0708B3-D783-43F0-B509-C8611B2061F2}" presName="accentRepeatNode" presStyleLbl="solidFgAcc1" presStyleIdx="4" presStyleCnt="6"/>
      <dgm:spPr/>
    </dgm:pt>
    <dgm:pt modelId="{A295D158-AA27-4415-9CAB-F7FB65D15D26}" type="pres">
      <dgm:prSet presAssocID="{D2803EE5-4E52-48A0-AEF1-F7B0FBE900F2}" presName="text_6" presStyleLbl="node1" presStyleIdx="5" presStyleCnt="6">
        <dgm:presLayoutVars>
          <dgm:bulletEnabled val="1"/>
        </dgm:presLayoutVars>
      </dgm:prSet>
      <dgm:spPr/>
    </dgm:pt>
    <dgm:pt modelId="{8A127490-DD53-473E-B818-CBC463C018B6}" type="pres">
      <dgm:prSet presAssocID="{D2803EE5-4E52-48A0-AEF1-F7B0FBE900F2}" presName="accent_6" presStyleCnt="0"/>
      <dgm:spPr/>
    </dgm:pt>
    <dgm:pt modelId="{98C5BA65-D12D-41CE-8ECA-043EB5E42FDD}" type="pres">
      <dgm:prSet presAssocID="{D2803EE5-4E52-48A0-AEF1-F7B0FBE900F2}" presName="accentRepeatNode" presStyleLbl="solidFgAcc1" presStyleIdx="5" presStyleCnt="6"/>
      <dgm:spPr/>
    </dgm:pt>
  </dgm:ptLst>
  <dgm:cxnLst>
    <dgm:cxn modelId="{B6B55501-A53C-4155-B6F8-2CF1BA511B32}" type="presOf" srcId="{DD3A5C43-8623-4F77-86D3-34DC5A320659}" destId="{5049C839-8384-4B09-AEF2-3B6A828FF729}" srcOrd="0" destOrd="0" presId="urn:microsoft.com/office/officeart/2008/layout/VerticalCurvedList"/>
    <dgm:cxn modelId="{4549A903-61CB-48BB-9978-F74C65BEBA24}" srcId="{473A659C-E3DC-4BC7-8A72-583A93A82C91}" destId="{3E6F796B-1107-41B6-9936-AF280CF5E284}" srcOrd="0" destOrd="0" parTransId="{14BC8FA5-425D-4F58-9D26-4807D89544B6}" sibTransId="{C45174D4-4604-4D68-AA19-67C6746D3ACF}"/>
    <dgm:cxn modelId="{CB0DBC07-1ADF-4C34-9693-36B03FED6D71}" srcId="{473A659C-E3DC-4BC7-8A72-583A93A82C91}" destId="{6D0708B3-D783-43F0-B509-C8611B2061F2}" srcOrd="4" destOrd="0" parTransId="{D3618F8F-323F-4034-91D2-CE7E1AA5D74D}" sibTransId="{25EDDAC1-D7ED-4364-AF30-2132BBB4C0CC}"/>
    <dgm:cxn modelId="{23E0320B-CD09-4A05-9966-066B5B5DE85A}" srcId="{473A659C-E3DC-4BC7-8A72-583A93A82C91}" destId="{DD3A5C43-8623-4F77-86D3-34DC5A320659}" srcOrd="1" destOrd="0" parTransId="{E4F76463-D1EC-4A14-AC3B-34300A7575E7}" sibTransId="{D4E21609-4870-42E7-9DF7-C7B79CFC7CB2}"/>
    <dgm:cxn modelId="{2E5C540D-99A2-4391-B7D4-EC9AA5A2A64A}" type="presOf" srcId="{6D0708B3-D783-43F0-B509-C8611B2061F2}" destId="{EFE231E3-BC98-4B18-BED9-6E649B19F992}" srcOrd="0" destOrd="0" presId="urn:microsoft.com/office/officeart/2008/layout/VerticalCurvedList"/>
    <dgm:cxn modelId="{8F1F0A15-7C82-43D6-AC75-61D45CFB383B}" srcId="{473A659C-E3DC-4BC7-8A72-583A93A82C91}" destId="{72B0E3CB-DF1A-48EA-9B4F-790E663ACB55}" srcOrd="3" destOrd="0" parTransId="{C92B76E0-51CA-47D1-94A6-2F11EB75BB8C}" sibTransId="{016683FA-3C2E-4F4F-AA0D-C22C616B2CEE}"/>
    <dgm:cxn modelId="{9CBFCF42-E366-4863-8BCC-3AB795A9179A}" type="presOf" srcId="{3E6F796B-1107-41B6-9936-AF280CF5E284}" destId="{E3EDF127-6C8E-496E-8954-D8AE0432207F}" srcOrd="0" destOrd="0" presId="urn:microsoft.com/office/officeart/2008/layout/VerticalCurvedList"/>
    <dgm:cxn modelId="{B6836665-EDE6-42A1-AF28-B9BC31FA77F1}" type="presOf" srcId="{473A659C-E3DC-4BC7-8A72-583A93A82C91}" destId="{32BD5062-185C-4DA2-B23C-6BCB48A400A5}" srcOrd="0" destOrd="0" presId="urn:microsoft.com/office/officeart/2008/layout/VerticalCurvedList"/>
    <dgm:cxn modelId="{F39D5EA4-09F0-421F-84C5-31E45D38662D}" type="presOf" srcId="{C82C7F30-5368-40A3-BA42-BC8E384581F3}" destId="{860D56AD-E311-4D23-9598-AC747EF1244A}" srcOrd="0" destOrd="0" presId="urn:microsoft.com/office/officeart/2008/layout/VerticalCurvedList"/>
    <dgm:cxn modelId="{EE8E9DAA-5543-4ADC-BB9E-3A60F59E5E2D}" type="presOf" srcId="{72B0E3CB-DF1A-48EA-9B4F-790E663ACB55}" destId="{D41C2CBB-2473-4D95-90EC-8143835A59D7}" srcOrd="0" destOrd="0" presId="urn:microsoft.com/office/officeart/2008/layout/VerticalCurvedList"/>
    <dgm:cxn modelId="{1F3523D7-C897-49B5-920A-DB2302DD2576}" srcId="{473A659C-E3DC-4BC7-8A72-583A93A82C91}" destId="{D2803EE5-4E52-48A0-AEF1-F7B0FBE900F2}" srcOrd="5" destOrd="0" parTransId="{826C8738-CC60-4A7A-AA9A-A7E0AD8F5FD1}" sibTransId="{B3B47CA8-2C29-4A00-9107-8A19BB333CD6}"/>
    <dgm:cxn modelId="{A18E9CE2-73A7-49DB-AA6D-A5C02B16C8D9}" type="presOf" srcId="{C45174D4-4604-4D68-AA19-67C6746D3ACF}" destId="{78EA66EC-E562-4430-AAB7-312456DD3003}" srcOrd="0" destOrd="0" presId="urn:microsoft.com/office/officeart/2008/layout/VerticalCurvedList"/>
    <dgm:cxn modelId="{D96B60E3-A2B1-4ED2-B779-070C5248EF6F}" type="presOf" srcId="{D2803EE5-4E52-48A0-AEF1-F7B0FBE900F2}" destId="{A295D158-AA27-4415-9CAB-F7FB65D15D26}" srcOrd="0" destOrd="0" presId="urn:microsoft.com/office/officeart/2008/layout/VerticalCurvedList"/>
    <dgm:cxn modelId="{B4BA45FA-679E-4B4F-B173-4ABFB75C3F0A}" srcId="{473A659C-E3DC-4BC7-8A72-583A93A82C91}" destId="{C82C7F30-5368-40A3-BA42-BC8E384581F3}" srcOrd="2" destOrd="0" parTransId="{9515D9D8-C1F7-45ED-B177-7DD37C79412F}" sibTransId="{BF4CA2D9-1E0C-4261-AD6A-4BF2BDFF3560}"/>
    <dgm:cxn modelId="{B4F62823-C4D3-401B-BB04-D8DF354BDCF6}" type="presParOf" srcId="{32BD5062-185C-4DA2-B23C-6BCB48A400A5}" destId="{52C0996A-D793-4C09-A927-EC3208019F4F}" srcOrd="0" destOrd="0" presId="urn:microsoft.com/office/officeart/2008/layout/VerticalCurvedList"/>
    <dgm:cxn modelId="{A51E5F69-2A67-4085-B490-C41CAE40D79A}" type="presParOf" srcId="{52C0996A-D793-4C09-A927-EC3208019F4F}" destId="{C5EABB79-F8E5-4826-A390-EF514DED9269}" srcOrd="0" destOrd="0" presId="urn:microsoft.com/office/officeart/2008/layout/VerticalCurvedList"/>
    <dgm:cxn modelId="{DE2C536E-8DE7-4077-B56E-B04B1BDDB2E3}" type="presParOf" srcId="{C5EABB79-F8E5-4826-A390-EF514DED9269}" destId="{3720000A-51F6-43E0-9EC3-7BE6C26DB5D0}" srcOrd="0" destOrd="0" presId="urn:microsoft.com/office/officeart/2008/layout/VerticalCurvedList"/>
    <dgm:cxn modelId="{D94D0B85-4D28-486F-9555-944D5BA2DE0C}" type="presParOf" srcId="{C5EABB79-F8E5-4826-A390-EF514DED9269}" destId="{78EA66EC-E562-4430-AAB7-312456DD3003}" srcOrd="1" destOrd="0" presId="urn:microsoft.com/office/officeart/2008/layout/VerticalCurvedList"/>
    <dgm:cxn modelId="{88CC196C-9D4E-4F5A-99BA-57157B3E3150}" type="presParOf" srcId="{C5EABB79-F8E5-4826-A390-EF514DED9269}" destId="{997501FB-0687-45F5-9546-821E0BDA88DC}" srcOrd="2" destOrd="0" presId="urn:microsoft.com/office/officeart/2008/layout/VerticalCurvedList"/>
    <dgm:cxn modelId="{987BF191-4097-47A7-85DC-E8024827668C}" type="presParOf" srcId="{C5EABB79-F8E5-4826-A390-EF514DED9269}" destId="{2BEA2137-2107-4923-96D7-7D95AC7C8FD3}" srcOrd="3" destOrd="0" presId="urn:microsoft.com/office/officeart/2008/layout/VerticalCurvedList"/>
    <dgm:cxn modelId="{7CE6F562-30E7-456D-B5E6-C11ACC5A9924}" type="presParOf" srcId="{52C0996A-D793-4C09-A927-EC3208019F4F}" destId="{E3EDF127-6C8E-496E-8954-D8AE0432207F}" srcOrd="1" destOrd="0" presId="urn:microsoft.com/office/officeart/2008/layout/VerticalCurvedList"/>
    <dgm:cxn modelId="{9CCB1A23-FEA4-43FD-A2B6-317BE0774DAE}" type="presParOf" srcId="{52C0996A-D793-4C09-A927-EC3208019F4F}" destId="{175A92F9-2C1E-43D6-9999-EB55ECE2ABCB}" srcOrd="2" destOrd="0" presId="urn:microsoft.com/office/officeart/2008/layout/VerticalCurvedList"/>
    <dgm:cxn modelId="{73481E11-067B-46BB-81D5-24F42185B5B8}" type="presParOf" srcId="{175A92F9-2C1E-43D6-9999-EB55ECE2ABCB}" destId="{64F3C006-05DF-4086-81D5-2E3F9AEDF732}" srcOrd="0" destOrd="0" presId="urn:microsoft.com/office/officeart/2008/layout/VerticalCurvedList"/>
    <dgm:cxn modelId="{C593F8EF-B168-4A17-9AD0-ABC43C0B8D9B}" type="presParOf" srcId="{52C0996A-D793-4C09-A927-EC3208019F4F}" destId="{5049C839-8384-4B09-AEF2-3B6A828FF729}" srcOrd="3" destOrd="0" presId="urn:microsoft.com/office/officeart/2008/layout/VerticalCurvedList"/>
    <dgm:cxn modelId="{40D05938-572E-4869-B99E-167464AA3E84}" type="presParOf" srcId="{52C0996A-D793-4C09-A927-EC3208019F4F}" destId="{2E6C8A93-3722-4093-8E80-C2E39F2CA5B7}" srcOrd="4" destOrd="0" presId="urn:microsoft.com/office/officeart/2008/layout/VerticalCurvedList"/>
    <dgm:cxn modelId="{032099D3-BCFC-4DB1-8827-94068351C679}" type="presParOf" srcId="{2E6C8A93-3722-4093-8E80-C2E39F2CA5B7}" destId="{D514FCC5-ACF7-411C-A487-0768F6F760E7}" srcOrd="0" destOrd="0" presId="urn:microsoft.com/office/officeart/2008/layout/VerticalCurvedList"/>
    <dgm:cxn modelId="{0E8B6415-3C3A-4FB4-A230-FA7B96E90E52}" type="presParOf" srcId="{52C0996A-D793-4C09-A927-EC3208019F4F}" destId="{860D56AD-E311-4D23-9598-AC747EF1244A}" srcOrd="5" destOrd="0" presId="urn:microsoft.com/office/officeart/2008/layout/VerticalCurvedList"/>
    <dgm:cxn modelId="{76F187F0-AD7C-42E1-995D-4E0D5CF080A4}" type="presParOf" srcId="{52C0996A-D793-4C09-A927-EC3208019F4F}" destId="{474C9BD0-AD46-4822-A123-EC9D9F37E531}" srcOrd="6" destOrd="0" presId="urn:microsoft.com/office/officeart/2008/layout/VerticalCurvedList"/>
    <dgm:cxn modelId="{1E65C102-84C8-4495-8A72-5CAEAB85629F}" type="presParOf" srcId="{474C9BD0-AD46-4822-A123-EC9D9F37E531}" destId="{476505FB-CE86-499C-8574-A5D3E07C427A}" srcOrd="0" destOrd="0" presId="urn:microsoft.com/office/officeart/2008/layout/VerticalCurvedList"/>
    <dgm:cxn modelId="{08780CF7-13F4-485C-B382-1F508AF89BD2}" type="presParOf" srcId="{52C0996A-D793-4C09-A927-EC3208019F4F}" destId="{D41C2CBB-2473-4D95-90EC-8143835A59D7}" srcOrd="7" destOrd="0" presId="urn:microsoft.com/office/officeart/2008/layout/VerticalCurvedList"/>
    <dgm:cxn modelId="{7390D610-8831-47E2-B8CE-7E4489DC9F56}" type="presParOf" srcId="{52C0996A-D793-4C09-A927-EC3208019F4F}" destId="{52E88934-ADB0-442F-88BE-AE54C1C8716C}" srcOrd="8" destOrd="0" presId="urn:microsoft.com/office/officeart/2008/layout/VerticalCurvedList"/>
    <dgm:cxn modelId="{D0FD6450-E792-41D4-9789-8DA34FBA3A30}" type="presParOf" srcId="{52E88934-ADB0-442F-88BE-AE54C1C8716C}" destId="{71E9309F-100E-4525-B5F2-5DCBFD8E384A}" srcOrd="0" destOrd="0" presId="urn:microsoft.com/office/officeart/2008/layout/VerticalCurvedList"/>
    <dgm:cxn modelId="{6B716F6A-42C8-4525-9217-879408CEB62A}" type="presParOf" srcId="{52C0996A-D793-4C09-A927-EC3208019F4F}" destId="{EFE231E3-BC98-4B18-BED9-6E649B19F992}" srcOrd="9" destOrd="0" presId="urn:microsoft.com/office/officeart/2008/layout/VerticalCurvedList"/>
    <dgm:cxn modelId="{B438C667-F141-45E1-BC74-0402137681A0}" type="presParOf" srcId="{52C0996A-D793-4C09-A927-EC3208019F4F}" destId="{A90372F7-C6A3-4F44-BA8B-B04EA15095E4}" srcOrd="10" destOrd="0" presId="urn:microsoft.com/office/officeart/2008/layout/VerticalCurvedList"/>
    <dgm:cxn modelId="{E0070C32-39F8-4FE4-B608-F5F5D2324A03}" type="presParOf" srcId="{A90372F7-C6A3-4F44-BA8B-B04EA15095E4}" destId="{5C46E508-B512-4E9A-8071-43B27CA2DA02}" srcOrd="0" destOrd="0" presId="urn:microsoft.com/office/officeart/2008/layout/VerticalCurvedList"/>
    <dgm:cxn modelId="{39E285EC-0FC7-4ABF-9284-B51FDE12F979}" type="presParOf" srcId="{52C0996A-D793-4C09-A927-EC3208019F4F}" destId="{A295D158-AA27-4415-9CAB-F7FB65D15D26}" srcOrd="11" destOrd="0" presId="urn:microsoft.com/office/officeart/2008/layout/VerticalCurvedList"/>
    <dgm:cxn modelId="{7D87A6FD-D6FE-4F3B-AA9B-A1E6F0C970CD}" type="presParOf" srcId="{52C0996A-D793-4C09-A927-EC3208019F4F}" destId="{8A127490-DD53-473E-B818-CBC463C018B6}" srcOrd="12" destOrd="0" presId="urn:microsoft.com/office/officeart/2008/layout/VerticalCurvedList"/>
    <dgm:cxn modelId="{24007352-1256-4F10-9E83-D76EB435197D}" type="presParOf" srcId="{8A127490-DD53-473E-B818-CBC463C018B6}" destId="{98C5BA65-D12D-41CE-8ECA-043EB5E42FD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72C4880-CA6D-4016-92DD-26F32E25E257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CE8EA361-B5F0-4D48-BEC0-A7DF1C2AE750}">
      <dgm:prSet/>
      <dgm:spPr/>
      <dgm:t>
        <a:bodyPr/>
        <a:lstStyle/>
        <a:p>
          <a:pPr algn="just"/>
          <a:r>
            <a:rPr lang="cs-CZ" b="1" dirty="0"/>
            <a:t>Přechod k rodičovství </a:t>
          </a:r>
          <a:r>
            <a:rPr lang="cs-CZ" dirty="0"/>
            <a:t>– přechod v rodinném cyklu	</a:t>
          </a:r>
        </a:p>
      </dgm:t>
    </dgm:pt>
    <dgm:pt modelId="{60B9C122-2C5D-4BB3-B088-F486284AD0B2}" type="parTrans" cxnId="{359EBA8A-4590-49D1-8FA5-B325DED1D774}">
      <dgm:prSet/>
      <dgm:spPr/>
      <dgm:t>
        <a:bodyPr/>
        <a:lstStyle/>
        <a:p>
          <a:endParaRPr lang="cs-CZ"/>
        </a:p>
      </dgm:t>
    </dgm:pt>
    <dgm:pt modelId="{388858D3-392E-4C7F-8F25-444C167420E2}" type="sibTrans" cxnId="{359EBA8A-4590-49D1-8FA5-B325DED1D774}">
      <dgm:prSet/>
      <dgm:spPr/>
      <dgm:t>
        <a:bodyPr/>
        <a:lstStyle/>
        <a:p>
          <a:endParaRPr lang="cs-CZ"/>
        </a:p>
      </dgm:t>
    </dgm:pt>
    <dgm:pt modelId="{B9354742-651E-4BCE-ACAC-D963440C3E07}">
      <dgm:prSet/>
      <dgm:spPr/>
      <dgm:t>
        <a:bodyPr/>
        <a:lstStyle/>
        <a:p>
          <a:pPr algn="just"/>
          <a:r>
            <a:rPr lang="cs-CZ" dirty="0"/>
            <a:t>Silně působí kulturní tlak (zejména na ženu) </a:t>
          </a:r>
        </a:p>
      </dgm:t>
    </dgm:pt>
    <dgm:pt modelId="{BB9E2936-FE78-436B-B17A-2A08A892B32B}" type="parTrans" cxnId="{9D212896-E9AC-4F9E-B444-36C3C0427E62}">
      <dgm:prSet/>
      <dgm:spPr/>
      <dgm:t>
        <a:bodyPr/>
        <a:lstStyle/>
        <a:p>
          <a:endParaRPr lang="cs-CZ"/>
        </a:p>
      </dgm:t>
    </dgm:pt>
    <dgm:pt modelId="{E3FF94DC-5868-4E9B-9942-878ADB8C240F}" type="sibTrans" cxnId="{9D212896-E9AC-4F9E-B444-36C3C0427E62}">
      <dgm:prSet/>
      <dgm:spPr/>
      <dgm:t>
        <a:bodyPr/>
        <a:lstStyle/>
        <a:p>
          <a:endParaRPr lang="cs-CZ"/>
        </a:p>
      </dgm:t>
    </dgm:pt>
    <dgm:pt modelId="{CCBB4569-90D7-424C-9BEC-CD585879AA5C}">
      <dgm:prSet/>
      <dgm:spPr/>
      <dgm:t>
        <a:bodyPr/>
        <a:lstStyle/>
        <a:p>
          <a:pPr algn="just"/>
          <a:r>
            <a:rPr lang="cs-CZ" dirty="0"/>
            <a:t>Přechod mimovolný (zejména první dítě není plánované) </a:t>
          </a:r>
        </a:p>
      </dgm:t>
    </dgm:pt>
    <dgm:pt modelId="{9B3354D7-62EE-4883-872D-C3296F65CE03}" type="parTrans" cxnId="{DD366D73-A5A0-46F0-9A24-B41820DA21C6}">
      <dgm:prSet/>
      <dgm:spPr/>
      <dgm:t>
        <a:bodyPr/>
        <a:lstStyle/>
        <a:p>
          <a:endParaRPr lang="cs-CZ"/>
        </a:p>
      </dgm:t>
    </dgm:pt>
    <dgm:pt modelId="{F3E4E360-1B0E-4ADE-97B0-55DCA6B2A74D}" type="sibTrans" cxnId="{DD366D73-A5A0-46F0-9A24-B41820DA21C6}">
      <dgm:prSet/>
      <dgm:spPr/>
      <dgm:t>
        <a:bodyPr/>
        <a:lstStyle/>
        <a:p>
          <a:endParaRPr lang="cs-CZ"/>
        </a:p>
      </dgm:t>
    </dgm:pt>
    <dgm:pt modelId="{E4F282B1-9F79-4847-A7A3-1EC7857C12C2}">
      <dgm:prSet/>
      <dgm:spPr/>
      <dgm:t>
        <a:bodyPr/>
        <a:lstStyle/>
        <a:p>
          <a:pPr algn="just"/>
          <a:r>
            <a:rPr lang="cs-CZ" dirty="0"/>
            <a:t>Mateřství / rodičovství nelze vrátit zpět </a:t>
          </a:r>
        </a:p>
      </dgm:t>
    </dgm:pt>
    <dgm:pt modelId="{2F3BFC9A-C5C1-4A3B-9D6F-721B7CB5B114}" type="parTrans" cxnId="{DE722A8F-DC7D-4BDF-96F6-A4D35F33D98C}">
      <dgm:prSet/>
      <dgm:spPr/>
      <dgm:t>
        <a:bodyPr/>
        <a:lstStyle/>
        <a:p>
          <a:endParaRPr lang="cs-CZ"/>
        </a:p>
      </dgm:t>
    </dgm:pt>
    <dgm:pt modelId="{A95179A6-87C1-4B9C-BBB8-1E8E261853CB}" type="sibTrans" cxnId="{DE722A8F-DC7D-4BDF-96F6-A4D35F33D98C}">
      <dgm:prSet/>
      <dgm:spPr/>
      <dgm:t>
        <a:bodyPr/>
        <a:lstStyle/>
        <a:p>
          <a:endParaRPr lang="cs-CZ"/>
        </a:p>
      </dgm:t>
    </dgm:pt>
    <dgm:pt modelId="{9D77791E-135E-4B36-AF6B-E0E8CE25AF42}">
      <dgm:prSet custT="1"/>
      <dgm:spPr/>
      <dgm:t>
        <a:bodyPr/>
        <a:lstStyle/>
        <a:p>
          <a:pPr algn="just"/>
          <a:r>
            <a:rPr lang="cs-CZ" b="1" dirty="0">
              <a:solidFill>
                <a:srgbClr val="FF0000"/>
              </a:solidFill>
            </a:rPr>
            <a:t>Zlomový v životě jedince </a:t>
          </a:r>
          <a:r>
            <a:rPr lang="cs-CZ" b="1" dirty="0"/>
            <a:t> </a:t>
          </a:r>
          <a:endParaRPr lang="cs-CZ" dirty="0"/>
        </a:p>
      </dgm:t>
    </dgm:pt>
    <dgm:pt modelId="{CB39FF7D-385B-43FC-A128-99DCB5EA852B}" type="parTrans" cxnId="{45CBEA43-3FCA-4603-8B40-84BAA4D1DDED}">
      <dgm:prSet/>
      <dgm:spPr/>
      <dgm:t>
        <a:bodyPr/>
        <a:lstStyle/>
        <a:p>
          <a:endParaRPr lang="cs-CZ"/>
        </a:p>
      </dgm:t>
    </dgm:pt>
    <dgm:pt modelId="{1FC7A61D-80A8-4FA7-B83C-9AB1805D94E4}" type="sibTrans" cxnId="{45CBEA43-3FCA-4603-8B40-84BAA4D1DDED}">
      <dgm:prSet/>
      <dgm:spPr/>
      <dgm:t>
        <a:bodyPr/>
        <a:lstStyle/>
        <a:p>
          <a:endParaRPr lang="cs-CZ"/>
        </a:p>
      </dgm:t>
    </dgm:pt>
    <dgm:pt modelId="{0370366B-87D8-446F-8A30-F2B874F0784F}" type="pres">
      <dgm:prSet presAssocID="{972C4880-CA6D-4016-92DD-26F32E25E257}" presName="linear" presStyleCnt="0">
        <dgm:presLayoutVars>
          <dgm:animLvl val="lvl"/>
          <dgm:resizeHandles val="exact"/>
        </dgm:presLayoutVars>
      </dgm:prSet>
      <dgm:spPr/>
    </dgm:pt>
    <dgm:pt modelId="{C53C58A0-EF52-43EE-A904-5AD301BEA754}" type="pres">
      <dgm:prSet presAssocID="{CE8EA361-B5F0-4D48-BEC0-A7DF1C2AE750}" presName="parentText" presStyleLbl="node1" presStyleIdx="0" presStyleCnt="1" custLinFactNeighborY="-9344">
        <dgm:presLayoutVars>
          <dgm:chMax val="0"/>
          <dgm:bulletEnabled val="1"/>
        </dgm:presLayoutVars>
      </dgm:prSet>
      <dgm:spPr/>
    </dgm:pt>
    <dgm:pt modelId="{82B0ACF8-A2EC-4B37-AA3A-0027D560F4CC}" type="pres">
      <dgm:prSet presAssocID="{CE8EA361-B5F0-4D48-BEC0-A7DF1C2AE75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671B718-0B85-4277-BACC-3934DB5EC7C2}" type="presOf" srcId="{CE8EA361-B5F0-4D48-BEC0-A7DF1C2AE750}" destId="{C53C58A0-EF52-43EE-A904-5AD301BEA754}" srcOrd="0" destOrd="0" presId="urn:microsoft.com/office/officeart/2005/8/layout/vList2"/>
    <dgm:cxn modelId="{45CBEA43-3FCA-4603-8B40-84BAA4D1DDED}" srcId="{CE8EA361-B5F0-4D48-BEC0-A7DF1C2AE750}" destId="{9D77791E-135E-4B36-AF6B-E0E8CE25AF42}" srcOrd="3" destOrd="0" parTransId="{CB39FF7D-385B-43FC-A128-99DCB5EA852B}" sibTransId="{1FC7A61D-80A8-4FA7-B83C-9AB1805D94E4}"/>
    <dgm:cxn modelId="{6F258C4A-4684-4290-9E38-E647A6F83681}" type="presOf" srcId="{9D77791E-135E-4B36-AF6B-E0E8CE25AF42}" destId="{82B0ACF8-A2EC-4B37-AA3A-0027D560F4CC}" srcOrd="0" destOrd="3" presId="urn:microsoft.com/office/officeart/2005/8/layout/vList2"/>
    <dgm:cxn modelId="{DD366D73-A5A0-46F0-9A24-B41820DA21C6}" srcId="{CE8EA361-B5F0-4D48-BEC0-A7DF1C2AE750}" destId="{CCBB4569-90D7-424C-9BEC-CD585879AA5C}" srcOrd="1" destOrd="0" parTransId="{9B3354D7-62EE-4883-872D-C3296F65CE03}" sibTransId="{F3E4E360-1B0E-4ADE-97B0-55DCA6B2A74D}"/>
    <dgm:cxn modelId="{9D23527C-8C71-48DF-8C1A-6B2FD8928104}" type="presOf" srcId="{972C4880-CA6D-4016-92DD-26F32E25E257}" destId="{0370366B-87D8-446F-8A30-F2B874F0784F}" srcOrd="0" destOrd="0" presId="urn:microsoft.com/office/officeart/2005/8/layout/vList2"/>
    <dgm:cxn modelId="{B6E5E27D-8F36-48C1-9BB3-29F014C9D115}" type="presOf" srcId="{CCBB4569-90D7-424C-9BEC-CD585879AA5C}" destId="{82B0ACF8-A2EC-4B37-AA3A-0027D560F4CC}" srcOrd="0" destOrd="1" presId="urn:microsoft.com/office/officeart/2005/8/layout/vList2"/>
    <dgm:cxn modelId="{98ED5984-910B-4DAE-B10A-4155AF8473D1}" type="presOf" srcId="{E4F282B1-9F79-4847-A7A3-1EC7857C12C2}" destId="{82B0ACF8-A2EC-4B37-AA3A-0027D560F4CC}" srcOrd="0" destOrd="2" presId="urn:microsoft.com/office/officeart/2005/8/layout/vList2"/>
    <dgm:cxn modelId="{359EBA8A-4590-49D1-8FA5-B325DED1D774}" srcId="{972C4880-CA6D-4016-92DD-26F32E25E257}" destId="{CE8EA361-B5F0-4D48-BEC0-A7DF1C2AE750}" srcOrd="0" destOrd="0" parTransId="{60B9C122-2C5D-4BB3-B088-F486284AD0B2}" sibTransId="{388858D3-392E-4C7F-8F25-444C167420E2}"/>
    <dgm:cxn modelId="{DE722A8F-DC7D-4BDF-96F6-A4D35F33D98C}" srcId="{CE8EA361-B5F0-4D48-BEC0-A7DF1C2AE750}" destId="{E4F282B1-9F79-4847-A7A3-1EC7857C12C2}" srcOrd="2" destOrd="0" parTransId="{2F3BFC9A-C5C1-4A3B-9D6F-721B7CB5B114}" sibTransId="{A95179A6-87C1-4B9C-BBB8-1E8E261853CB}"/>
    <dgm:cxn modelId="{9D212896-E9AC-4F9E-B444-36C3C0427E62}" srcId="{CE8EA361-B5F0-4D48-BEC0-A7DF1C2AE750}" destId="{B9354742-651E-4BCE-ACAC-D963440C3E07}" srcOrd="0" destOrd="0" parTransId="{BB9E2936-FE78-436B-B17A-2A08A892B32B}" sibTransId="{E3FF94DC-5868-4E9B-9942-878ADB8C240F}"/>
    <dgm:cxn modelId="{F2596EB1-38ED-4331-BC1C-02942661CFD7}" type="presOf" srcId="{B9354742-651E-4BCE-ACAC-D963440C3E07}" destId="{82B0ACF8-A2EC-4B37-AA3A-0027D560F4CC}" srcOrd="0" destOrd="0" presId="urn:microsoft.com/office/officeart/2005/8/layout/vList2"/>
    <dgm:cxn modelId="{0C7783DB-ED03-4231-9F27-15714076EC96}" type="presParOf" srcId="{0370366B-87D8-446F-8A30-F2B874F0784F}" destId="{C53C58A0-EF52-43EE-A904-5AD301BEA754}" srcOrd="0" destOrd="0" presId="urn:microsoft.com/office/officeart/2005/8/layout/vList2"/>
    <dgm:cxn modelId="{D5D1B9E5-262B-4868-B0AE-BD8F47D52327}" type="presParOf" srcId="{0370366B-87D8-446F-8A30-F2B874F0784F}" destId="{82B0ACF8-A2EC-4B37-AA3A-0027D560F4CC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F154268-0C81-4D30-A427-F4F262A1F238}" type="doc">
      <dgm:prSet loTypeId="urn:microsoft.com/office/officeart/2005/8/layout/vList2" loCatId="list" qsTypeId="urn:microsoft.com/office/officeart/2005/8/quickstyle/simple3" qsCatId="simple" csTypeId="urn:microsoft.com/office/officeart/2005/8/colors/accent6_5" csCatId="accent6" phldr="1"/>
      <dgm:spPr/>
      <dgm:t>
        <a:bodyPr/>
        <a:lstStyle/>
        <a:p>
          <a:endParaRPr lang="cs-CZ"/>
        </a:p>
      </dgm:t>
    </dgm:pt>
    <dgm:pt modelId="{DEFFD0CF-5E94-405D-8610-7F37D1DDBB71}">
      <dgm:prSet custT="1"/>
      <dgm:spPr/>
      <dgm:t>
        <a:bodyPr/>
        <a:lstStyle/>
        <a:p>
          <a:r>
            <a:rPr lang="cs-CZ" sz="3600" b="1" dirty="0">
              <a:solidFill>
                <a:schemeClr val="tx1"/>
              </a:solidFill>
            </a:rPr>
            <a:t>Proces reprodukce</a:t>
          </a:r>
          <a:r>
            <a:rPr lang="cs-CZ" sz="3600" dirty="0">
              <a:solidFill>
                <a:schemeClr val="tx1"/>
              </a:solidFill>
            </a:rPr>
            <a:t> – </a:t>
          </a:r>
          <a:r>
            <a:rPr lang="cs-CZ" sz="3600" dirty="0"/>
            <a:t>roli má matka</a:t>
          </a:r>
        </a:p>
      </dgm:t>
    </dgm:pt>
    <dgm:pt modelId="{4BE5879B-20BC-45F2-BAE4-8D2E22C31954}" type="parTrans" cxnId="{4ECF7EA0-3423-42F4-BB5E-B6ACAD4422D6}">
      <dgm:prSet/>
      <dgm:spPr/>
      <dgm:t>
        <a:bodyPr/>
        <a:lstStyle/>
        <a:p>
          <a:endParaRPr lang="cs-CZ"/>
        </a:p>
      </dgm:t>
    </dgm:pt>
    <dgm:pt modelId="{41706D4C-CEDE-4AA2-8CC2-E012761698C0}" type="sibTrans" cxnId="{4ECF7EA0-3423-42F4-BB5E-B6ACAD4422D6}">
      <dgm:prSet/>
      <dgm:spPr/>
      <dgm:t>
        <a:bodyPr/>
        <a:lstStyle/>
        <a:p>
          <a:endParaRPr lang="cs-CZ"/>
        </a:p>
      </dgm:t>
    </dgm:pt>
    <dgm:pt modelId="{A2BE4D1E-50AA-4BDE-811C-F508AC4708B1}">
      <dgm:prSet/>
      <dgm:spPr/>
      <dgm:t>
        <a:bodyPr/>
        <a:lstStyle/>
        <a:p>
          <a:pPr algn="just"/>
          <a:r>
            <a:rPr lang="cs-CZ" sz="2900" dirty="0"/>
            <a:t>Dítě přivádí na svět.</a:t>
          </a:r>
        </a:p>
      </dgm:t>
    </dgm:pt>
    <dgm:pt modelId="{C5B97FCF-17D8-4BDC-B080-2AF635D5584F}" type="parTrans" cxnId="{6F19F248-0D1B-493D-9748-02389C41313D}">
      <dgm:prSet/>
      <dgm:spPr/>
      <dgm:t>
        <a:bodyPr/>
        <a:lstStyle/>
        <a:p>
          <a:endParaRPr lang="cs-CZ"/>
        </a:p>
      </dgm:t>
    </dgm:pt>
    <dgm:pt modelId="{C5ABD701-A08A-44B8-8C46-494F20A57ACE}" type="sibTrans" cxnId="{6F19F248-0D1B-493D-9748-02389C41313D}">
      <dgm:prSet/>
      <dgm:spPr/>
      <dgm:t>
        <a:bodyPr/>
        <a:lstStyle/>
        <a:p>
          <a:endParaRPr lang="cs-CZ"/>
        </a:p>
      </dgm:t>
    </dgm:pt>
    <dgm:pt modelId="{20CD959D-F6F0-4195-8D6F-C3DD6DD560D5}">
      <dgm:prSet/>
      <dgm:spPr/>
      <dgm:t>
        <a:bodyPr/>
        <a:lstStyle/>
        <a:p>
          <a:pPr algn="just"/>
          <a:r>
            <a:rPr lang="cs-CZ" sz="2900" dirty="0"/>
            <a:t>Pro dítě primární význam i po narození dítěte</a:t>
          </a:r>
        </a:p>
      </dgm:t>
    </dgm:pt>
    <dgm:pt modelId="{07BE719B-B676-4D05-82C4-F59DBB2EF500}" type="parTrans" cxnId="{2A1DC47A-5EA8-495F-8ABB-356742BA070B}">
      <dgm:prSet/>
      <dgm:spPr/>
      <dgm:t>
        <a:bodyPr/>
        <a:lstStyle/>
        <a:p>
          <a:endParaRPr lang="cs-CZ"/>
        </a:p>
      </dgm:t>
    </dgm:pt>
    <dgm:pt modelId="{769950D7-5560-468F-ABD0-C8D389A61D50}" type="sibTrans" cxnId="{2A1DC47A-5EA8-495F-8ABB-356742BA070B}">
      <dgm:prSet/>
      <dgm:spPr/>
      <dgm:t>
        <a:bodyPr/>
        <a:lstStyle/>
        <a:p>
          <a:endParaRPr lang="cs-CZ"/>
        </a:p>
      </dgm:t>
    </dgm:pt>
    <dgm:pt modelId="{44D7020C-B6BD-4425-990A-6EA2DC467A82}">
      <dgm:prSet/>
      <dgm:spPr/>
      <dgm:t>
        <a:bodyPr/>
        <a:lstStyle/>
        <a:p>
          <a:pPr algn="just"/>
          <a:r>
            <a:rPr lang="cs-CZ" sz="2900" dirty="0"/>
            <a:t>Péče o dítě ze strany – </a:t>
          </a:r>
          <a:r>
            <a:rPr lang="cs-CZ" sz="2900" i="0" u="sng" dirty="0"/>
            <a:t>pokračování fetálního vývoje</a:t>
          </a:r>
          <a:endParaRPr lang="cs-CZ" sz="2900" i="0" dirty="0"/>
        </a:p>
      </dgm:t>
    </dgm:pt>
    <dgm:pt modelId="{8252184B-DFD4-4E86-B1F9-1971FDC0B22C}" type="parTrans" cxnId="{F34B43A1-4201-419F-8DF7-8D014EFFC87E}">
      <dgm:prSet/>
      <dgm:spPr/>
      <dgm:t>
        <a:bodyPr/>
        <a:lstStyle/>
        <a:p>
          <a:endParaRPr lang="cs-CZ"/>
        </a:p>
      </dgm:t>
    </dgm:pt>
    <dgm:pt modelId="{E7B17836-C702-45A5-A0BB-A748F2BD0900}" type="sibTrans" cxnId="{F34B43A1-4201-419F-8DF7-8D014EFFC87E}">
      <dgm:prSet/>
      <dgm:spPr/>
      <dgm:t>
        <a:bodyPr/>
        <a:lstStyle/>
        <a:p>
          <a:endParaRPr lang="cs-CZ"/>
        </a:p>
      </dgm:t>
    </dgm:pt>
    <dgm:pt modelId="{726FF510-C6BA-458C-9B36-DD7F5A4FB2C2}">
      <dgm:prSet/>
      <dgm:spPr/>
      <dgm:t>
        <a:bodyPr/>
        <a:lstStyle/>
        <a:p>
          <a:pPr algn="just"/>
          <a:r>
            <a:rPr lang="cs-CZ" sz="2900" dirty="0"/>
            <a:t>Matka – zdroj výživy, libých somatických pocitů</a:t>
          </a:r>
        </a:p>
      </dgm:t>
    </dgm:pt>
    <dgm:pt modelId="{18E92104-F40B-4C15-BC97-99634BE2B302}" type="parTrans" cxnId="{D7988ACD-9C81-4469-AAC0-74E3FCEBD600}">
      <dgm:prSet/>
      <dgm:spPr/>
      <dgm:t>
        <a:bodyPr/>
        <a:lstStyle/>
        <a:p>
          <a:endParaRPr lang="cs-CZ"/>
        </a:p>
      </dgm:t>
    </dgm:pt>
    <dgm:pt modelId="{34AC7428-11AF-447B-9D6A-A4A6FDD90C31}" type="sibTrans" cxnId="{D7988ACD-9C81-4469-AAC0-74E3FCEBD600}">
      <dgm:prSet/>
      <dgm:spPr/>
      <dgm:t>
        <a:bodyPr/>
        <a:lstStyle/>
        <a:p>
          <a:endParaRPr lang="cs-CZ"/>
        </a:p>
      </dgm:t>
    </dgm:pt>
    <dgm:pt modelId="{721BC40E-A465-401F-817F-0E7FBA344B8D}">
      <dgm:prSet custT="1"/>
      <dgm:spPr/>
      <dgm:t>
        <a:bodyPr/>
        <a:lstStyle/>
        <a:p>
          <a:pPr algn="just"/>
          <a:r>
            <a:rPr lang="cs-CZ" sz="2900" dirty="0"/>
            <a:t>Kontakt dítěte s matkou a výchovná péče matky – jeden ze základů vývoje dítěte. </a:t>
          </a:r>
          <a:r>
            <a:rPr lang="cs-CZ" sz="1200" dirty="0"/>
            <a:t>(</a:t>
          </a:r>
          <a:r>
            <a:rPr lang="cs-CZ" sz="1200" dirty="0" err="1"/>
            <a:t>Hintnaus</a:t>
          </a:r>
          <a:r>
            <a:rPr lang="cs-CZ" sz="1200" dirty="0"/>
            <a:t>, 1998, s. 32–33) </a:t>
          </a:r>
        </a:p>
      </dgm:t>
    </dgm:pt>
    <dgm:pt modelId="{D58B5335-D1CC-44FA-B001-5F201ADD08A4}" type="parTrans" cxnId="{9E77CFA4-839A-432E-A824-2A269E8AA9BF}">
      <dgm:prSet/>
      <dgm:spPr/>
      <dgm:t>
        <a:bodyPr/>
        <a:lstStyle/>
        <a:p>
          <a:endParaRPr lang="cs-CZ"/>
        </a:p>
      </dgm:t>
    </dgm:pt>
    <dgm:pt modelId="{2DF05A2F-A269-445E-8F8E-5B138A5EA9BF}" type="sibTrans" cxnId="{9E77CFA4-839A-432E-A824-2A269E8AA9BF}">
      <dgm:prSet/>
      <dgm:spPr/>
      <dgm:t>
        <a:bodyPr/>
        <a:lstStyle/>
        <a:p>
          <a:endParaRPr lang="cs-CZ"/>
        </a:p>
      </dgm:t>
    </dgm:pt>
    <dgm:pt modelId="{CC693BAB-562A-4026-9645-64C4F34FBF4C}" type="pres">
      <dgm:prSet presAssocID="{7F154268-0C81-4D30-A427-F4F262A1F238}" presName="linear" presStyleCnt="0">
        <dgm:presLayoutVars>
          <dgm:animLvl val="lvl"/>
          <dgm:resizeHandles val="exact"/>
        </dgm:presLayoutVars>
      </dgm:prSet>
      <dgm:spPr/>
    </dgm:pt>
    <dgm:pt modelId="{6F7F4720-8B42-46CD-A92B-5B2876B2DD30}" type="pres">
      <dgm:prSet presAssocID="{DEFFD0CF-5E94-405D-8610-7F37D1DDBB7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775FA9F-0DF9-4405-A921-2E3819AD6FB4}" type="pres">
      <dgm:prSet presAssocID="{DEFFD0CF-5E94-405D-8610-7F37D1DDBB71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C0633929-EB98-44F8-84DB-F4217D821CAF}" type="presOf" srcId="{44D7020C-B6BD-4425-990A-6EA2DC467A82}" destId="{1775FA9F-0DF9-4405-A921-2E3819AD6FB4}" srcOrd="0" destOrd="2" presId="urn:microsoft.com/office/officeart/2005/8/layout/vList2"/>
    <dgm:cxn modelId="{F2074043-D787-4DE3-9117-8298612D4C12}" type="presOf" srcId="{20CD959D-F6F0-4195-8D6F-C3DD6DD560D5}" destId="{1775FA9F-0DF9-4405-A921-2E3819AD6FB4}" srcOrd="0" destOrd="1" presId="urn:microsoft.com/office/officeart/2005/8/layout/vList2"/>
    <dgm:cxn modelId="{C379B364-237F-4372-8CF0-7AA6BFF75425}" type="presOf" srcId="{7F154268-0C81-4D30-A427-F4F262A1F238}" destId="{CC693BAB-562A-4026-9645-64C4F34FBF4C}" srcOrd="0" destOrd="0" presId="urn:microsoft.com/office/officeart/2005/8/layout/vList2"/>
    <dgm:cxn modelId="{6F19F248-0D1B-493D-9748-02389C41313D}" srcId="{DEFFD0CF-5E94-405D-8610-7F37D1DDBB71}" destId="{A2BE4D1E-50AA-4BDE-811C-F508AC4708B1}" srcOrd="0" destOrd="0" parTransId="{C5B97FCF-17D8-4BDC-B080-2AF635D5584F}" sibTransId="{C5ABD701-A08A-44B8-8C46-494F20A57ACE}"/>
    <dgm:cxn modelId="{3D17366B-C207-4BE1-BF08-31801FC8E452}" type="presOf" srcId="{721BC40E-A465-401F-817F-0E7FBA344B8D}" destId="{1775FA9F-0DF9-4405-A921-2E3819AD6FB4}" srcOrd="0" destOrd="4" presId="urn:microsoft.com/office/officeart/2005/8/layout/vList2"/>
    <dgm:cxn modelId="{2A1DC47A-5EA8-495F-8ABB-356742BA070B}" srcId="{DEFFD0CF-5E94-405D-8610-7F37D1DDBB71}" destId="{20CD959D-F6F0-4195-8D6F-C3DD6DD560D5}" srcOrd="1" destOrd="0" parTransId="{07BE719B-B676-4D05-82C4-F59DBB2EF500}" sibTransId="{769950D7-5560-468F-ABD0-C8D389A61D50}"/>
    <dgm:cxn modelId="{CB300587-F227-4B4F-91F9-7DF2133D55BA}" type="presOf" srcId="{726FF510-C6BA-458C-9B36-DD7F5A4FB2C2}" destId="{1775FA9F-0DF9-4405-A921-2E3819AD6FB4}" srcOrd="0" destOrd="3" presId="urn:microsoft.com/office/officeart/2005/8/layout/vList2"/>
    <dgm:cxn modelId="{4ECF7EA0-3423-42F4-BB5E-B6ACAD4422D6}" srcId="{7F154268-0C81-4D30-A427-F4F262A1F238}" destId="{DEFFD0CF-5E94-405D-8610-7F37D1DDBB71}" srcOrd="0" destOrd="0" parTransId="{4BE5879B-20BC-45F2-BAE4-8D2E22C31954}" sibTransId="{41706D4C-CEDE-4AA2-8CC2-E012761698C0}"/>
    <dgm:cxn modelId="{F34B43A1-4201-419F-8DF7-8D014EFFC87E}" srcId="{DEFFD0CF-5E94-405D-8610-7F37D1DDBB71}" destId="{44D7020C-B6BD-4425-990A-6EA2DC467A82}" srcOrd="2" destOrd="0" parTransId="{8252184B-DFD4-4E86-B1F9-1971FDC0B22C}" sibTransId="{E7B17836-C702-45A5-A0BB-A748F2BD0900}"/>
    <dgm:cxn modelId="{9E77CFA4-839A-432E-A824-2A269E8AA9BF}" srcId="{DEFFD0CF-5E94-405D-8610-7F37D1DDBB71}" destId="{721BC40E-A465-401F-817F-0E7FBA344B8D}" srcOrd="4" destOrd="0" parTransId="{D58B5335-D1CC-44FA-B001-5F201ADD08A4}" sibTransId="{2DF05A2F-A269-445E-8F8E-5B138A5EA9BF}"/>
    <dgm:cxn modelId="{D7988ACD-9C81-4469-AAC0-74E3FCEBD600}" srcId="{DEFFD0CF-5E94-405D-8610-7F37D1DDBB71}" destId="{726FF510-C6BA-458C-9B36-DD7F5A4FB2C2}" srcOrd="3" destOrd="0" parTransId="{18E92104-F40B-4C15-BC97-99634BE2B302}" sibTransId="{34AC7428-11AF-447B-9D6A-A4A6FDD90C31}"/>
    <dgm:cxn modelId="{83907FD1-3648-4813-A5BF-6FD786480A52}" type="presOf" srcId="{A2BE4D1E-50AA-4BDE-811C-F508AC4708B1}" destId="{1775FA9F-0DF9-4405-A921-2E3819AD6FB4}" srcOrd="0" destOrd="0" presId="urn:microsoft.com/office/officeart/2005/8/layout/vList2"/>
    <dgm:cxn modelId="{E314E2D7-2289-455B-BC49-3997E7FD6AE5}" type="presOf" srcId="{DEFFD0CF-5E94-405D-8610-7F37D1DDBB71}" destId="{6F7F4720-8B42-46CD-A92B-5B2876B2DD30}" srcOrd="0" destOrd="0" presId="urn:microsoft.com/office/officeart/2005/8/layout/vList2"/>
    <dgm:cxn modelId="{67078AD4-B33D-4753-8AD0-C6508BF70DC9}" type="presParOf" srcId="{CC693BAB-562A-4026-9645-64C4F34FBF4C}" destId="{6F7F4720-8B42-46CD-A92B-5B2876B2DD30}" srcOrd="0" destOrd="0" presId="urn:microsoft.com/office/officeart/2005/8/layout/vList2"/>
    <dgm:cxn modelId="{6BAB601C-6752-454D-A2C8-2FEBE0F5CBEE}" type="presParOf" srcId="{CC693BAB-562A-4026-9645-64C4F34FBF4C}" destId="{1775FA9F-0DF9-4405-A921-2E3819AD6FB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20C98F17-A8EF-471F-B29A-A10FBC4CE885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cs-CZ"/>
        </a:p>
      </dgm:t>
    </dgm:pt>
    <dgm:pt modelId="{3F1F76C6-6203-4FE5-A3F5-F8F30A97C135}">
      <dgm:prSet/>
      <dgm:spPr/>
      <dgm:t>
        <a:bodyPr/>
        <a:lstStyle/>
        <a:p>
          <a:r>
            <a:rPr lang="cs-CZ" b="1" dirty="0"/>
            <a:t>Nekompromisní matka</a:t>
          </a:r>
          <a:r>
            <a:rPr lang="cs-CZ" dirty="0"/>
            <a:t> </a:t>
          </a:r>
        </a:p>
      </dgm:t>
    </dgm:pt>
    <dgm:pt modelId="{F26185A8-5FFA-4BED-B296-CA3688650585}" type="parTrans" cxnId="{69023567-BC3B-48C7-B14D-BC19F861C071}">
      <dgm:prSet/>
      <dgm:spPr/>
      <dgm:t>
        <a:bodyPr/>
        <a:lstStyle/>
        <a:p>
          <a:endParaRPr lang="cs-CZ"/>
        </a:p>
      </dgm:t>
    </dgm:pt>
    <dgm:pt modelId="{85F0A1A5-B985-4A7C-8475-40FF6ECCBD95}" type="sibTrans" cxnId="{69023567-BC3B-48C7-B14D-BC19F861C071}">
      <dgm:prSet/>
      <dgm:spPr/>
      <dgm:t>
        <a:bodyPr/>
        <a:lstStyle/>
        <a:p>
          <a:endParaRPr lang="cs-CZ"/>
        </a:p>
      </dgm:t>
    </dgm:pt>
    <dgm:pt modelId="{02738C86-66AB-407B-B28F-DE451BAC4683}">
      <dgm:prSet/>
      <dgm:spPr/>
      <dgm:t>
        <a:bodyPr/>
        <a:lstStyle/>
        <a:p>
          <a:r>
            <a:rPr lang="cs-CZ" b="1" dirty="0"/>
            <a:t>Egoistická matka</a:t>
          </a:r>
          <a:r>
            <a:rPr lang="cs-CZ" dirty="0"/>
            <a:t>   </a:t>
          </a:r>
        </a:p>
      </dgm:t>
    </dgm:pt>
    <dgm:pt modelId="{D3569AE3-A46D-4426-9839-E4F59617E522}" type="parTrans" cxnId="{CA6B696F-155F-45EE-AB10-551B9BE19B0C}">
      <dgm:prSet/>
      <dgm:spPr/>
      <dgm:t>
        <a:bodyPr/>
        <a:lstStyle/>
        <a:p>
          <a:endParaRPr lang="cs-CZ"/>
        </a:p>
      </dgm:t>
    </dgm:pt>
    <dgm:pt modelId="{EE93387A-96B8-463D-98B8-ED0307CD58E7}" type="sibTrans" cxnId="{CA6B696F-155F-45EE-AB10-551B9BE19B0C}">
      <dgm:prSet/>
      <dgm:spPr/>
      <dgm:t>
        <a:bodyPr/>
        <a:lstStyle/>
        <a:p>
          <a:endParaRPr lang="cs-CZ"/>
        </a:p>
      </dgm:t>
    </dgm:pt>
    <dgm:pt modelId="{D0270CCA-BD47-4B1E-9323-2A0BF1639245}">
      <dgm:prSet/>
      <dgm:spPr/>
      <dgm:t>
        <a:bodyPr/>
        <a:lstStyle/>
        <a:p>
          <a:r>
            <a:rPr lang="cs-CZ" b="1" dirty="0"/>
            <a:t>Nevyrovnaná, úzkostná matka</a:t>
          </a:r>
          <a:r>
            <a:rPr lang="cs-CZ" dirty="0"/>
            <a:t> </a:t>
          </a:r>
        </a:p>
      </dgm:t>
    </dgm:pt>
    <dgm:pt modelId="{62868C7E-383D-4C84-844C-17A2BC834201}" type="parTrans" cxnId="{60D32B39-2A16-4035-BC19-50A48A072690}">
      <dgm:prSet/>
      <dgm:spPr/>
      <dgm:t>
        <a:bodyPr/>
        <a:lstStyle/>
        <a:p>
          <a:endParaRPr lang="cs-CZ"/>
        </a:p>
      </dgm:t>
    </dgm:pt>
    <dgm:pt modelId="{7B16055D-A9BF-4EE3-866F-B027996CABEE}" type="sibTrans" cxnId="{60D32B39-2A16-4035-BC19-50A48A072690}">
      <dgm:prSet/>
      <dgm:spPr/>
      <dgm:t>
        <a:bodyPr/>
        <a:lstStyle/>
        <a:p>
          <a:endParaRPr lang="cs-CZ"/>
        </a:p>
      </dgm:t>
    </dgm:pt>
    <dgm:pt modelId="{37E660B1-B860-490A-A3F7-CE8352AE437E}">
      <dgm:prSet/>
      <dgm:spPr/>
      <dgm:t>
        <a:bodyPr/>
        <a:lstStyle/>
        <a:p>
          <a:r>
            <a:rPr lang="cs-CZ" b="1" dirty="0"/>
            <a:t>Milující matka</a:t>
          </a:r>
          <a:r>
            <a:rPr lang="cs-CZ" dirty="0"/>
            <a:t> </a:t>
          </a:r>
        </a:p>
      </dgm:t>
    </dgm:pt>
    <dgm:pt modelId="{65BE90A9-FCF2-46DF-BE2D-27BB62505529}" type="parTrans" cxnId="{B053A173-6AB2-42D0-8107-DEB1E2B75761}">
      <dgm:prSet/>
      <dgm:spPr/>
      <dgm:t>
        <a:bodyPr/>
        <a:lstStyle/>
        <a:p>
          <a:endParaRPr lang="cs-CZ"/>
        </a:p>
      </dgm:t>
    </dgm:pt>
    <dgm:pt modelId="{D8EBA5C2-3E39-4E08-B5DC-08C619110B97}" type="sibTrans" cxnId="{B053A173-6AB2-42D0-8107-DEB1E2B75761}">
      <dgm:prSet/>
      <dgm:spPr/>
      <dgm:t>
        <a:bodyPr/>
        <a:lstStyle/>
        <a:p>
          <a:endParaRPr lang="cs-CZ"/>
        </a:p>
      </dgm:t>
    </dgm:pt>
    <dgm:pt modelId="{EC602993-CAF3-4F23-93A1-E3EEAFD4D20E}">
      <dgm:prSet/>
      <dgm:spPr/>
      <dgm:t>
        <a:bodyPr/>
        <a:lstStyle/>
        <a:p>
          <a:r>
            <a:rPr lang="cs-CZ" b="1" dirty="0"/>
            <a:t>Matka – snob</a:t>
          </a:r>
          <a:r>
            <a:rPr lang="cs-CZ" dirty="0"/>
            <a:t> </a:t>
          </a:r>
        </a:p>
      </dgm:t>
    </dgm:pt>
    <dgm:pt modelId="{B4EC542B-CBF2-4E2A-8245-ACB9956460C2}" type="parTrans" cxnId="{431DB8E0-8808-40FF-997C-3E1B9EC0F953}">
      <dgm:prSet/>
      <dgm:spPr/>
      <dgm:t>
        <a:bodyPr/>
        <a:lstStyle/>
        <a:p>
          <a:endParaRPr lang="cs-CZ"/>
        </a:p>
      </dgm:t>
    </dgm:pt>
    <dgm:pt modelId="{9C0B3FB6-9679-4677-8857-7D5D0142E243}" type="sibTrans" cxnId="{431DB8E0-8808-40FF-997C-3E1B9EC0F953}">
      <dgm:prSet/>
      <dgm:spPr/>
      <dgm:t>
        <a:bodyPr/>
        <a:lstStyle/>
        <a:p>
          <a:endParaRPr lang="cs-CZ"/>
        </a:p>
      </dgm:t>
    </dgm:pt>
    <dgm:pt modelId="{702A4DB1-E07F-44F8-8FFC-DD0AE255D42C}">
      <dgm:prSet custT="1"/>
      <dgm:spPr/>
      <dgm:t>
        <a:bodyPr/>
        <a:lstStyle/>
        <a:p>
          <a:r>
            <a:rPr lang="cs-CZ" sz="3300" b="1" dirty="0"/>
            <a:t>Netradiční matka</a:t>
          </a:r>
          <a:r>
            <a:rPr lang="cs-CZ" sz="3300" dirty="0"/>
            <a:t> </a:t>
          </a:r>
          <a:r>
            <a:rPr lang="cs-CZ" sz="1200" dirty="0"/>
            <a:t>(</a:t>
          </a:r>
          <a:r>
            <a:rPr lang="cs-CZ" sz="1200" dirty="0" err="1"/>
            <a:t>Tamášová</a:t>
          </a:r>
          <a:r>
            <a:rPr lang="cs-CZ" sz="1200" dirty="0"/>
            <a:t>, 2007, s. 70–72) </a:t>
          </a:r>
        </a:p>
      </dgm:t>
    </dgm:pt>
    <dgm:pt modelId="{C8333241-F798-41AE-AB1F-8E4E9AD4CAD8}" type="parTrans" cxnId="{AEFE52E6-7FFD-4771-AE4D-A4B45F506659}">
      <dgm:prSet/>
      <dgm:spPr/>
      <dgm:t>
        <a:bodyPr/>
        <a:lstStyle/>
        <a:p>
          <a:endParaRPr lang="cs-CZ"/>
        </a:p>
      </dgm:t>
    </dgm:pt>
    <dgm:pt modelId="{1EBA8A3C-3BB5-4B32-BE07-708C075ED9AA}" type="sibTrans" cxnId="{AEFE52E6-7FFD-4771-AE4D-A4B45F506659}">
      <dgm:prSet/>
      <dgm:spPr/>
      <dgm:t>
        <a:bodyPr/>
        <a:lstStyle/>
        <a:p>
          <a:endParaRPr lang="cs-CZ"/>
        </a:p>
      </dgm:t>
    </dgm:pt>
    <dgm:pt modelId="{22800AF0-D5FF-4707-BA73-05340C41B526}" type="pres">
      <dgm:prSet presAssocID="{20C98F17-A8EF-471F-B29A-A10FBC4CE885}" presName="vert0" presStyleCnt="0">
        <dgm:presLayoutVars>
          <dgm:dir/>
          <dgm:animOne val="branch"/>
          <dgm:animLvl val="lvl"/>
        </dgm:presLayoutVars>
      </dgm:prSet>
      <dgm:spPr/>
    </dgm:pt>
    <dgm:pt modelId="{C0870D53-E282-40F5-8FD6-C95E12CB8F65}" type="pres">
      <dgm:prSet presAssocID="{3F1F76C6-6203-4FE5-A3F5-F8F30A97C135}" presName="thickLine" presStyleLbl="alignNode1" presStyleIdx="0" presStyleCnt="6"/>
      <dgm:spPr/>
    </dgm:pt>
    <dgm:pt modelId="{EEBD5841-AB84-4641-9F9E-B7720A14D7D1}" type="pres">
      <dgm:prSet presAssocID="{3F1F76C6-6203-4FE5-A3F5-F8F30A97C135}" presName="horz1" presStyleCnt="0"/>
      <dgm:spPr/>
    </dgm:pt>
    <dgm:pt modelId="{AE8EE44D-A372-417C-AFFA-F89171B3637C}" type="pres">
      <dgm:prSet presAssocID="{3F1F76C6-6203-4FE5-A3F5-F8F30A97C135}" presName="tx1" presStyleLbl="revTx" presStyleIdx="0" presStyleCnt="6"/>
      <dgm:spPr/>
    </dgm:pt>
    <dgm:pt modelId="{D9B91CDA-E045-41FC-86DE-B18B798ECB33}" type="pres">
      <dgm:prSet presAssocID="{3F1F76C6-6203-4FE5-A3F5-F8F30A97C135}" presName="vert1" presStyleCnt="0"/>
      <dgm:spPr/>
    </dgm:pt>
    <dgm:pt modelId="{C5F29771-559B-425B-BFF6-7900FBCD0D43}" type="pres">
      <dgm:prSet presAssocID="{02738C86-66AB-407B-B28F-DE451BAC4683}" presName="thickLine" presStyleLbl="alignNode1" presStyleIdx="1" presStyleCnt="6"/>
      <dgm:spPr/>
    </dgm:pt>
    <dgm:pt modelId="{F60E0655-F053-40A6-99EA-81A547440062}" type="pres">
      <dgm:prSet presAssocID="{02738C86-66AB-407B-B28F-DE451BAC4683}" presName="horz1" presStyleCnt="0"/>
      <dgm:spPr/>
    </dgm:pt>
    <dgm:pt modelId="{AE9ED99D-DFDA-4C9A-B4FF-793DFFA3F6DE}" type="pres">
      <dgm:prSet presAssocID="{02738C86-66AB-407B-B28F-DE451BAC4683}" presName="tx1" presStyleLbl="revTx" presStyleIdx="1" presStyleCnt="6"/>
      <dgm:spPr/>
    </dgm:pt>
    <dgm:pt modelId="{58D6BC37-8AE9-4E4E-BD42-F5DA1F46920D}" type="pres">
      <dgm:prSet presAssocID="{02738C86-66AB-407B-B28F-DE451BAC4683}" presName="vert1" presStyleCnt="0"/>
      <dgm:spPr/>
    </dgm:pt>
    <dgm:pt modelId="{AE303B03-F1C1-4EDE-AD31-53B1979B4260}" type="pres">
      <dgm:prSet presAssocID="{D0270CCA-BD47-4B1E-9323-2A0BF1639245}" presName="thickLine" presStyleLbl="alignNode1" presStyleIdx="2" presStyleCnt="6"/>
      <dgm:spPr/>
    </dgm:pt>
    <dgm:pt modelId="{A5346CE4-62D0-471B-8C6D-2A81AD9F6834}" type="pres">
      <dgm:prSet presAssocID="{D0270CCA-BD47-4B1E-9323-2A0BF1639245}" presName="horz1" presStyleCnt="0"/>
      <dgm:spPr/>
    </dgm:pt>
    <dgm:pt modelId="{73985254-EA00-429A-8798-F3D74E9E1CBF}" type="pres">
      <dgm:prSet presAssocID="{D0270CCA-BD47-4B1E-9323-2A0BF1639245}" presName="tx1" presStyleLbl="revTx" presStyleIdx="2" presStyleCnt="6"/>
      <dgm:spPr/>
    </dgm:pt>
    <dgm:pt modelId="{68CEB051-AE84-469C-8C08-A4825319033C}" type="pres">
      <dgm:prSet presAssocID="{D0270CCA-BD47-4B1E-9323-2A0BF1639245}" presName="vert1" presStyleCnt="0"/>
      <dgm:spPr/>
    </dgm:pt>
    <dgm:pt modelId="{3CE9F651-88D7-4DAF-AEF2-B200507ECE95}" type="pres">
      <dgm:prSet presAssocID="{37E660B1-B860-490A-A3F7-CE8352AE437E}" presName="thickLine" presStyleLbl="alignNode1" presStyleIdx="3" presStyleCnt="6"/>
      <dgm:spPr/>
    </dgm:pt>
    <dgm:pt modelId="{F975BDB1-EA10-49EC-9400-1581D0F6F679}" type="pres">
      <dgm:prSet presAssocID="{37E660B1-B860-490A-A3F7-CE8352AE437E}" presName="horz1" presStyleCnt="0"/>
      <dgm:spPr/>
    </dgm:pt>
    <dgm:pt modelId="{C3F9B496-51F5-4C90-8C8D-1E8F6A735B4F}" type="pres">
      <dgm:prSet presAssocID="{37E660B1-B860-490A-A3F7-CE8352AE437E}" presName="tx1" presStyleLbl="revTx" presStyleIdx="3" presStyleCnt="6"/>
      <dgm:spPr/>
    </dgm:pt>
    <dgm:pt modelId="{9053D698-DF40-4771-A4EB-9F69D947F4F3}" type="pres">
      <dgm:prSet presAssocID="{37E660B1-B860-490A-A3F7-CE8352AE437E}" presName="vert1" presStyleCnt="0"/>
      <dgm:spPr/>
    </dgm:pt>
    <dgm:pt modelId="{8EF070C9-01DD-4373-9DAD-C805F75F874C}" type="pres">
      <dgm:prSet presAssocID="{EC602993-CAF3-4F23-93A1-E3EEAFD4D20E}" presName="thickLine" presStyleLbl="alignNode1" presStyleIdx="4" presStyleCnt="6"/>
      <dgm:spPr/>
    </dgm:pt>
    <dgm:pt modelId="{CAD21DDA-1CF4-4B79-97CC-1639B3471BE0}" type="pres">
      <dgm:prSet presAssocID="{EC602993-CAF3-4F23-93A1-E3EEAFD4D20E}" presName="horz1" presStyleCnt="0"/>
      <dgm:spPr/>
    </dgm:pt>
    <dgm:pt modelId="{D0B36247-503B-4A1E-8945-01C4C6573DA6}" type="pres">
      <dgm:prSet presAssocID="{EC602993-CAF3-4F23-93A1-E3EEAFD4D20E}" presName="tx1" presStyleLbl="revTx" presStyleIdx="4" presStyleCnt="6"/>
      <dgm:spPr/>
    </dgm:pt>
    <dgm:pt modelId="{DA6CBCA6-7D26-4443-A1AE-D7F296FF62AA}" type="pres">
      <dgm:prSet presAssocID="{EC602993-CAF3-4F23-93A1-E3EEAFD4D20E}" presName="vert1" presStyleCnt="0"/>
      <dgm:spPr/>
    </dgm:pt>
    <dgm:pt modelId="{84CFF6EE-5AB4-4378-8231-0DC220362682}" type="pres">
      <dgm:prSet presAssocID="{702A4DB1-E07F-44F8-8FFC-DD0AE255D42C}" presName="thickLine" presStyleLbl="alignNode1" presStyleIdx="5" presStyleCnt="6"/>
      <dgm:spPr/>
    </dgm:pt>
    <dgm:pt modelId="{5A8B757A-1C4F-4D21-B721-6E05D41BEECD}" type="pres">
      <dgm:prSet presAssocID="{702A4DB1-E07F-44F8-8FFC-DD0AE255D42C}" presName="horz1" presStyleCnt="0"/>
      <dgm:spPr/>
    </dgm:pt>
    <dgm:pt modelId="{72195FB5-85B0-4596-A44A-E88180CD329E}" type="pres">
      <dgm:prSet presAssocID="{702A4DB1-E07F-44F8-8FFC-DD0AE255D42C}" presName="tx1" presStyleLbl="revTx" presStyleIdx="5" presStyleCnt="6"/>
      <dgm:spPr/>
    </dgm:pt>
    <dgm:pt modelId="{079794B5-251B-47CF-B7A9-E61987D58659}" type="pres">
      <dgm:prSet presAssocID="{702A4DB1-E07F-44F8-8FFC-DD0AE255D42C}" presName="vert1" presStyleCnt="0"/>
      <dgm:spPr/>
    </dgm:pt>
  </dgm:ptLst>
  <dgm:cxnLst>
    <dgm:cxn modelId="{60D32B39-2A16-4035-BC19-50A48A072690}" srcId="{20C98F17-A8EF-471F-B29A-A10FBC4CE885}" destId="{D0270CCA-BD47-4B1E-9323-2A0BF1639245}" srcOrd="2" destOrd="0" parTransId="{62868C7E-383D-4C84-844C-17A2BC834201}" sibTransId="{7B16055D-A9BF-4EE3-866F-B027996CABEE}"/>
    <dgm:cxn modelId="{1AF4673B-0C45-4188-8B68-7FD468FE4421}" type="presOf" srcId="{EC602993-CAF3-4F23-93A1-E3EEAFD4D20E}" destId="{D0B36247-503B-4A1E-8945-01C4C6573DA6}" srcOrd="0" destOrd="0" presId="urn:microsoft.com/office/officeart/2008/layout/LinedList"/>
    <dgm:cxn modelId="{35B7AE3F-2C93-40F2-877A-37D38BCC6B35}" type="presOf" srcId="{02738C86-66AB-407B-B28F-DE451BAC4683}" destId="{AE9ED99D-DFDA-4C9A-B4FF-793DFFA3F6DE}" srcOrd="0" destOrd="0" presId="urn:microsoft.com/office/officeart/2008/layout/LinedList"/>
    <dgm:cxn modelId="{F991A642-C03E-441C-8B78-B9E61921062B}" type="presOf" srcId="{3F1F76C6-6203-4FE5-A3F5-F8F30A97C135}" destId="{AE8EE44D-A372-417C-AFFA-F89171B3637C}" srcOrd="0" destOrd="0" presId="urn:microsoft.com/office/officeart/2008/layout/LinedList"/>
    <dgm:cxn modelId="{69023567-BC3B-48C7-B14D-BC19F861C071}" srcId="{20C98F17-A8EF-471F-B29A-A10FBC4CE885}" destId="{3F1F76C6-6203-4FE5-A3F5-F8F30A97C135}" srcOrd="0" destOrd="0" parTransId="{F26185A8-5FFA-4BED-B296-CA3688650585}" sibTransId="{85F0A1A5-B985-4A7C-8475-40FF6ECCBD95}"/>
    <dgm:cxn modelId="{CA6B696F-155F-45EE-AB10-551B9BE19B0C}" srcId="{20C98F17-A8EF-471F-B29A-A10FBC4CE885}" destId="{02738C86-66AB-407B-B28F-DE451BAC4683}" srcOrd="1" destOrd="0" parTransId="{D3569AE3-A46D-4426-9839-E4F59617E522}" sibTransId="{EE93387A-96B8-463D-98B8-ED0307CD58E7}"/>
    <dgm:cxn modelId="{B053A173-6AB2-42D0-8107-DEB1E2B75761}" srcId="{20C98F17-A8EF-471F-B29A-A10FBC4CE885}" destId="{37E660B1-B860-490A-A3F7-CE8352AE437E}" srcOrd="3" destOrd="0" parTransId="{65BE90A9-FCF2-46DF-BE2D-27BB62505529}" sibTransId="{D8EBA5C2-3E39-4E08-B5DC-08C619110B97}"/>
    <dgm:cxn modelId="{8B79E883-2619-4276-84DF-FF7B19DF82D3}" type="presOf" srcId="{37E660B1-B860-490A-A3F7-CE8352AE437E}" destId="{C3F9B496-51F5-4C90-8C8D-1E8F6A735B4F}" srcOrd="0" destOrd="0" presId="urn:microsoft.com/office/officeart/2008/layout/LinedList"/>
    <dgm:cxn modelId="{465DC187-639A-4629-BB68-64B68B808EF0}" type="presOf" srcId="{D0270CCA-BD47-4B1E-9323-2A0BF1639245}" destId="{73985254-EA00-429A-8798-F3D74E9E1CBF}" srcOrd="0" destOrd="0" presId="urn:microsoft.com/office/officeart/2008/layout/LinedList"/>
    <dgm:cxn modelId="{431DB8E0-8808-40FF-997C-3E1B9EC0F953}" srcId="{20C98F17-A8EF-471F-B29A-A10FBC4CE885}" destId="{EC602993-CAF3-4F23-93A1-E3EEAFD4D20E}" srcOrd="4" destOrd="0" parTransId="{B4EC542B-CBF2-4E2A-8245-ACB9956460C2}" sibTransId="{9C0B3FB6-9679-4677-8857-7D5D0142E243}"/>
    <dgm:cxn modelId="{AEFE52E6-7FFD-4771-AE4D-A4B45F506659}" srcId="{20C98F17-A8EF-471F-B29A-A10FBC4CE885}" destId="{702A4DB1-E07F-44F8-8FFC-DD0AE255D42C}" srcOrd="5" destOrd="0" parTransId="{C8333241-F798-41AE-AB1F-8E4E9AD4CAD8}" sibTransId="{1EBA8A3C-3BB5-4B32-BE07-708C075ED9AA}"/>
    <dgm:cxn modelId="{4C2F77ED-2AE4-4EFD-8711-2D900F358EBD}" type="presOf" srcId="{20C98F17-A8EF-471F-B29A-A10FBC4CE885}" destId="{22800AF0-D5FF-4707-BA73-05340C41B526}" srcOrd="0" destOrd="0" presId="urn:microsoft.com/office/officeart/2008/layout/LinedList"/>
    <dgm:cxn modelId="{2736C1FF-8A84-4BEC-8CA2-F8849EF11961}" type="presOf" srcId="{702A4DB1-E07F-44F8-8FFC-DD0AE255D42C}" destId="{72195FB5-85B0-4596-A44A-E88180CD329E}" srcOrd="0" destOrd="0" presId="urn:microsoft.com/office/officeart/2008/layout/LinedList"/>
    <dgm:cxn modelId="{8CD203E9-0EF3-4405-8C8F-E994FCB537D5}" type="presParOf" srcId="{22800AF0-D5FF-4707-BA73-05340C41B526}" destId="{C0870D53-E282-40F5-8FD6-C95E12CB8F65}" srcOrd="0" destOrd="0" presId="urn:microsoft.com/office/officeart/2008/layout/LinedList"/>
    <dgm:cxn modelId="{B07A7BC6-57EA-4045-8F43-01CB38C35481}" type="presParOf" srcId="{22800AF0-D5FF-4707-BA73-05340C41B526}" destId="{EEBD5841-AB84-4641-9F9E-B7720A14D7D1}" srcOrd="1" destOrd="0" presId="urn:microsoft.com/office/officeart/2008/layout/LinedList"/>
    <dgm:cxn modelId="{F17E3744-352E-4519-AED1-717239796C64}" type="presParOf" srcId="{EEBD5841-AB84-4641-9F9E-B7720A14D7D1}" destId="{AE8EE44D-A372-417C-AFFA-F89171B3637C}" srcOrd="0" destOrd="0" presId="urn:microsoft.com/office/officeart/2008/layout/LinedList"/>
    <dgm:cxn modelId="{11C5F764-1BAF-4528-AE3E-F0EEC5691EB4}" type="presParOf" srcId="{EEBD5841-AB84-4641-9F9E-B7720A14D7D1}" destId="{D9B91CDA-E045-41FC-86DE-B18B798ECB33}" srcOrd="1" destOrd="0" presId="urn:microsoft.com/office/officeart/2008/layout/LinedList"/>
    <dgm:cxn modelId="{59975CDE-50C8-4373-9705-3DD13ACE60FA}" type="presParOf" srcId="{22800AF0-D5FF-4707-BA73-05340C41B526}" destId="{C5F29771-559B-425B-BFF6-7900FBCD0D43}" srcOrd="2" destOrd="0" presId="urn:microsoft.com/office/officeart/2008/layout/LinedList"/>
    <dgm:cxn modelId="{3C500319-3BC4-48A9-91A9-82B085129635}" type="presParOf" srcId="{22800AF0-D5FF-4707-BA73-05340C41B526}" destId="{F60E0655-F053-40A6-99EA-81A547440062}" srcOrd="3" destOrd="0" presId="urn:microsoft.com/office/officeart/2008/layout/LinedList"/>
    <dgm:cxn modelId="{1C331E80-50AA-4240-B4D6-BADF805CCBC5}" type="presParOf" srcId="{F60E0655-F053-40A6-99EA-81A547440062}" destId="{AE9ED99D-DFDA-4C9A-B4FF-793DFFA3F6DE}" srcOrd="0" destOrd="0" presId="urn:microsoft.com/office/officeart/2008/layout/LinedList"/>
    <dgm:cxn modelId="{6FFE3581-0002-4F1E-BE96-3AF47D543577}" type="presParOf" srcId="{F60E0655-F053-40A6-99EA-81A547440062}" destId="{58D6BC37-8AE9-4E4E-BD42-F5DA1F46920D}" srcOrd="1" destOrd="0" presId="urn:microsoft.com/office/officeart/2008/layout/LinedList"/>
    <dgm:cxn modelId="{87865E8B-A2D8-470C-92E1-73E5AECFF78A}" type="presParOf" srcId="{22800AF0-D5FF-4707-BA73-05340C41B526}" destId="{AE303B03-F1C1-4EDE-AD31-53B1979B4260}" srcOrd="4" destOrd="0" presId="urn:microsoft.com/office/officeart/2008/layout/LinedList"/>
    <dgm:cxn modelId="{343A5240-C226-4F98-A823-A7488A21C521}" type="presParOf" srcId="{22800AF0-D5FF-4707-BA73-05340C41B526}" destId="{A5346CE4-62D0-471B-8C6D-2A81AD9F6834}" srcOrd="5" destOrd="0" presId="urn:microsoft.com/office/officeart/2008/layout/LinedList"/>
    <dgm:cxn modelId="{FF26D718-FCD9-4111-9B43-E8819CFD7531}" type="presParOf" srcId="{A5346CE4-62D0-471B-8C6D-2A81AD9F6834}" destId="{73985254-EA00-429A-8798-F3D74E9E1CBF}" srcOrd="0" destOrd="0" presId="urn:microsoft.com/office/officeart/2008/layout/LinedList"/>
    <dgm:cxn modelId="{0E629213-316D-4EBF-9DA4-11F44B4D8A52}" type="presParOf" srcId="{A5346CE4-62D0-471B-8C6D-2A81AD9F6834}" destId="{68CEB051-AE84-469C-8C08-A4825319033C}" srcOrd="1" destOrd="0" presId="urn:microsoft.com/office/officeart/2008/layout/LinedList"/>
    <dgm:cxn modelId="{7121747D-A183-46DA-B4CB-5F920AE92175}" type="presParOf" srcId="{22800AF0-D5FF-4707-BA73-05340C41B526}" destId="{3CE9F651-88D7-4DAF-AEF2-B200507ECE95}" srcOrd="6" destOrd="0" presId="urn:microsoft.com/office/officeart/2008/layout/LinedList"/>
    <dgm:cxn modelId="{D8E4E48B-7D96-45A6-825A-86E276FF76C1}" type="presParOf" srcId="{22800AF0-D5FF-4707-BA73-05340C41B526}" destId="{F975BDB1-EA10-49EC-9400-1581D0F6F679}" srcOrd="7" destOrd="0" presId="urn:microsoft.com/office/officeart/2008/layout/LinedList"/>
    <dgm:cxn modelId="{A0552365-2D5B-4DAA-950B-99E784257424}" type="presParOf" srcId="{F975BDB1-EA10-49EC-9400-1581D0F6F679}" destId="{C3F9B496-51F5-4C90-8C8D-1E8F6A735B4F}" srcOrd="0" destOrd="0" presId="urn:microsoft.com/office/officeart/2008/layout/LinedList"/>
    <dgm:cxn modelId="{47F538FA-1042-4025-A667-A62C1E8B66CB}" type="presParOf" srcId="{F975BDB1-EA10-49EC-9400-1581D0F6F679}" destId="{9053D698-DF40-4771-A4EB-9F69D947F4F3}" srcOrd="1" destOrd="0" presId="urn:microsoft.com/office/officeart/2008/layout/LinedList"/>
    <dgm:cxn modelId="{572BAF8E-72B2-44A1-9D9A-C9BBB15E51A4}" type="presParOf" srcId="{22800AF0-D5FF-4707-BA73-05340C41B526}" destId="{8EF070C9-01DD-4373-9DAD-C805F75F874C}" srcOrd="8" destOrd="0" presId="urn:microsoft.com/office/officeart/2008/layout/LinedList"/>
    <dgm:cxn modelId="{388460F0-7AA5-4FA2-AD2F-F33E7FDA140A}" type="presParOf" srcId="{22800AF0-D5FF-4707-BA73-05340C41B526}" destId="{CAD21DDA-1CF4-4B79-97CC-1639B3471BE0}" srcOrd="9" destOrd="0" presId="urn:microsoft.com/office/officeart/2008/layout/LinedList"/>
    <dgm:cxn modelId="{58E32ECD-5B79-4CDB-87D1-2D8414B7E6D4}" type="presParOf" srcId="{CAD21DDA-1CF4-4B79-97CC-1639B3471BE0}" destId="{D0B36247-503B-4A1E-8945-01C4C6573DA6}" srcOrd="0" destOrd="0" presId="urn:microsoft.com/office/officeart/2008/layout/LinedList"/>
    <dgm:cxn modelId="{E1BEC2CA-5C75-4F18-AECB-D86718AE4F9E}" type="presParOf" srcId="{CAD21DDA-1CF4-4B79-97CC-1639B3471BE0}" destId="{DA6CBCA6-7D26-4443-A1AE-D7F296FF62AA}" srcOrd="1" destOrd="0" presId="urn:microsoft.com/office/officeart/2008/layout/LinedList"/>
    <dgm:cxn modelId="{23B96B35-74AA-4995-A656-F4D3E420F198}" type="presParOf" srcId="{22800AF0-D5FF-4707-BA73-05340C41B526}" destId="{84CFF6EE-5AB4-4378-8231-0DC220362682}" srcOrd="10" destOrd="0" presId="urn:microsoft.com/office/officeart/2008/layout/LinedList"/>
    <dgm:cxn modelId="{0AB3FE02-4A39-4E85-8CDF-FD50D06A221B}" type="presParOf" srcId="{22800AF0-D5FF-4707-BA73-05340C41B526}" destId="{5A8B757A-1C4F-4D21-B721-6E05D41BEECD}" srcOrd="11" destOrd="0" presId="urn:microsoft.com/office/officeart/2008/layout/LinedList"/>
    <dgm:cxn modelId="{CCFF3467-D00C-4275-AC94-63FDD33D5470}" type="presParOf" srcId="{5A8B757A-1C4F-4D21-B721-6E05D41BEECD}" destId="{72195FB5-85B0-4596-A44A-E88180CD329E}" srcOrd="0" destOrd="0" presId="urn:microsoft.com/office/officeart/2008/layout/LinedList"/>
    <dgm:cxn modelId="{D74B4463-90B9-4229-83B6-DD4E4F333A67}" type="presParOf" srcId="{5A8B757A-1C4F-4D21-B721-6E05D41BEECD}" destId="{079794B5-251B-47CF-B7A9-E61987D5865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27A81633-0915-43D6-99F8-DD734D684DF0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9201B6C9-55BA-4F09-A47A-062326C289AF}">
      <dgm:prSet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cs-CZ" b="1" u="sng" dirty="0"/>
            <a:t>Role</a:t>
          </a:r>
          <a:r>
            <a:rPr lang="cs-CZ" b="1" dirty="0"/>
            <a:t> má </a:t>
          </a:r>
          <a:r>
            <a:rPr lang="cs-CZ" b="1" u="sng" dirty="0"/>
            <a:t>vliv na posouvání generační příslušnosti</a:t>
          </a:r>
          <a:r>
            <a:rPr lang="cs-CZ" b="1" u="none" dirty="0"/>
            <a:t>.</a:t>
          </a:r>
          <a:r>
            <a:rPr lang="cs-CZ" dirty="0"/>
            <a:t> </a:t>
          </a: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cs-CZ" dirty="0"/>
            <a:t>	– </a:t>
          </a:r>
          <a:r>
            <a:rPr lang="cs-CZ" b="1" dirty="0"/>
            <a:t>Subjektivně významná zejména, když je získána poprvé.</a:t>
          </a:r>
          <a:r>
            <a:rPr lang="cs-CZ" dirty="0"/>
            <a:t>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cs-CZ" dirty="0"/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cs-CZ" dirty="0"/>
            <a:t>Narození dalších vnoučat – nemá takový vliv </a:t>
          </a:r>
        </a:p>
      </dgm:t>
    </dgm:pt>
    <dgm:pt modelId="{75558823-855A-4B3A-8BD8-92484EC8D5E5}" type="parTrans" cxnId="{48E4676D-39A9-4ACE-8584-312D4DC8EBFD}">
      <dgm:prSet/>
      <dgm:spPr/>
      <dgm:t>
        <a:bodyPr/>
        <a:lstStyle/>
        <a:p>
          <a:endParaRPr lang="cs-CZ"/>
        </a:p>
      </dgm:t>
    </dgm:pt>
    <dgm:pt modelId="{F4274B05-DF66-4FA9-9981-FE405BBA9848}" type="sibTrans" cxnId="{48E4676D-39A9-4ACE-8584-312D4DC8EBFD}">
      <dgm:prSet/>
      <dgm:spPr/>
      <dgm:t>
        <a:bodyPr/>
        <a:lstStyle/>
        <a:p>
          <a:endParaRPr lang="cs-CZ"/>
        </a:p>
      </dgm:t>
    </dgm:pt>
    <dgm:pt modelId="{18246B78-5418-450F-BADE-2972440A68F0}">
      <dgm:prSet/>
      <dgm:spPr/>
      <dgm:t>
        <a:bodyPr/>
        <a:lstStyle/>
        <a:p>
          <a:pPr algn="just"/>
          <a:r>
            <a:rPr lang="cs-CZ" b="1" dirty="0"/>
            <a:t>Není přímá zodpovědnost k vnoučeti.</a:t>
          </a:r>
        </a:p>
        <a:p>
          <a:pPr algn="just"/>
          <a:r>
            <a:rPr lang="cs-CZ" b="1" dirty="0"/>
            <a:t>Nejsou dány jednoznačné povinnosti k vnoučeti</a:t>
          </a:r>
          <a:r>
            <a:rPr lang="cs-CZ" dirty="0"/>
            <a:t>. </a:t>
          </a:r>
        </a:p>
      </dgm:t>
    </dgm:pt>
    <dgm:pt modelId="{464CD5F4-E27E-4C3C-9903-A22E2400E8D3}" type="parTrans" cxnId="{6F1DF223-EDB6-4872-8B33-E0DA7A505F3A}">
      <dgm:prSet/>
      <dgm:spPr/>
      <dgm:t>
        <a:bodyPr/>
        <a:lstStyle/>
        <a:p>
          <a:endParaRPr lang="cs-CZ"/>
        </a:p>
      </dgm:t>
    </dgm:pt>
    <dgm:pt modelId="{A57C83A3-990D-4330-91B8-5F8956490A18}" type="sibTrans" cxnId="{6F1DF223-EDB6-4872-8B33-E0DA7A505F3A}">
      <dgm:prSet/>
      <dgm:spPr/>
      <dgm:t>
        <a:bodyPr/>
        <a:lstStyle/>
        <a:p>
          <a:endParaRPr lang="cs-CZ"/>
        </a:p>
      </dgm:t>
    </dgm:pt>
    <dgm:pt modelId="{39352677-595E-48AF-B2EF-EDEE4B2085AA}">
      <dgm:prSet/>
      <dgm:spPr/>
      <dgm:t>
        <a:bodyPr/>
        <a:lstStyle/>
        <a:p>
          <a:pPr algn="just"/>
          <a:r>
            <a:rPr lang="cs-CZ" dirty="0"/>
            <a:t>Je zde např. </a:t>
          </a:r>
          <a:r>
            <a:rPr lang="cs-CZ" dirty="0">
              <a:solidFill>
                <a:schemeClr val="tx1"/>
              </a:solidFill>
              <a:highlight>
                <a:srgbClr val="FFFF00"/>
              </a:highlight>
            </a:rPr>
            <a:t>otázka zasahování</a:t>
          </a:r>
          <a:r>
            <a:rPr lang="cs-CZ" dirty="0">
              <a:solidFill>
                <a:schemeClr val="tx1"/>
              </a:solidFill>
            </a:rPr>
            <a:t> </a:t>
          </a:r>
          <a:r>
            <a:rPr lang="cs-CZ" dirty="0"/>
            <a:t>x </a:t>
          </a:r>
          <a:r>
            <a:rPr lang="cs-CZ" dirty="0">
              <a:highlight>
                <a:srgbClr val="FFFF00"/>
              </a:highlight>
            </a:rPr>
            <a:t>nezasahování do výchovy</a:t>
          </a:r>
          <a:r>
            <a:rPr lang="cs-CZ" dirty="0"/>
            <a:t>, otázka pomoci v případě potřeby.</a:t>
          </a:r>
        </a:p>
      </dgm:t>
    </dgm:pt>
    <dgm:pt modelId="{080AAE92-E2BA-4B43-8A2B-E5076655FE27}" type="parTrans" cxnId="{1EFCB770-6DBF-468D-AE6A-EAE197BA2DAA}">
      <dgm:prSet/>
      <dgm:spPr/>
      <dgm:t>
        <a:bodyPr/>
        <a:lstStyle/>
        <a:p>
          <a:endParaRPr lang="cs-CZ"/>
        </a:p>
      </dgm:t>
    </dgm:pt>
    <dgm:pt modelId="{E1B9CDE4-25C2-450A-ADE4-C9D00F3D3A50}" type="sibTrans" cxnId="{1EFCB770-6DBF-468D-AE6A-EAE197BA2DAA}">
      <dgm:prSet/>
      <dgm:spPr/>
      <dgm:t>
        <a:bodyPr/>
        <a:lstStyle/>
        <a:p>
          <a:endParaRPr lang="cs-CZ"/>
        </a:p>
      </dgm:t>
    </dgm:pt>
    <dgm:pt modelId="{D102AE4F-4F87-4063-BC5A-473E84517A46}" type="pres">
      <dgm:prSet presAssocID="{27A81633-0915-43D6-99F8-DD734D684DF0}" presName="linear" presStyleCnt="0">
        <dgm:presLayoutVars>
          <dgm:animLvl val="lvl"/>
          <dgm:resizeHandles val="exact"/>
        </dgm:presLayoutVars>
      </dgm:prSet>
      <dgm:spPr/>
    </dgm:pt>
    <dgm:pt modelId="{50BD9F31-9E97-4C97-BA42-6565A4DB4720}" type="pres">
      <dgm:prSet presAssocID="{9201B6C9-55BA-4F09-A47A-062326C289A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9B210AD-2C41-41B6-A98A-5803DCC5C94F}" type="pres">
      <dgm:prSet presAssocID="{F4274B05-DF66-4FA9-9981-FE405BBA9848}" presName="spacer" presStyleCnt="0"/>
      <dgm:spPr/>
    </dgm:pt>
    <dgm:pt modelId="{17261866-1B39-419A-9238-E0D33EFC88C7}" type="pres">
      <dgm:prSet presAssocID="{18246B78-5418-450F-BADE-2972440A68F0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82CC2AF-2090-4DD1-B25C-912A9B009072}" type="pres">
      <dgm:prSet presAssocID="{18246B78-5418-450F-BADE-2972440A68F0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6F1DF223-EDB6-4872-8B33-E0DA7A505F3A}" srcId="{27A81633-0915-43D6-99F8-DD734D684DF0}" destId="{18246B78-5418-450F-BADE-2972440A68F0}" srcOrd="1" destOrd="0" parTransId="{464CD5F4-E27E-4C3C-9903-A22E2400E8D3}" sibTransId="{A57C83A3-990D-4330-91B8-5F8956490A18}"/>
    <dgm:cxn modelId="{9F639628-73CA-42BB-A0EE-5EA72F86362E}" type="presOf" srcId="{18246B78-5418-450F-BADE-2972440A68F0}" destId="{17261866-1B39-419A-9238-E0D33EFC88C7}" srcOrd="0" destOrd="0" presId="urn:microsoft.com/office/officeart/2005/8/layout/vList2"/>
    <dgm:cxn modelId="{03D80165-0832-4DA9-B288-63F273DCA33C}" type="presOf" srcId="{9201B6C9-55BA-4F09-A47A-062326C289AF}" destId="{50BD9F31-9E97-4C97-BA42-6565A4DB4720}" srcOrd="0" destOrd="0" presId="urn:microsoft.com/office/officeart/2005/8/layout/vList2"/>
    <dgm:cxn modelId="{FBB1D84A-0B0A-4F24-A74A-D2B6C45AE20E}" type="presOf" srcId="{39352677-595E-48AF-B2EF-EDEE4B2085AA}" destId="{A82CC2AF-2090-4DD1-B25C-912A9B009072}" srcOrd="0" destOrd="0" presId="urn:microsoft.com/office/officeart/2005/8/layout/vList2"/>
    <dgm:cxn modelId="{48E4676D-39A9-4ACE-8584-312D4DC8EBFD}" srcId="{27A81633-0915-43D6-99F8-DD734D684DF0}" destId="{9201B6C9-55BA-4F09-A47A-062326C289AF}" srcOrd="0" destOrd="0" parTransId="{75558823-855A-4B3A-8BD8-92484EC8D5E5}" sibTransId="{F4274B05-DF66-4FA9-9981-FE405BBA9848}"/>
    <dgm:cxn modelId="{1EFCB770-6DBF-468D-AE6A-EAE197BA2DAA}" srcId="{18246B78-5418-450F-BADE-2972440A68F0}" destId="{39352677-595E-48AF-B2EF-EDEE4B2085AA}" srcOrd="0" destOrd="0" parTransId="{080AAE92-E2BA-4B43-8A2B-E5076655FE27}" sibTransId="{E1B9CDE4-25C2-450A-ADE4-C9D00F3D3A50}"/>
    <dgm:cxn modelId="{AFF0E275-0244-41DB-BA3B-73DA25E333BA}" type="presOf" srcId="{27A81633-0915-43D6-99F8-DD734D684DF0}" destId="{D102AE4F-4F87-4063-BC5A-473E84517A46}" srcOrd="0" destOrd="0" presId="urn:microsoft.com/office/officeart/2005/8/layout/vList2"/>
    <dgm:cxn modelId="{0742AA52-8DBF-474C-ADD6-7DFA03CDCA9F}" type="presParOf" srcId="{D102AE4F-4F87-4063-BC5A-473E84517A46}" destId="{50BD9F31-9E97-4C97-BA42-6565A4DB4720}" srcOrd="0" destOrd="0" presId="urn:microsoft.com/office/officeart/2005/8/layout/vList2"/>
    <dgm:cxn modelId="{B3D31C5D-808B-45D3-A2CA-166B09EAD78C}" type="presParOf" srcId="{D102AE4F-4F87-4063-BC5A-473E84517A46}" destId="{19B210AD-2C41-41B6-A98A-5803DCC5C94F}" srcOrd="1" destOrd="0" presId="urn:microsoft.com/office/officeart/2005/8/layout/vList2"/>
    <dgm:cxn modelId="{D3DD9A4C-9DB6-41AB-BE1B-8085590FAC6D}" type="presParOf" srcId="{D102AE4F-4F87-4063-BC5A-473E84517A46}" destId="{17261866-1B39-419A-9238-E0D33EFC88C7}" srcOrd="2" destOrd="0" presId="urn:microsoft.com/office/officeart/2005/8/layout/vList2"/>
    <dgm:cxn modelId="{7FDF25DD-3873-44FC-9D24-F4A2C9CEAB6F}" type="presParOf" srcId="{D102AE4F-4F87-4063-BC5A-473E84517A46}" destId="{A82CC2AF-2090-4DD1-B25C-912A9B00907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964DD5A-139D-4E2C-87AD-F399B7F6D7B7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905CA17-42B0-4E77-9635-443E6CC4C884}">
      <dgm:prSet/>
      <dgm:spPr/>
      <dgm:t>
        <a:bodyPr/>
        <a:lstStyle/>
        <a:p>
          <a:pPr algn="just"/>
          <a:r>
            <a:rPr lang="cs-CZ" b="1" dirty="0">
              <a:solidFill>
                <a:srgbClr val="FF0000"/>
              </a:solidFill>
            </a:rPr>
            <a:t>Potvrzení normality rodiny</a:t>
          </a:r>
          <a:r>
            <a:rPr lang="cs-CZ" dirty="0"/>
            <a:t>, splnilo se </a:t>
          </a:r>
          <a:r>
            <a:rPr lang="cs-CZ" b="1" dirty="0">
              <a:solidFill>
                <a:srgbClr val="FF0000"/>
              </a:solidFill>
            </a:rPr>
            <a:t>sociální očekávání</a:t>
          </a:r>
          <a:r>
            <a:rPr lang="cs-CZ" dirty="0"/>
            <a:t>.</a:t>
          </a:r>
        </a:p>
        <a:p>
          <a:pPr algn="just"/>
          <a:r>
            <a:rPr lang="cs-CZ" dirty="0"/>
            <a:t>	(Součástí </a:t>
          </a:r>
          <a:r>
            <a:rPr lang="cs-CZ" dirty="0" err="1"/>
            <a:t>generativity</a:t>
          </a:r>
          <a:r>
            <a:rPr lang="cs-CZ" dirty="0"/>
            <a:t>, složkou seberealizace) </a:t>
          </a:r>
        </a:p>
      </dgm:t>
    </dgm:pt>
    <dgm:pt modelId="{51BD4898-809F-4BD6-9A08-7F590EBD416A}" type="parTrans" cxnId="{9942E4FD-8889-483D-9307-796E5C07B45F}">
      <dgm:prSet/>
      <dgm:spPr/>
      <dgm:t>
        <a:bodyPr/>
        <a:lstStyle/>
        <a:p>
          <a:endParaRPr lang="cs-CZ"/>
        </a:p>
      </dgm:t>
    </dgm:pt>
    <dgm:pt modelId="{13425E26-6D87-48D4-8968-D76F85C34332}" type="sibTrans" cxnId="{9942E4FD-8889-483D-9307-796E5C07B45F}">
      <dgm:prSet/>
      <dgm:spPr/>
      <dgm:t>
        <a:bodyPr/>
        <a:lstStyle/>
        <a:p>
          <a:endParaRPr lang="cs-CZ"/>
        </a:p>
      </dgm:t>
    </dgm:pt>
    <dgm:pt modelId="{4782DD2C-C5FB-46BB-ACB1-F0967BDE2BEC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Proměňují se vztahy v rodině.</a:t>
          </a:r>
          <a:endParaRPr lang="cs-CZ" dirty="0">
            <a:solidFill>
              <a:srgbClr val="FF0000"/>
            </a:solidFill>
          </a:endParaRPr>
        </a:p>
      </dgm:t>
    </dgm:pt>
    <dgm:pt modelId="{A1F2098B-ACFF-4960-ACD2-3A03C73324A8}" type="parTrans" cxnId="{1335C920-9BD8-4C67-8DAB-5F32AA8604FC}">
      <dgm:prSet/>
      <dgm:spPr/>
      <dgm:t>
        <a:bodyPr/>
        <a:lstStyle/>
        <a:p>
          <a:endParaRPr lang="cs-CZ"/>
        </a:p>
      </dgm:t>
    </dgm:pt>
    <dgm:pt modelId="{DF338341-6508-4C35-A257-7BFBEEB0E8CB}" type="sibTrans" cxnId="{1335C920-9BD8-4C67-8DAB-5F32AA8604FC}">
      <dgm:prSet/>
      <dgm:spPr/>
      <dgm:t>
        <a:bodyPr/>
        <a:lstStyle/>
        <a:p>
          <a:endParaRPr lang="cs-CZ"/>
        </a:p>
      </dgm:t>
    </dgm:pt>
    <dgm:pt modelId="{68D494F9-8E86-4BE9-A7F7-9A093B48281C}">
      <dgm:prSet custT="1"/>
      <dgm:spPr/>
      <dgm:t>
        <a:bodyPr/>
        <a:lstStyle/>
        <a:p>
          <a:pPr algn="just"/>
          <a:r>
            <a:rPr lang="cs-CZ" sz="2000" dirty="0"/>
            <a:t>Roli může mít to, </a:t>
          </a:r>
          <a:r>
            <a:rPr lang="cs-CZ" sz="2000" b="1" dirty="0">
              <a:solidFill>
                <a:schemeClr val="tx1"/>
              </a:solidFill>
            </a:rPr>
            <a:t>jak prarodiče přijímají vývoj a zrání</a:t>
          </a:r>
          <a:r>
            <a:rPr lang="cs-CZ" sz="2000" dirty="0">
              <a:solidFill>
                <a:schemeClr val="tx1"/>
              </a:solidFill>
            </a:rPr>
            <a:t>. </a:t>
          </a:r>
        </a:p>
        <a:p>
          <a:pPr algn="just"/>
          <a:r>
            <a:rPr lang="cs-CZ" sz="2000" dirty="0">
              <a:solidFill>
                <a:schemeClr val="tx1"/>
              </a:solidFill>
            </a:rPr>
            <a:t>      Jsou mezi dvěma póly, na jedné straně </a:t>
          </a:r>
          <a:r>
            <a:rPr lang="cs-CZ" sz="2000" b="1" dirty="0">
              <a:solidFill>
                <a:schemeClr val="tx1"/>
              </a:solidFill>
            </a:rPr>
            <a:t>integrita</a:t>
          </a:r>
          <a:r>
            <a:rPr lang="cs-CZ" sz="2000" dirty="0">
              <a:solidFill>
                <a:schemeClr val="tx1"/>
              </a:solidFill>
            </a:rPr>
            <a:t> a na druhé </a:t>
          </a:r>
          <a:r>
            <a:rPr lang="cs-CZ" sz="2000" b="1" dirty="0">
              <a:solidFill>
                <a:schemeClr val="tx1"/>
              </a:solidFill>
            </a:rPr>
            <a:t>zoufalství</a:t>
          </a:r>
          <a:r>
            <a:rPr lang="cs-CZ" sz="2000" dirty="0">
              <a:solidFill>
                <a:schemeClr val="tx1"/>
              </a:solidFill>
            </a:rPr>
            <a:t>. </a:t>
          </a:r>
          <a:r>
            <a:rPr lang="cs-CZ" sz="1200" dirty="0">
              <a:solidFill>
                <a:schemeClr val="tx1"/>
              </a:solidFill>
            </a:rPr>
            <a:t>(Hauserová – </a:t>
          </a:r>
          <a:r>
            <a:rPr lang="cs-CZ" sz="1200" dirty="0" err="1">
              <a:solidFill>
                <a:schemeClr val="tx1"/>
              </a:solidFill>
            </a:rPr>
            <a:t>Schönerová</a:t>
          </a:r>
          <a:r>
            <a:rPr lang="cs-CZ" sz="1200" dirty="0">
              <a:solidFill>
                <a:schemeClr val="tx1"/>
              </a:solidFill>
            </a:rPr>
            <a:t>, 1996, s. 54)</a:t>
          </a:r>
        </a:p>
      </dgm:t>
    </dgm:pt>
    <dgm:pt modelId="{65C3EEBE-78F3-4066-BE4F-E1C711B18DB0}" type="parTrans" cxnId="{C0C834A4-677B-436D-8189-5726B87F9AE6}">
      <dgm:prSet/>
      <dgm:spPr/>
      <dgm:t>
        <a:bodyPr/>
        <a:lstStyle/>
        <a:p>
          <a:endParaRPr lang="cs-CZ"/>
        </a:p>
      </dgm:t>
    </dgm:pt>
    <dgm:pt modelId="{F50558B8-BDC9-4909-B933-45D58B8BDD34}" type="sibTrans" cxnId="{C0C834A4-677B-436D-8189-5726B87F9AE6}">
      <dgm:prSet/>
      <dgm:spPr/>
      <dgm:t>
        <a:bodyPr/>
        <a:lstStyle/>
        <a:p>
          <a:endParaRPr lang="cs-CZ"/>
        </a:p>
      </dgm:t>
    </dgm:pt>
    <dgm:pt modelId="{624BBE31-1EAC-4F0A-9D87-ED051B4BFD76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Role prarodiče ovlivňuje vztah s vlastním dítětem, nyní rodičem.</a:t>
          </a:r>
          <a:r>
            <a:rPr lang="cs-CZ" dirty="0">
              <a:solidFill>
                <a:schemeClr val="tx1"/>
              </a:solidFill>
            </a:rPr>
            <a:t> </a:t>
          </a:r>
        </a:p>
      </dgm:t>
    </dgm:pt>
    <dgm:pt modelId="{B201FDA8-BA2C-4D2C-BFE8-BDE5AEA07773}" type="parTrans" cxnId="{450E514A-997E-4BBD-8D6A-E98EFA799555}">
      <dgm:prSet/>
      <dgm:spPr/>
      <dgm:t>
        <a:bodyPr/>
        <a:lstStyle/>
        <a:p>
          <a:endParaRPr lang="cs-CZ"/>
        </a:p>
      </dgm:t>
    </dgm:pt>
    <dgm:pt modelId="{90AB34AC-F40D-4058-A7C2-41755B29BD93}" type="sibTrans" cxnId="{450E514A-997E-4BBD-8D6A-E98EFA799555}">
      <dgm:prSet/>
      <dgm:spPr/>
      <dgm:t>
        <a:bodyPr/>
        <a:lstStyle/>
        <a:p>
          <a:endParaRPr lang="cs-CZ"/>
        </a:p>
      </dgm:t>
    </dgm:pt>
    <dgm:pt modelId="{63CA6B3F-35B3-4E0F-96F4-5BE008CA0C63}">
      <dgm:prSet custT="1"/>
      <dgm:spPr/>
      <dgm:t>
        <a:bodyPr/>
        <a:lstStyle/>
        <a:p>
          <a:pPr algn="just"/>
          <a:r>
            <a:rPr lang="cs-CZ" sz="2000" b="1" dirty="0">
              <a:solidFill>
                <a:schemeClr val="tx1"/>
              </a:solidFill>
            </a:rPr>
            <a:t>Dítě – rodič </a:t>
          </a:r>
          <a:r>
            <a:rPr lang="cs-CZ" sz="2000" dirty="0">
              <a:solidFill>
                <a:schemeClr val="tx1"/>
              </a:solidFill>
            </a:rPr>
            <a:t>získalo </a:t>
          </a:r>
          <a:r>
            <a:rPr lang="cs-CZ" sz="2000" u="sng" dirty="0">
              <a:solidFill>
                <a:schemeClr val="tx1"/>
              </a:solidFill>
            </a:rPr>
            <a:t>nový sociální status</a:t>
          </a:r>
          <a:r>
            <a:rPr lang="cs-CZ" sz="2000" dirty="0">
              <a:solidFill>
                <a:schemeClr val="tx1"/>
              </a:solidFill>
            </a:rPr>
            <a:t>, </a:t>
          </a:r>
          <a:r>
            <a:rPr lang="cs-CZ" sz="2000" b="1" u="none" dirty="0">
              <a:solidFill>
                <a:schemeClr val="tx1"/>
              </a:solidFill>
            </a:rPr>
            <a:t>prarodič</a:t>
          </a:r>
          <a:r>
            <a:rPr lang="cs-CZ" sz="2000" dirty="0">
              <a:solidFill>
                <a:schemeClr val="tx1"/>
              </a:solidFill>
            </a:rPr>
            <a:t> </a:t>
          </a:r>
          <a:r>
            <a:rPr lang="cs-CZ" sz="2000" u="sng" dirty="0">
              <a:solidFill>
                <a:schemeClr val="tx1"/>
              </a:solidFill>
            </a:rPr>
            <a:t>ztratil jeden ze znaků sociální nadřazenosti</a:t>
          </a:r>
          <a:r>
            <a:rPr lang="cs-CZ" sz="2000" dirty="0">
              <a:solidFill>
                <a:schemeClr val="tx1"/>
              </a:solidFill>
            </a:rPr>
            <a:t> </a:t>
          </a:r>
          <a:r>
            <a:rPr lang="cs-CZ" sz="1200" dirty="0">
              <a:solidFill>
                <a:schemeClr val="tx1"/>
              </a:solidFill>
            </a:rPr>
            <a:t>(Vágnerová, 2008, s. 282–283)</a:t>
          </a:r>
        </a:p>
      </dgm:t>
    </dgm:pt>
    <dgm:pt modelId="{553A717C-2AB4-496A-88C7-C5340837D209}" type="parTrans" cxnId="{4F5B9658-FD3A-4777-8A32-B3CBFF4236B1}">
      <dgm:prSet/>
      <dgm:spPr/>
      <dgm:t>
        <a:bodyPr/>
        <a:lstStyle/>
        <a:p>
          <a:endParaRPr lang="cs-CZ"/>
        </a:p>
      </dgm:t>
    </dgm:pt>
    <dgm:pt modelId="{D0CF9818-9257-492C-9773-4F2A82B6B554}" type="sibTrans" cxnId="{4F5B9658-FD3A-4777-8A32-B3CBFF4236B1}">
      <dgm:prSet/>
      <dgm:spPr/>
      <dgm:t>
        <a:bodyPr/>
        <a:lstStyle/>
        <a:p>
          <a:endParaRPr lang="cs-CZ"/>
        </a:p>
      </dgm:t>
    </dgm:pt>
    <dgm:pt modelId="{4050AA04-7700-442B-ADE1-C6DFD88C9155}" type="pres">
      <dgm:prSet presAssocID="{3964DD5A-139D-4E2C-87AD-F399B7F6D7B7}" presName="linear" presStyleCnt="0">
        <dgm:presLayoutVars>
          <dgm:animLvl val="lvl"/>
          <dgm:resizeHandles val="exact"/>
        </dgm:presLayoutVars>
      </dgm:prSet>
      <dgm:spPr/>
    </dgm:pt>
    <dgm:pt modelId="{2D79DB38-BF24-4152-B0C7-66552FDE89CC}" type="pres">
      <dgm:prSet presAssocID="{1905CA17-42B0-4E77-9635-443E6CC4C884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09C2D138-D39A-4479-9DED-1619F32132C2}" type="pres">
      <dgm:prSet presAssocID="{13425E26-6D87-48D4-8968-D76F85C34332}" presName="spacer" presStyleCnt="0"/>
      <dgm:spPr/>
    </dgm:pt>
    <dgm:pt modelId="{EB475E04-4834-4C8A-8638-9BE93D0B412E}" type="pres">
      <dgm:prSet presAssocID="{4782DD2C-C5FB-46BB-ACB1-F0967BDE2BEC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2A8E783B-397F-4C37-BE3D-E27F0E62291E}" type="pres">
      <dgm:prSet presAssocID="{DF338341-6508-4C35-A257-7BFBEEB0E8CB}" presName="spacer" presStyleCnt="0"/>
      <dgm:spPr/>
    </dgm:pt>
    <dgm:pt modelId="{4E20C7D6-E2F2-4818-88DB-B1F5137995C4}" type="pres">
      <dgm:prSet presAssocID="{68D494F9-8E86-4BE9-A7F7-9A093B48281C}" presName="parentText" presStyleLbl="node1" presStyleIdx="2" presStyleCnt="5" custLinFactNeighborY="-62697">
        <dgm:presLayoutVars>
          <dgm:chMax val="0"/>
          <dgm:bulletEnabled val="1"/>
        </dgm:presLayoutVars>
      </dgm:prSet>
      <dgm:spPr/>
    </dgm:pt>
    <dgm:pt modelId="{784B8DFF-3311-483C-90B7-2948909E42BC}" type="pres">
      <dgm:prSet presAssocID="{F50558B8-BDC9-4909-B933-45D58B8BDD34}" presName="spacer" presStyleCnt="0"/>
      <dgm:spPr/>
    </dgm:pt>
    <dgm:pt modelId="{C7B4C43E-67AF-46B1-B61B-36C128A90621}" type="pres">
      <dgm:prSet presAssocID="{624BBE31-1EAC-4F0A-9D87-ED051B4BFD76}" presName="parentText" presStyleLbl="node1" presStyleIdx="3" presStyleCnt="5" custLinFactNeighborY="18205">
        <dgm:presLayoutVars>
          <dgm:chMax val="0"/>
          <dgm:bulletEnabled val="1"/>
        </dgm:presLayoutVars>
      </dgm:prSet>
      <dgm:spPr/>
    </dgm:pt>
    <dgm:pt modelId="{4E867FE5-C3B1-4E01-9858-09EC10F58EA5}" type="pres">
      <dgm:prSet presAssocID="{90AB34AC-F40D-4058-A7C2-41755B29BD93}" presName="spacer" presStyleCnt="0"/>
      <dgm:spPr/>
    </dgm:pt>
    <dgm:pt modelId="{18FBD121-6BA7-4F54-B699-F79F5AFA9A86}" type="pres">
      <dgm:prSet presAssocID="{63CA6B3F-35B3-4E0F-96F4-5BE008CA0C6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1335C920-9BD8-4C67-8DAB-5F32AA8604FC}" srcId="{3964DD5A-139D-4E2C-87AD-F399B7F6D7B7}" destId="{4782DD2C-C5FB-46BB-ACB1-F0967BDE2BEC}" srcOrd="1" destOrd="0" parTransId="{A1F2098B-ACFF-4960-ACD2-3A03C73324A8}" sibTransId="{DF338341-6508-4C35-A257-7BFBEEB0E8CB}"/>
    <dgm:cxn modelId="{136D9B2A-971C-46A3-8F45-64B816B24453}" type="presOf" srcId="{63CA6B3F-35B3-4E0F-96F4-5BE008CA0C63}" destId="{18FBD121-6BA7-4F54-B699-F79F5AFA9A86}" srcOrd="0" destOrd="0" presId="urn:microsoft.com/office/officeart/2005/8/layout/vList2"/>
    <dgm:cxn modelId="{32A4F55C-A718-4106-BA67-2B94CA0E208D}" type="presOf" srcId="{4782DD2C-C5FB-46BB-ACB1-F0967BDE2BEC}" destId="{EB475E04-4834-4C8A-8638-9BE93D0B412E}" srcOrd="0" destOrd="0" presId="urn:microsoft.com/office/officeart/2005/8/layout/vList2"/>
    <dgm:cxn modelId="{450E514A-997E-4BBD-8D6A-E98EFA799555}" srcId="{3964DD5A-139D-4E2C-87AD-F399B7F6D7B7}" destId="{624BBE31-1EAC-4F0A-9D87-ED051B4BFD76}" srcOrd="3" destOrd="0" parTransId="{B201FDA8-BA2C-4D2C-BFE8-BDE5AEA07773}" sibTransId="{90AB34AC-F40D-4058-A7C2-41755B29BD93}"/>
    <dgm:cxn modelId="{8C613770-3E3D-4867-A7DC-96C7EC8EAFD8}" type="presOf" srcId="{624BBE31-1EAC-4F0A-9D87-ED051B4BFD76}" destId="{C7B4C43E-67AF-46B1-B61B-36C128A90621}" srcOrd="0" destOrd="0" presId="urn:microsoft.com/office/officeart/2005/8/layout/vList2"/>
    <dgm:cxn modelId="{4F5B9658-FD3A-4777-8A32-B3CBFF4236B1}" srcId="{3964DD5A-139D-4E2C-87AD-F399B7F6D7B7}" destId="{63CA6B3F-35B3-4E0F-96F4-5BE008CA0C63}" srcOrd="4" destOrd="0" parTransId="{553A717C-2AB4-496A-88C7-C5340837D209}" sibTransId="{D0CF9818-9257-492C-9773-4F2A82B6B554}"/>
    <dgm:cxn modelId="{964FEF8F-8ADD-408C-86A0-1CEE33B6A7AC}" type="presOf" srcId="{68D494F9-8E86-4BE9-A7F7-9A093B48281C}" destId="{4E20C7D6-E2F2-4818-88DB-B1F5137995C4}" srcOrd="0" destOrd="0" presId="urn:microsoft.com/office/officeart/2005/8/layout/vList2"/>
    <dgm:cxn modelId="{10497495-274C-4AEF-B741-82111CC7D542}" type="presOf" srcId="{3964DD5A-139D-4E2C-87AD-F399B7F6D7B7}" destId="{4050AA04-7700-442B-ADE1-C6DFD88C9155}" srcOrd="0" destOrd="0" presId="urn:microsoft.com/office/officeart/2005/8/layout/vList2"/>
    <dgm:cxn modelId="{C0C834A4-677B-436D-8189-5726B87F9AE6}" srcId="{3964DD5A-139D-4E2C-87AD-F399B7F6D7B7}" destId="{68D494F9-8E86-4BE9-A7F7-9A093B48281C}" srcOrd="2" destOrd="0" parTransId="{65C3EEBE-78F3-4066-BE4F-E1C711B18DB0}" sibTransId="{F50558B8-BDC9-4909-B933-45D58B8BDD34}"/>
    <dgm:cxn modelId="{2A585AB6-1533-4E09-8F39-9D8E0B58ED94}" type="presOf" srcId="{1905CA17-42B0-4E77-9635-443E6CC4C884}" destId="{2D79DB38-BF24-4152-B0C7-66552FDE89CC}" srcOrd="0" destOrd="0" presId="urn:microsoft.com/office/officeart/2005/8/layout/vList2"/>
    <dgm:cxn modelId="{9942E4FD-8889-483D-9307-796E5C07B45F}" srcId="{3964DD5A-139D-4E2C-87AD-F399B7F6D7B7}" destId="{1905CA17-42B0-4E77-9635-443E6CC4C884}" srcOrd="0" destOrd="0" parTransId="{51BD4898-809F-4BD6-9A08-7F590EBD416A}" sibTransId="{13425E26-6D87-48D4-8968-D76F85C34332}"/>
    <dgm:cxn modelId="{E0D1148C-7220-44CC-A92F-A45222FA5478}" type="presParOf" srcId="{4050AA04-7700-442B-ADE1-C6DFD88C9155}" destId="{2D79DB38-BF24-4152-B0C7-66552FDE89CC}" srcOrd="0" destOrd="0" presId="urn:microsoft.com/office/officeart/2005/8/layout/vList2"/>
    <dgm:cxn modelId="{980606E8-179A-4DF1-ACDB-9EDECF924572}" type="presParOf" srcId="{4050AA04-7700-442B-ADE1-C6DFD88C9155}" destId="{09C2D138-D39A-4479-9DED-1619F32132C2}" srcOrd="1" destOrd="0" presId="urn:microsoft.com/office/officeart/2005/8/layout/vList2"/>
    <dgm:cxn modelId="{9CE7B01C-8475-434D-B23B-8FCDAB6FE684}" type="presParOf" srcId="{4050AA04-7700-442B-ADE1-C6DFD88C9155}" destId="{EB475E04-4834-4C8A-8638-9BE93D0B412E}" srcOrd="2" destOrd="0" presId="urn:microsoft.com/office/officeart/2005/8/layout/vList2"/>
    <dgm:cxn modelId="{ACFDC41B-3621-4C67-94C3-8A2F37F6D91B}" type="presParOf" srcId="{4050AA04-7700-442B-ADE1-C6DFD88C9155}" destId="{2A8E783B-397F-4C37-BE3D-E27F0E62291E}" srcOrd="3" destOrd="0" presId="urn:microsoft.com/office/officeart/2005/8/layout/vList2"/>
    <dgm:cxn modelId="{2E59E757-90EA-4197-9AD6-EF02998CBF78}" type="presParOf" srcId="{4050AA04-7700-442B-ADE1-C6DFD88C9155}" destId="{4E20C7D6-E2F2-4818-88DB-B1F5137995C4}" srcOrd="4" destOrd="0" presId="urn:microsoft.com/office/officeart/2005/8/layout/vList2"/>
    <dgm:cxn modelId="{22B62BCB-44F3-4ADE-9A93-7790279621CC}" type="presParOf" srcId="{4050AA04-7700-442B-ADE1-C6DFD88C9155}" destId="{784B8DFF-3311-483C-90B7-2948909E42BC}" srcOrd="5" destOrd="0" presId="urn:microsoft.com/office/officeart/2005/8/layout/vList2"/>
    <dgm:cxn modelId="{3043A78A-02CC-44F8-8256-B1BFE2A5B73B}" type="presParOf" srcId="{4050AA04-7700-442B-ADE1-C6DFD88C9155}" destId="{C7B4C43E-67AF-46B1-B61B-36C128A90621}" srcOrd="6" destOrd="0" presId="urn:microsoft.com/office/officeart/2005/8/layout/vList2"/>
    <dgm:cxn modelId="{267818B6-4EB7-4824-BF51-8505D01C4A7F}" type="presParOf" srcId="{4050AA04-7700-442B-ADE1-C6DFD88C9155}" destId="{4E867FE5-C3B1-4E01-9858-09EC10F58EA5}" srcOrd="7" destOrd="0" presId="urn:microsoft.com/office/officeart/2005/8/layout/vList2"/>
    <dgm:cxn modelId="{3138E32C-735E-401A-AD70-AF256C23165E}" type="presParOf" srcId="{4050AA04-7700-442B-ADE1-C6DFD88C9155}" destId="{18FBD121-6BA7-4F54-B699-F79F5AFA9A86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1AC14740-146C-4EE2-82CD-454CD2D03E91}" type="doc">
      <dgm:prSet loTypeId="urn:microsoft.com/office/officeart/2005/8/layout/arrow4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6FACE8E-A05E-494B-8BEF-81CAB5D57AB0}">
      <dgm:prSet/>
      <dgm:spPr/>
      <dgm:t>
        <a:bodyPr/>
        <a:lstStyle/>
        <a:p>
          <a:r>
            <a:rPr lang="cs-CZ" b="1" dirty="0"/>
            <a:t>Jedinci – chtějí mít dítě </a:t>
          </a:r>
        </a:p>
      </dgm:t>
    </dgm:pt>
    <dgm:pt modelId="{64A79592-6EF1-4BE4-977B-3C7D1A01D231}" type="parTrans" cxnId="{0FB8EF84-1A4F-41FA-B051-7FDB99A02707}">
      <dgm:prSet/>
      <dgm:spPr/>
      <dgm:t>
        <a:bodyPr/>
        <a:lstStyle/>
        <a:p>
          <a:endParaRPr lang="cs-CZ"/>
        </a:p>
      </dgm:t>
    </dgm:pt>
    <dgm:pt modelId="{679E522F-08F6-498B-AA00-731C85E7C9A6}" type="sibTrans" cxnId="{0FB8EF84-1A4F-41FA-B051-7FDB99A02707}">
      <dgm:prSet/>
      <dgm:spPr/>
      <dgm:t>
        <a:bodyPr/>
        <a:lstStyle/>
        <a:p>
          <a:endParaRPr lang="cs-CZ"/>
        </a:p>
      </dgm:t>
    </dgm:pt>
    <dgm:pt modelId="{A9040E53-501B-4EBE-9FA3-CAB447329014}">
      <dgm:prSet/>
      <dgm:spPr/>
      <dgm:t>
        <a:bodyPr/>
        <a:lstStyle/>
        <a:p>
          <a:r>
            <a:rPr lang="cs-CZ" b="1" dirty="0"/>
            <a:t>Jedinci – rozhodnutí pro dobrovolnou bezdětnost</a:t>
          </a:r>
          <a:endParaRPr lang="cs-CZ" dirty="0"/>
        </a:p>
      </dgm:t>
    </dgm:pt>
    <dgm:pt modelId="{048373D8-6A37-4131-AAAF-427245C0DA7A}" type="parTrans" cxnId="{28CFD147-F102-432B-988A-463CCCA16244}">
      <dgm:prSet/>
      <dgm:spPr/>
      <dgm:t>
        <a:bodyPr/>
        <a:lstStyle/>
        <a:p>
          <a:endParaRPr lang="cs-CZ"/>
        </a:p>
      </dgm:t>
    </dgm:pt>
    <dgm:pt modelId="{229F0AA9-7C10-4205-9AB0-DF4B53D92C2A}" type="sibTrans" cxnId="{28CFD147-F102-432B-988A-463CCCA16244}">
      <dgm:prSet/>
      <dgm:spPr/>
      <dgm:t>
        <a:bodyPr/>
        <a:lstStyle/>
        <a:p>
          <a:endParaRPr lang="cs-CZ"/>
        </a:p>
      </dgm:t>
    </dgm:pt>
    <dgm:pt modelId="{5DD50C17-1612-450C-8BC6-BA55C0FAF4E7}" type="pres">
      <dgm:prSet presAssocID="{1AC14740-146C-4EE2-82CD-454CD2D03E91}" presName="compositeShape" presStyleCnt="0">
        <dgm:presLayoutVars>
          <dgm:chMax val="2"/>
          <dgm:dir/>
          <dgm:resizeHandles val="exact"/>
        </dgm:presLayoutVars>
      </dgm:prSet>
      <dgm:spPr/>
    </dgm:pt>
    <dgm:pt modelId="{25046037-4F68-4580-B0DA-646A96703368}" type="pres">
      <dgm:prSet presAssocID="{86FACE8E-A05E-494B-8BEF-81CAB5D57AB0}" presName="upArrow" presStyleLbl="node1" presStyleIdx="0" presStyleCnt="2" custLinFactNeighborX="-644" custLinFactNeighborY="-6461"/>
      <dgm:spPr/>
    </dgm:pt>
    <dgm:pt modelId="{6CE91B93-075C-4AA1-BDF2-41165855B14C}" type="pres">
      <dgm:prSet presAssocID="{86FACE8E-A05E-494B-8BEF-81CAB5D57AB0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FD4A9B3B-9143-4D1F-A089-220D8420E252}" type="pres">
      <dgm:prSet presAssocID="{A9040E53-501B-4EBE-9FA3-CAB447329014}" presName="downArrow" presStyleLbl="node1" presStyleIdx="1" presStyleCnt="2"/>
      <dgm:spPr/>
    </dgm:pt>
    <dgm:pt modelId="{C96E41FD-7DD3-473E-A43D-664D19D43366}" type="pres">
      <dgm:prSet presAssocID="{A9040E53-501B-4EBE-9FA3-CAB447329014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9261BD46-7759-4E8F-B68A-A9B580ADDC73}" type="presOf" srcId="{A9040E53-501B-4EBE-9FA3-CAB447329014}" destId="{C96E41FD-7DD3-473E-A43D-664D19D43366}" srcOrd="0" destOrd="0" presId="urn:microsoft.com/office/officeart/2005/8/layout/arrow4"/>
    <dgm:cxn modelId="{28CFD147-F102-432B-988A-463CCCA16244}" srcId="{1AC14740-146C-4EE2-82CD-454CD2D03E91}" destId="{A9040E53-501B-4EBE-9FA3-CAB447329014}" srcOrd="1" destOrd="0" parTransId="{048373D8-6A37-4131-AAAF-427245C0DA7A}" sibTransId="{229F0AA9-7C10-4205-9AB0-DF4B53D92C2A}"/>
    <dgm:cxn modelId="{8C76874C-E7EB-451E-9C33-AEC9533C5566}" type="presOf" srcId="{86FACE8E-A05E-494B-8BEF-81CAB5D57AB0}" destId="{6CE91B93-075C-4AA1-BDF2-41165855B14C}" srcOrd="0" destOrd="0" presId="urn:microsoft.com/office/officeart/2005/8/layout/arrow4"/>
    <dgm:cxn modelId="{0FB8EF84-1A4F-41FA-B051-7FDB99A02707}" srcId="{1AC14740-146C-4EE2-82CD-454CD2D03E91}" destId="{86FACE8E-A05E-494B-8BEF-81CAB5D57AB0}" srcOrd="0" destOrd="0" parTransId="{64A79592-6EF1-4BE4-977B-3C7D1A01D231}" sibTransId="{679E522F-08F6-498B-AA00-731C85E7C9A6}"/>
    <dgm:cxn modelId="{1E7D0CD9-5FBE-4F6A-A5D8-33182EDBEC91}" type="presOf" srcId="{1AC14740-146C-4EE2-82CD-454CD2D03E91}" destId="{5DD50C17-1612-450C-8BC6-BA55C0FAF4E7}" srcOrd="0" destOrd="0" presId="urn:microsoft.com/office/officeart/2005/8/layout/arrow4"/>
    <dgm:cxn modelId="{66CB8796-B200-4360-9C49-670784519583}" type="presParOf" srcId="{5DD50C17-1612-450C-8BC6-BA55C0FAF4E7}" destId="{25046037-4F68-4580-B0DA-646A96703368}" srcOrd="0" destOrd="0" presId="urn:microsoft.com/office/officeart/2005/8/layout/arrow4"/>
    <dgm:cxn modelId="{7756CAE3-F059-4B69-8890-4E26CE93C972}" type="presParOf" srcId="{5DD50C17-1612-450C-8BC6-BA55C0FAF4E7}" destId="{6CE91B93-075C-4AA1-BDF2-41165855B14C}" srcOrd="1" destOrd="0" presId="urn:microsoft.com/office/officeart/2005/8/layout/arrow4"/>
    <dgm:cxn modelId="{143CBAA0-1515-4834-9010-D42ED1EBA6EF}" type="presParOf" srcId="{5DD50C17-1612-450C-8BC6-BA55C0FAF4E7}" destId="{FD4A9B3B-9143-4D1F-A089-220D8420E252}" srcOrd="2" destOrd="0" presId="urn:microsoft.com/office/officeart/2005/8/layout/arrow4"/>
    <dgm:cxn modelId="{3475434E-FE37-43EB-B499-595DE1AD3E2A}" type="presParOf" srcId="{5DD50C17-1612-450C-8BC6-BA55C0FAF4E7}" destId="{C96E41FD-7DD3-473E-A43D-664D19D43366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2FCCB67C-037E-42FB-9F18-89C6394E27C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E32A8514-5D65-40AC-BB1F-10466EA86444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Poruchy rodičovství a poruchy rodiny</a:t>
          </a:r>
          <a:r>
            <a:rPr lang="cs-CZ" dirty="0">
              <a:solidFill>
                <a:schemeClr val="tx1"/>
              </a:solidFill>
            </a:rPr>
            <a:t> </a:t>
          </a:r>
        </a:p>
      </dgm:t>
    </dgm:pt>
    <dgm:pt modelId="{CC391839-21B0-4991-BA54-9E04CA6D7474}" type="parTrans" cxnId="{7A2984F4-D0CE-4C58-BC96-DA1B9407A6D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EFEDF51-3CF9-4CD5-AF9A-C22B7B5B76BC}" type="sibTrans" cxnId="{7A2984F4-D0CE-4C58-BC96-DA1B9407A6D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55A21C9-38C8-403F-91D1-C8F44A08B195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3200" dirty="0" err="1">
              <a:solidFill>
                <a:schemeClr val="tx1"/>
              </a:solidFill>
            </a:rPr>
            <a:t>Dunovský</a:t>
          </a:r>
          <a:r>
            <a:rPr lang="cs-CZ" sz="3200" dirty="0">
              <a:solidFill>
                <a:schemeClr val="tx1"/>
              </a:solidFill>
            </a:rPr>
            <a:t> vymezuje </a:t>
          </a:r>
          <a:r>
            <a:rPr lang="cs-CZ" sz="3200" b="1" dirty="0">
              <a:solidFill>
                <a:schemeClr val="tx1"/>
              </a:solidFill>
            </a:rPr>
            <a:t>čtyři typy rodin</a:t>
          </a:r>
          <a:r>
            <a:rPr lang="cs-CZ" sz="3200" dirty="0">
              <a:solidFill>
                <a:schemeClr val="tx1"/>
              </a:solidFill>
            </a:rPr>
            <a:t> </a:t>
          </a:r>
          <a:r>
            <a:rPr lang="cs-CZ" sz="1200" dirty="0">
              <a:solidFill>
                <a:schemeClr val="tx1"/>
              </a:solidFill>
            </a:rPr>
            <a:t>(</a:t>
          </a:r>
          <a:r>
            <a:rPr lang="cs-CZ" sz="1200" dirty="0" err="1">
              <a:solidFill>
                <a:schemeClr val="tx1"/>
              </a:solidFill>
            </a:rPr>
            <a:t>Dunovský</a:t>
          </a:r>
          <a:r>
            <a:rPr lang="cs-CZ" sz="1200" dirty="0">
              <a:solidFill>
                <a:schemeClr val="tx1"/>
              </a:solidFill>
            </a:rPr>
            <a:t>, 1999 in Šulová, 2011, s. 117): </a:t>
          </a:r>
        </a:p>
      </dgm:t>
    </dgm:pt>
    <dgm:pt modelId="{8564C081-2E8E-4E3D-A1B5-EE64472DF700}" type="parTrans" cxnId="{17463815-0B7A-476E-B6B6-283AA7867EB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BDA3DBD-B661-465D-BAE5-4D61838574E4}" type="sibTrans" cxnId="{17463815-0B7A-476E-B6B6-283AA7867EB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5C53A27-B4C7-4A0D-BBF9-0691301B747E}">
      <dgm:prSet/>
      <dgm:spPr/>
      <dgm:t>
        <a:bodyPr/>
        <a:lstStyle/>
        <a:p>
          <a:r>
            <a:rPr lang="cs-CZ" sz="2400" u="sng" dirty="0">
              <a:solidFill>
                <a:schemeClr val="tx1"/>
              </a:solidFill>
            </a:rPr>
            <a:t>Funkční rodina</a:t>
          </a:r>
          <a:r>
            <a:rPr lang="cs-CZ" sz="2400" dirty="0">
              <a:solidFill>
                <a:schemeClr val="tx1"/>
              </a:solidFill>
            </a:rPr>
            <a:t> </a:t>
          </a:r>
        </a:p>
      </dgm:t>
    </dgm:pt>
    <dgm:pt modelId="{3EF6F98E-CF31-49EA-BDE1-BF976107EB3C}" type="parTrans" cxnId="{01B4CF9A-B450-4615-9323-42D5211F20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FAD6A93-7CB9-4443-B0EE-971F029B43E0}" type="sibTrans" cxnId="{01B4CF9A-B450-4615-9323-42D5211F20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A74E721-99F6-4525-8C33-6EB976C7D853}">
      <dgm:prSet/>
      <dgm:spPr/>
      <dgm:t>
        <a:bodyPr/>
        <a:lstStyle/>
        <a:p>
          <a:r>
            <a:rPr lang="cs-CZ" sz="2400" u="sng" dirty="0">
              <a:solidFill>
                <a:schemeClr val="tx1"/>
              </a:solidFill>
            </a:rPr>
            <a:t>Problémová rodina</a:t>
          </a:r>
          <a:r>
            <a:rPr lang="cs-CZ" sz="2400" dirty="0">
              <a:solidFill>
                <a:schemeClr val="tx1"/>
              </a:solidFill>
            </a:rPr>
            <a:t> </a:t>
          </a:r>
        </a:p>
      </dgm:t>
    </dgm:pt>
    <dgm:pt modelId="{D743BEC4-00D2-4EE9-8858-34A48D346398}" type="parTrans" cxnId="{9207D0D5-AC92-4E34-8277-0BAC8EBE924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ECB8192-F2E6-4716-98FD-80B32A60F26F}" type="sibTrans" cxnId="{9207D0D5-AC92-4E34-8277-0BAC8EBE9246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10366CA-4BDB-47AF-81B8-D94954906DC5}">
      <dgm:prSet/>
      <dgm:spPr/>
      <dgm:t>
        <a:bodyPr/>
        <a:lstStyle/>
        <a:p>
          <a:r>
            <a:rPr lang="cs-CZ" sz="2400" u="sng" dirty="0">
              <a:solidFill>
                <a:schemeClr val="tx1"/>
              </a:solidFill>
            </a:rPr>
            <a:t>Dysfunkční rodina </a:t>
          </a:r>
          <a:endParaRPr lang="cs-CZ" sz="2400" dirty="0">
            <a:solidFill>
              <a:schemeClr val="tx1"/>
            </a:solidFill>
          </a:endParaRPr>
        </a:p>
      </dgm:t>
    </dgm:pt>
    <dgm:pt modelId="{69699BB1-955E-48E3-8AA0-CACB262FADBC}" type="parTrans" cxnId="{2EE85356-3C9B-4945-825C-00A3452A302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601E963-47BB-4D7B-BDA2-FF418C21B474}" type="sibTrans" cxnId="{2EE85356-3C9B-4945-825C-00A3452A302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0E67BD0-67F1-40BE-959F-B641E1A5FF31}">
      <dgm:prSet custT="1"/>
      <dgm:spPr/>
      <dgm:t>
        <a:bodyPr/>
        <a:lstStyle/>
        <a:p>
          <a:r>
            <a:rPr lang="cs-CZ" sz="2400" u="sng" dirty="0" err="1">
              <a:solidFill>
                <a:schemeClr val="tx1"/>
              </a:solidFill>
            </a:rPr>
            <a:t>Afunkční</a:t>
          </a:r>
          <a:r>
            <a:rPr lang="cs-CZ" sz="2400" u="sng" dirty="0">
              <a:solidFill>
                <a:schemeClr val="tx1"/>
              </a:solidFill>
            </a:rPr>
            <a:t> rodina</a:t>
          </a:r>
          <a:endParaRPr lang="cs-CZ" sz="1200" dirty="0">
            <a:solidFill>
              <a:schemeClr val="tx1"/>
            </a:solidFill>
          </a:endParaRPr>
        </a:p>
      </dgm:t>
    </dgm:pt>
    <dgm:pt modelId="{5B8B0B64-1C06-4DFE-B533-8EC6C6F5A314}" type="parTrans" cxnId="{22F4090E-9207-4B84-B239-961E69197D3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DB7E459-DC85-4258-B611-446365FD132A}" type="sibTrans" cxnId="{22F4090E-9207-4B84-B239-961E69197D3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58FDEAB-9A9D-436F-8C3F-2C596FC71790}" type="pres">
      <dgm:prSet presAssocID="{2FCCB67C-037E-42FB-9F18-89C6394E27C8}" presName="linear" presStyleCnt="0">
        <dgm:presLayoutVars>
          <dgm:animLvl val="lvl"/>
          <dgm:resizeHandles val="exact"/>
        </dgm:presLayoutVars>
      </dgm:prSet>
      <dgm:spPr/>
    </dgm:pt>
    <dgm:pt modelId="{54345C14-C892-46B4-A8B3-3827F147EF68}" type="pres">
      <dgm:prSet presAssocID="{E32A8514-5D65-40AC-BB1F-10466EA864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95AB28B-EFCE-494B-A179-E762DD9B0E47}" type="pres">
      <dgm:prSet presAssocID="{6EFEDF51-3CF9-4CD5-AF9A-C22B7B5B76BC}" presName="spacer" presStyleCnt="0"/>
      <dgm:spPr/>
    </dgm:pt>
    <dgm:pt modelId="{736855FA-CFFE-4418-BC02-B742F5257A69}" type="pres">
      <dgm:prSet presAssocID="{655A21C9-38C8-403F-91D1-C8F44A08B195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10D8E3E-4202-4A0E-8DA2-A67A8B7B3575}" type="pres">
      <dgm:prSet presAssocID="{655A21C9-38C8-403F-91D1-C8F44A08B195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22F4090E-9207-4B84-B239-961E69197D30}" srcId="{655A21C9-38C8-403F-91D1-C8F44A08B195}" destId="{C0E67BD0-67F1-40BE-959F-B641E1A5FF31}" srcOrd="3" destOrd="0" parTransId="{5B8B0B64-1C06-4DFE-B533-8EC6C6F5A314}" sibTransId="{EDB7E459-DC85-4258-B611-446365FD132A}"/>
    <dgm:cxn modelId="{17463815-0B7A-476E-B6B6-283AA7867EB9}" srcId="{2FCCB67C-037E-42FB-9F18-89C6394E27C8}" destId="{655A21C9-38C8-403F-91D1-C8F44A08B195}" srcOrd="1" destOrd="0" parTransId="{8564C081-2E8E-4E3D-A1B5-EE64472DF700}" sibTransId="{ABDA3DBD-B661-465D-BAE5-4D61838574E4}"/>
    <dgm:cxn modelId="{2C43851D-9FDB-4A2B-B845-37FF8436D5C7}" type="presOf" srcId="{3A74E721-99F6-4525-8C33-6EB976C7D853}" destId="{B10D8E3E-4202-4A0E-8DA2-A67A8B7B3575}" srcOrd="0" destOrd="1" presId="urn:microsoft.com/office/officeart/2005/8/layout/vList2"/>
    <dgm:cxn modelId="{28F8875D-BAA1-433D-B874-4E91028B3691}" type="presOf" srcId="{110366CA-4BDB-47AF-81B8-D94954906DC5}" destId="{B10D8E3E-4202-4A0E-8DA2-A67A8B7B3575}" srcOrd="0" destOrd="2" presId="urn:microsoft.com/office/officeart/2005/8/layout/vList2"/>
    <dgm:cxn modelId="{98A39F45-7EF6-4C12-BDA5-A9474DC2AD0A}" type="presOf" srcId="{E32A8514-5D65-40AC-BB1F-10466EA86444}" destId="{54345C14-C892-46B4-A8B3-3827F147EF68}" srcOrd="0" destOrd="0" presId="urn:microsoft.com/office/officeart/2005/8/layout/vList2"/>
    <dgm:cxn modelId="{2EE85356-3C9B-4945-825C-00A3452A3028}" srcId="{655A21C9-38C8-403F-91D1-C8F44A08B195}" destId="{110366CA-4BDB-47AF-81B8-D94954906DC5}" srcOrd="2" destOrd="0" parTransId="{69699BB1-955E-48E3-8AA0-CACB262FADBC}" sibTransId="{C601E963-47BB-4D7B-BDA2-FF418C21B474}"/>
    <dgm:cxn modelId="{01B4CF9A-B450-4615-9323-42D5211F20C3}" srcId="{655A21C9-38C8-403F-91D1-C8F44A08B195}" destId="{F5C53A27-B4C7-4A0D-BBF9-0691301B747E}" srcOrd="0" destOrd="0" parTransId="{3EF6F98E-CF31-49EA-BDE1-BF976107EB3C}" sibTransId="{1FAD6A93-7CB9-4443-B0EE-971F029B43E0}"/>
    <dgm:cxn modelId="{FF0CC1C3-2E06-4310-AE3D-921838C14506}" type="presOf" srcId="{2FCCB67C-037E-42FB-9F18-89C6394E27C8}" destId="{758FDEAB-9A9D-436F-8C3F-2C596FC71790}" srcOrd="0" destOrd="0" presId="urn:microsoft.com/office/officeart/2005/8/layout/vList2"/>
    <dgm:cxn modelId="{9207D0D5-AC92-4E34-8277-0BAC8EBE9246}" srcId="{655A21C9-38C8-403F-91D1-C8F44A08B195}" destId="{3A74E721-99F6-4525-8C33-6EB976C7D853}" srcOrd="1" destOrd="0" parTransId="{D743BEC4-00D2-4EE9-8858-34A48D346398}" sibTransId="{3ECB8192-F2E6-4716-98FD-80B32A60F26F}"/>
    <dgm:cxn modelId="{F4B528D9-1003-4163-90C2-19D63A2F75EF}" type="presOf" srcId="{C0E67BD0-67F1-40BE-959F-B641E1A5FF31}" destId="{B10D8E3E-4202-4A0E-8DA2-A67A8B7B3575}" srcOrd="0" destOrd="3" presId="urn:microsoft.com/office/officeart/2005/8/layout/vList2"/>
    <dgm:cxn modelId="{F2112BE6-6137-4553-AFC4-365BD3B682B2}" type="presOf" srcId="{F5C53A27-B4C7-4A0D-BBF9-0691301B747E}" destId="{B10D8E3E-4202-4A0E-8DA2-A67A8B7B3575}" srcOrd="0" destOrd="0" presId="urn:microsoft.com/office/officeart/2005/8/layout/vList2"/>
    <dgm:cxn modelId="{29DC9DE6-405D-4EE7-BC52-DF15AB1B72B4}" type="presOf" srcId="{655A21C9-38C8-403F-91D1-C8F44A08B195}" destId="{736855FA-CFFE-4418-BC02-B742F5257A69}" srcOrd="0" destOrd="0" presId="urn:microsoft.com/office/officeart/2005/8/layout/vList2"/>
    <dgm:cxn modelId="{7A2984F4-D0CE-4C58-BC96-DA1B9407A6D4}" srcId="{2FCCB67C-037E-42FB-9F18-89C6394E27C8}" destId="{E32A8514-5D65-40AC-BB1F-10466EA86444}" srcOrd="0" destOrd="0" parTransId="{CC391839-21B0-4991-BA54-9E04CA6D7474}" sibTransId="{6EFEDF51-3CF9-4CD5-AF9A-C22B7B5B76BC}"/>
    <dgm:cxn modelId="{097C161E-3EE2-4FA6-A053-CE3C02267132}" type="presParOf" srcId="{758FDEAB-9A9D-436F-8C3F-2C596FC71790}" destId="{54345C14-C892-46B4-A8B3-3827F147EF68}" srcOrd="0" destOrd="0" presId="urn:microsoft.com/office/officeart/2005/8/layout/vList2"/>
    <dgm:cxn modelId="{1BA69456-D2C5-4E50-8D94-C49E5DFF8C71}" type="presParOf" srcId="{758FDEAB-9A9D-436F-8C3F-2C596FC71790}" destId="{395AB28B-EFCE-494B-A179-E762DD9B0E47}" srcOrd="1" destOrd="0" presId="urn:microsoft.com/office/officeart/2005/8/layout/vList2"/>
    <dgm:cxn modelId="{B6824981-392D-432A-B07C-9481F871886C}" type="presParOf" srcId="{758FDEAB-9A9D-436F-8C3F-2C596FC71790}" destId="{736855FA-CFFE-4418-BC02-B742F5257A69}" srcOrd="2" destOrd="0" presId="urn:microsoft.com/office/officeart/2005/8/layout/vList2"/>
    <dgm:cxn modelId="{5B1146E3-212A-45F0-9FD5-63B7710DE6BE}" type="presParOf" srcId="{758FDEAB-9A9D-436F-8C3F-2C596FC71790}" destId="{B10D8E3E-4202-4A0E-8DA2-A67A8B7B3575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5ABBB2-CD8A-4176-B2C5-8FE2A953358E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cs-CZ"/>
        </a:p>
      </dgm:t>
    </dgm:pt>
    <dgm:pt modelId="{BDED8978-1CF5-41A4-BDFA-2080A30A975B}">
      <dgm:prSet/>
      <dgm:spPr/>
      <dgm:t>
        <a:bodyPr/>
        <a:lstStyle/>
        <a:p>
          <a:pPr algn="ctr"/>
          <a:r>
            <a:rPr lang="cs-CZ" b="1" dirty="0">
              <a:solidFill>
                <a:schemeClr val="tx1"/>
              </a:solidFill>
            </a:rPr>
            <a:t>Budoucnost – rodina? </a:t>
          </a:r>
          <a:endParaRPr lang="cs-CZ" dirty="0">
            <a:solidFill>
              <a:schemeClr val="tx1"/>
            </a:solidFill>
          </a:endParaRPr>
        </a:p>
      </dgm:t>
    </dgm:pt>
    <dgm:pt modelId="{7D636CEF-E0F6-48DD-8629-FA675CA32D6E}" type="parTrans" cxnId="{190770D3-B00B-4B76-A026-DD2FAF2590F6}">
      <dgm:prSet/>
      <dgm:spPr/>
      <dgm:t>
        <a:bodyPr/>
        <a:lstStyle/>
        <a:p>
          <a:endParaRPr lang="cs-CZ"/>
        </a:p>
      </dgm:t>
    </dgm:pt>
    <dgm:pt modelId="{C44268A0-3DBD-410E-86C0-8FC5312BF951}" type="sibTrans" cxnId="{190770D3-B00B-4B76-A026-DD2FAF2590F6}">
      <dgm:prSet/>
      <dgm:spPr/>
      <dgm:t>
        <a:bodyPr/>
        <a:lstStyle/>
        <a:p>
          <a:endParaRPr lang="cs-CZ"/>
        </a:p>
      </dgm:t>
    </dgm:pt>
    <dgm:pt modelId="{787A10CA-3FC4-4018-A3BC-C27762AB3815}" type="pres">
      <dgm:prSet presAssocID="{3F5ABBB2-CD8A-4176-B2C5-8FE2A953358E}" presName="linear" presStyleCnt="0">
        <dgm:presLayoutVars>
          <dgm:animLvl val="lvl"/>
          <dgm:resizeHandles val="exact"/>
        </dgm:presLayoutVars>
      </dgm:prSet>
      <dgm:spPr/>
    </dgm:pt>
    <dgm:pt modelId="{884C0FD1-4BF5-4F68-8DC4-0AE5023C0DA8}" type="pres">
      <dgm:prSet presAssocID="{BDED8978-1CF5-41A4-BDFA-2080A30A975B}" presName="parentText" presStyleLbl="node1" presStyleIdx="0" presStyleCnt="1" custLinFactNeighborY="-31630">
        <dgm:presLayoutVars>
          <dgm:chMax val="0"/>
          <dgm:bulletEnabled val="1"/>
        </dgm:presLayoutVars>
      </dgm:prSet>
      <dgm:spPr/>
    </dgm:pt>
  </dgm:ptLst>
  <dgm:cxnLst>
    <dgm:cxn modelId="{5B1FE820-6629-4C0D-9D9E-AE44319F78D7}" type="presOf" srcId="{BDED8978-1CF5-41A4-BDFA-2080A30A975B}" destId="{884C0FD1-4BF5-4F68-8DC4-0AE5023C0DA8}" srcOrd="0" destOrd="0" presId="urn:microsoft.com/office/officeart/2005/8/layout/vList2"/>
    <dgm:cxn modelId="{06359A9D-2D8A-4578-BB19-EE44F8D2DF04}" type="presOf" srcId="{3F5ABBB2-CD8A-4176-B2C5-8FE2A953358E}" destId="{787A10CA-3FC4-4018-A3BC-C27762AB3815}" srcOrd="0" destOrd="0" presId="urn:microsoft.com/office/officeart/2005/8/layout/vList2"/>
    <dgm:cxn modelId="{190770D3-B00B-4B76-A026-DD2FAF2590F6}" srcId="{3F5ABBB2-CD8A-4176-B2C5-8FE2A953358E}" destId="{BDED8978-1CF5-41A4-BDFA-2080A30A975B}" srcOrd="0" destOrd="0" parTransId="{7D636CEF-E0F6-48DD-8629-FA675CA32D6E}" sibTransId="{C44268A0-3DBD-410E-86C0-8FC5312BF951}"/>
    <dgm:cxn modelId="{355C95E4-CFBF-4BE9-9894-E1DA5B30E5BD}" type="presParOf" srcId="{787A10CA-3FC4-4018-A3BC-C27762AB3815}" destId="{884C0FD1-4BF5-4F68-8DC4-0AE5023C0DA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0A1E5BEE-6D06-4BD3-8F5E-AF055504E00A}" type="doc">
      <dgm:prSet loTypeId="urn:microsoft.com/office/officeart/2005/8/layout/hierarchy2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EC4C050C-77A0-44A7-8744-5A323F821474}">
      <dgm:prSet custT="1"/>
      <dgm:spPr/>
      <dgm:t>
        <a:bodyPr/>
        <a:lstStyle/>
        <a:p>
          <a:r>
            <a:rPr lang="cs-CZ" sz="3600" b="1" dirty="0">
              <a:solidFill>
                <a:schemeClr val="tx1"/>
              </a:solidFill>
            </a:rPr>
            <a:t>Příčiny</a:t>
          </a:r>
          <a:r>
            <a:rPr lang="cs-CZ" sz="1300" dirty="0">
              <a:solidFill>
                <a:schemeClr val="tx1"/>
              </a:solidFill>
            </a:rPr>
            <a:t>(</a:t>
          </a:r>
          <a:r>
            <a:rPr lang="cs-CZ" sz="1000" dirty="0" err="1">
              <a:solidFill>
                <a:schemeClr val="tx1"/>
              </a:solidFill>
            </a:rPr>
            <a:t>Dunovský</a:t>
          </a:r>
          <a:r>
            <a:rPr lang="cs-CZ" sz="1000" dirty="0">
              <a:solidFill>
                <a:schemeClr val="tx1"/>
              </a:solidFill>
            </a:rPr>
            <a:t>,  1999, s. 102) </a:t>
          </a:r>
        </a:p>
      </dgm:t>
    </dgm:pt>
    <dgm:pt modelId="{761EDBF3-6365-464F-AFF8-4C3FBA1FF9DD}" type="parTrans" cxnId="{5FAD7F19-D187-4C12-8256-825B50B8A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F42EA67-5DE1-4DAF-B956-E15C92846825}" type="sibTrans" cxnId="{5FAD7F19-D187-4C12-8256-825B50B8A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72E2876-C64C-4980-9AC9-FEFA6459F80F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Objektivní</a:t>
          </a:r>
          <a:r>
            <a:rPr lang="cs-CZ" sz="1600" dirty="0">
              <a:solidFill>
                <a:schemeClr val="tx1"/>
              </a:solidFill>
            </a:rPr>
            <a:t> </a:t>
          </a:r>
          <a:r>
            <a:rPr lang="cs-CZ" sz="1600" b="1" dirty="0">
              <a:solidFill>
                <a:schemeClr val="tx1"/>
              </a:solidFill>
            </a:rPr>
            <a:t>příčiny </a:t>
          </a:r>
          <a:r>
            <a:rPr lang="cs-CZ" sz="1400" dirty="0">
              <a:solidFill>
                <a:schemeClr val="tx1"/>
              </a:solidFill>
            </a:rPr>
            <a:t>(nezávisí na vůli rodičů)</a:t>
          </a:r>
        </a:p>
      </dgm:t>
    </dgm:pt>
    <dgm:pt modelId="{94A66D80-C8D5-4B7B-ACF1-54B984823CDD}" type="parTrans" cxnId="{D50CBEDE-C318-4A37-9FCB-B09513AF3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965D212-BB8A-4D5E-A06D-4B1575A75595}" type="sibTrans" cxnId="{D50CBEDE-C318-4A37-9FCB-B09513AF332C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4AE0057-009E-4ADA-9DFB-7745AFE1F2E0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Subjektivní</a:t>
          </a:r>
          <a:r>
            <a:rPr lang="cs-CZ" sz="1600" dirty="0">
              <a:solidFill>
                <a:schemeClr val="tx1"/>
              </a:solidFill>
            </a:rPr>
            <a:t> </a:t>
          </a:r>
          <a:r>
            <a:rPr lang="cs-CZ" sz="1600" b="1" dirty="0">
              <a:solidFill>
                <a:schemeClr val="tx1"/>
              </a:solidFill>
            </a:rPr>
            <a:t>příčiny</a:t>
          </a:r>
          <a:r>
            <a:rPr lang="cs-CZ" sz="1600" dirty="0">
              <a:solidFill>
                <a:schemeClr val="tx1"/>
              </a:solidFill>
            </a:rPr>
            <a:t> (</a:t>
          </a:r>
          <a:r>
            <a:rPr lang="cs-CZ" sz="1300" dirty="0">
              <a:solidFill>
                <a:schemeClr val="tx1"/>
              </a:solidFill>
            </a:rPr>
            <a:t>závislé na vůli rodičů)</a:t>
          </a:r>
        </a:p>
      </dgm:t>
    </dgm:pt>
    <dgm:pt modelId="{42711A6C-A92D-48B1-9FC7-00A0C1F7DBFD}" type="parTrans" cxnId="{C7B2DD65-DAC3-4B1C-BFC9-1F191A413A5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C775481-263E-4C79-ACB9-C7B88765ADFB}" type="sibTrans" cxnId="{C7B2DD65-DAC3-4B1C-BFC9-1F191A413A5D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5B57EEF-1658-479B-BB85-25282352BA37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Smíšené</a:t>
          </a:r>
          <a:endParaRPr lang="cs-CZ" sz="1600" dirty="0">
            <a:solidFill>
              <a:schemeClr val="tx1"/>
            </a:solidFill>
          </a:endParaRPr>
        </a:p>
      </dgm:t>
    </dgm:pt>
    <dgm:pt modelId="{CB3F2B56-B8AF-4A8D-B97B-2074F3B5F9CC}" type="parTrans" cxnId="{3EBA713F-E4D6-442A-A4A1-AA1C938E6ED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DA61DC8C-42B9-4279-8CD5-F18436BE22E5}" type="sibTrans" cxnId="{3EBA713F-E4D6-442A-A4A1-AA1C938E6ED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91482DE-02AA-4B28-9D10-BDA9CBAA4DF0}">
      <dgm:prSet custT="1"/>
      <dgm:spPr>
        <a:solidFill>
          <a:srgbClr val="92D050"/>
        </a:solidFill>
      </dgm:spPr>
      <dgm:t>
        <a:bodyPr/>
        <a:lstStyle/>
        <a:p>
          <a:r>
            <a:rPr lang="cs-CZ" sz="2000" dirty="0" err="1">
              <a:solidFill>
                <a:schemeClr val="tx1"/>
              </a:solidFill>
            </a:rPr>
            <a:t>Dunovský</a:t>
          </a:r>
          <a:r>
            <a:rPr lang="cs-CZ" sz="1300" dirty="0">
              <a:solidFill>
                <a:schemeClr val="tx1"/>
              </a:solidFill>
            </a:rPr>
            <a:t> </a:t>
          </a:r>
          <a:r>
            <a:rPr lang="cs-CZ" sz="1000" dirty="0">
              <a:solidFill>
                <a:schemeClr val="tx1"/>
              </a:solidFill>
            </a:rPr>
            <a:t>(1999, s. 104–105) :</a:t>
          </a:r>
        </a:p>
      </dgm:t>
    </dgm:pt>
    <dgm:pt modelId="{CC7B8D00-558D-4031-BFD0-F280CE33233D}" type="parTrans" cxnId="{6248FA91-32ED-41E4-9E65-CEFA489A1CD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26A8288-77E6-4ECE-8829-E3E6BDFAB035}" type="sibTrans" cxnId="{6248FA91-32ED-41E4-9E65-CEFA489A1CD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CDF129D5-6A96-49FB-B601-AA334159DF9F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Rodiče se nemohou starat</a:t>
          </a:r>
          <a:endParaRPr lang="cs-CZ" sz="1600" dirty="0">
            <a:solidFill>
              <a:schemeClr val="tx1"/>
            </a:solidFill>
          </a:endParaRPr>
        </a:p>
      </dgm:t>
    </dgm:pt>
    <dgm:pt modelId="{ED1BE06E-1E99-4217-A6F8-C7D12C1A9121}" type="parTrans" cxnId="{CDE2C849-B70D-4E81-899D-74BE9D787FF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12A3914-C42C-4BCA-8750-28C751ECEC8D}" type="sibTrans" cxnId="{CDE2C849-B70D-4E81-899D-74BE9D787FF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70777D6-1CD2-4F30-A160-5ADEA30928E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Rodiče se neumějí, nedovedou postarat o dítě</a:t>
          </a:r>
          <a:endParaRPr lang="cs-CZ" dirty="0">
            <a:solidFill>
              <a:schemeClr val="tx1"/>
            </a:solidFill>
          </a:endParaRPr>
        </a:p>
      </dgm:t>
    </dgm:pt>
    <dgm:pt modelId="{046A8E94-86DB-4255-B989-6B55B8470AD8}" type="parTrans" cxnId="{C60DF67E-1DD7-4B65-8987-EA4A0517CD6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06A10E8-3051-4148-950F-38BA52675BA2}" type="sibTrans" cxnId="{C60DF67E-1DD7-4B65-8987-EA4A0517CD6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3898CA5-31AF-4643-A395-5359A406CE04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Rodiče se nechtějí o dítě starat</a:t>
          </a:r>
          <a:endParaRPr lang="cs-CZ" dirty="0">
            <a:solidFill>
              <a:schemeClr val="tx1"/>
            </a:solidFill>
          </a:endParaRPr>
        </a:p>
      </dgm:t>
    </dgm:pt>
    <dgm:pt modelId="{F45A3FF2-BB48-42D0-8026-F5CF27F2B226}" type="parTrans" cxnId="{F6BC466A-75FA-4590-BD62-E1B6028943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67414B7-1B74-4EC1-96AC-CDB9EE189D21}" type="sibTrans" cxnId="{F6BC466A-75FA-4590-BD62-E1B6028943C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ABC2DC4-C9BE-40F2-9B89-B6134632C889}" type="pres">
      <dgm:prSet presAssocID="{0A1E5BEE-6D06-4BD3-8F5E-AF055504E00A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2C9C423E-C43D-4AB0-932D-B6F5B4770BA5}" type="pres">
      <dgm:prSet presAssocID="{EC4C050C-77A0-44A7-8744-5A323F821474}" presName="root1" presStyleCnt="0"/>
      <dgm:spPr/>
    </dgm:pt>
    <dgm:pt modelId="{0290D649-58A5-4ADB-A0BB-914AC6EDBC63}" type="pres">
      <dgm:prSet presAssocID="{EC4C050C-77A0-44A7-8744-5A323F821474}" presName="LevelOneTextNode" presStyleLbl="node0" presStyleIdx="0" presStyleCnt="2" custScaleX="268293">
        <dgm:presLayoutVars>
          <dgm:chPref val="3"/>
        </dgm:presLayoutVars>
      </dgm:prSet>
      <dgm:spPr/>
    </dgm:pt>
    <dgm:pt modelId="{DFC0A4F8-9DB5-492B-B77C-4ADEE4365B2F}" type="pres">
      <dgm:prSet presAssocID="{EC4C050C-77A0-44A7-8744-5A323F821474}" presName="level2hierChild" presStyleCnt="0"/>
      <dgm:spPr/>
    </dgm:pt>
    <dgm:pt modelId="{8D717537-4BDF-4CED-AA33-B79584FC0C77}" type="pres">
      <dgm:prSet presAssocID="{94A66D80-C8D5-4B7B-ACF1-54B984823CDD}" presName="conn2-1" presStyleLbl="parChTrans1D2" presStyleIdx="0" presStyleCnt="6"/>
      <dgm:spPr/>
    </dgm:pt>
    <dgm:pt modelId="{002EA859-9CC9-4BB8-8ECF-220904931271}" type="pres">
      <dgm:prSet presAssocID="{94A66D80-C8D5-4B7B-ACF1-54B984823CDD}" presName="connTx" presStyleLbl="parChTrans1D2" presStyleIdx="0" presStyleCnt="6"/>
      <dgm:spPr/>
    </dgm:pt>
    <dgm:pt modelId="{A7D848BC-09E9-49B4-9CE4-9F625FE83EAA}" type="pres">
      <dgm:prSet presAssocID="{D72E2876-C64C-4980-9AC9-FEFA6459F80F}" presName="root2" presStyleCnt="0"/>
      <dgm:spPr/>
    </dgm:pt>
    <dgm:pt modelId="{9F89BCFB-D1C0-49A5-B89E-5DA18A0F6AF2}" type="pres">
      <dgm:prSet presAssocID="{D72E2876-C64C-4980-9AC9-FEFA6459F80F}" presName="LevelTwoTextNode" presStyleLbl="node2" presStyleIdx="0" presStyleCnt="6" custScaleX="379409">
        <dgm:presLayoutVars>
          <dgm:chPref val="3"/>
        </dgm:presLayoutVars>
      </dgm:prSet>
      <dgm:spPr/>
    </dgm:pt>
    <dgm:pt modelId="{F252C5DA-8848-4302-95EA-690C9F31BD96}" type="pres">
      <dgm:prSet presAssocID="{D72E2876-C64C-4980-9AC9-FEFA6459F80F}" presName="level3hierChild" presStyleCnt="0"/>
      <dgm:spPr/>
    </dgm:pt>
    <dgm:pt modelId="{B7B60D23-F5AB-4DF0-88F9-EDDDE26964BA}" type="pres">
      <dgm:prSet presAssocID="{42711A6C-A92D-48B1-9FC7-00A0C1F7DBFD}" presName="conn2-1" presStyleLbl="parChTrans1D2" presStyleIdx="1" presStyleCnt="6"/>
      <dgm:spPr/>
    </dgm:pt>
    <dgm:pt modelId="{5A8F0F79-BB90-423D-8B01-2CF9E491DE5C}" type="pres">
      <dgm:prSet presAssocID="{42711A6C-A92D-48B1-9FC7-00A0C1F7DBFD}" presName="connTx" presStyleLbl="parChTrans1D2" presStyleIdx="1" presStyleCnt="6"/>
      <dgm:spPr/>
    </dgm:pt>
    <dgm:pt modelId="{83E3865E-BE99-4330-8587-4A5FDC999D55}" type="pres">
      <dgm:prSet presAssocID="{54AE0057-009E-4ADA-9DFB-7745AFE1F2E0}" presName="root2" presStyleCnt="0"/>
      <dgm:spPr/>
    </dgm:pt>
    <dgm:pt modelId="{CACC9D8E-F80A-4844-B152-D759730E0127}" type="pres">
      <dgm:prSet presAssocID="{54AE0057-009E-4ADA-9DFB-7745AFE1F2E0}" presName="LevelTwoTextNode" presStyleLbl="node2" presStyleIdx="1" presStyleCnt="6" custScaleX="379697">
        <dgm:presLayoutVars>
          <dgm:chPref val="3"/>
        </dgm:presLayoutVars>
      </dgm:prSet>
      <dgm:spPr/>
    </dgm:pt>
    <dgm:pt modelId="{374B488C-10F8-439D-AD29-951EC1163BAD}" type="pres">
      <dgm:prSet presAssocID="{54AE0057-009E-4ADA-9DFB-7745AFE1F2E0}" presName="level3hierChild" presStyleCnt="0"/>
      <dgm:spPr/>
    </dgm:pt>
    <dgm:pt modelId="{B7A7DDED-8B31-4614-9E29-4B999FC1AA40}" type="pres">
      <dgm:prSet presAssocID="{CB3F2B56-B8AF-4A8D-B97B-2074F3B5F9CC}" presName="conn2-1" presStyleLbl="parChTrans1D2" presStyleIdx="2" presStyleCnt="6"/>
      <dgm:spPr/>
    </dgm:pt>
    <dgm:pt modelId="{6E2266F8-4459-462A-AFFA-02A6D10E1CA8}" type="pres">
      <dgm:prSet presAssocID="{CB3F2B56-B8AF-4A8D-B97B-2074F3B5F9CC}" presName="connTx" presStyleLbl="parChTrans1D2" presStyleIdx="2" presStyleCnt="6"/>
      <dgm:spPr/>
    </dgm:pt>
    <dgm:pt modelId="{9FC0EC87-27D3-415A-9840-29129613BC28}" type="pres">
      <dgm:prSet presAssocID="{45B57EEF-1658-479B-BB85-25282352BA37}" presName="root2" presStyleCnt="0"/>
      <dgm:spPr/>
    </dgm:pt>
    <dgm:pt modelId="{99D69EE0-4795-4160-9C23-E78DD2098C5E}" type="pres">
      <dgm:prSet presAssocID="{45B57EEF-1658-479B-BB85-25282352BA37}" presName="LevelTwoTextNode" presStyleLbl="node2" presStyleIdx="2" presStyleCnt="6" custScaleX="379417">
        <dgm:presLayoutVars>
          <dgm:chPref val="3"/>
        </dgm:presLayoutVars>
      </dgm:prSet>
      <dgm:spPr/>
    </dgm:pt>
    <dgm:pt modelId="{DDAC9B7C-8E9E-487E-A72C-F292CB925232}" type="pres">
      <dgm:prSet presAssocID="{45B57EEF-1658-479B-BB85-25282352BA37}" presName="level3hierChild" presStyleCnt="0"/>
      <dgm:spPr/>
    </dgm:pt>
    <dgm:pt modelId="{46254850-5C33-4E66-98E4-F29DA4CB26D8}" type="pres">
      <dgm:prSet presAssocID="{E91482DE-02AA-4B28-9D10-BDA9CBAA4DF0}" presName="root1" presStyleCnt="0"/>
      <dgm:spPr/>
    </dgm:pt>
    <dgm:pt modelId="{035B1910-BC79-4AB1-A325-6395F7A39217}" type="pres">
      <dgm:prSet presAssocID="{E91482DE-02AA-4B28-9D10-BDA9CBAA4DF0}" presName="LevelOneTextNode" presStyleLbl="node0" presStyleIdx="1" presStyleCnt="2" custScaleX="234378">
        <dgm:presLayoutVars>
          <dgm:chPref val="3"/>
        </dgm:presLayoutVars>
      </dgm:prSet>
      <dgm:spPr/>
    </dgm:pt>
    <dgm:pt modelId="{346E3764-D42E-4E71-8292-7F6F49A5F89B}" type="pres">
      <dgm:prSet presAssocID="{E91482DE-02AA-4B28-9D10-BDA9CBAA4DF0}" presName="level2hierChild" presStyleCnt="0"/>
      <dgm:spPr/>
    </dgm:pt>
    <dgm:pt modelId="{B31BBB0B-0AB2-4A68-9809-1A21754CB0E7}" type="pres">
      <dgm:prSet presAssocID="{ED1BE06E-1E99-4217-A6F8-C7D12C1A9121}" presName="conn2-1" presStyleLbl="parChTrans1D2" presStyleIdx="3" presStyleCnt="6"/>
      <dgm:spPr/>
    </dgm:pt>
    <dgm:pt modelId="{124E3FAF-EAB2-4123-AA66-BB8D2044A08B}" type="pres">
      <dgm:prSet presAssocID="{ED1BE06E-1E99-4217-A6F8-C7D12C1A9121}" presName="connTx" presStyleLbl="parChTrans1D2" presStyleIdx="3" presStyleCnt="6"/>
      <dgm:spPr/>
    </dgm:pt>
    <dgm:pt modelId="{EAFDDAC7-AFBD-43FF-9978-9D1209A3CE1B}" type="pres">
      <dgm:prSet presAssocID="{CDF129D5-6A96-49FB-B601-AA334159DF9F}" presName="root2" presStyleCnt="0"/>
      <dgm:spPr/>
    </dgm:pt>
    <dgm:pt modelId="{B3E6D8CA-67A9-410F-8AAC-5DA0A1B3A466}" type="pres">
      <dgm:prSet presAssocID="{CDF129D5-6A96-49FB-B601-AA334159DF9F}" presName="LevelTwoTextNode" presStyleLbl="node2" presStyleIdx="3" presStyleCnt="6" custScaleX="379697">
        <dgm:presLayoutVars>
          <dgm:chPref val="3"/>
        </dgm:presLayoutVars>
      </dgm:prSet>
      <dgm:spPr/>
    </dgm:pt>
    <dgm:pt modelId="{502CE8C2-D2E9-4DEA-AFE1-5992D87A2DB2}" type="pres">
      <dgm:prSet presAssocID="{CDF129D5-6A96-49FB-B601-AA334159DF9F}" presName="level3hierChild" presStyleCnt="0"/>
      <dgm:spPr/>
    </dgm:pt>
    <dgm:pt modelId="{7D9DB1A4-2328-417D-AF98-0F99BD26A4ED}" type="pres">
      <dgm:prSet presAssocID="{046A8E94-86DB-4255-B989-6B55B8470AD8}" presName="conn2-1" presStyleLbl="parChTrans1D2" presStyleIdx="4" presStyleCnt="6"/>
      <dgm:spPr/>
    </dgm:pt>
    <dgm:pt modelId="{922F923C-5A48-40FF-83A9-7EDC6C2A57BC}" type="pres">
      <dgm:prSet presAssocID="{046A8E94-86DB-4255-B989-6B55B8470AD8}" presName="connTx" presStyleLbl="parChTrans1D2" presStyleIdx="4" presStyleCnt="6"/>
      <dgm:spPr/>
    </dgm:pt>
    <dgm:pt modelId="{55BDD234-7C75-443B-96F9-17A8D2990EAE}" type="pres">
      <dgm:prSet presAssocID="{070777D6-1CD2-4F30-A160-5ADEA30928E4}" presName="root2" presStyleCnt="0"/>
      <dgm:spPr/>
    </dgm:pt>
    <dgm:pt modelId="{93F6BC54-7BEA-447F-8E29-CF7375983DCC}" type="pres">
      <dgm:prSet presAssocID="{070777D6-1CD2-4F30-A160-5ADEA30928E4}" presName="LevelTwoTextNode" presStyleLbl="node2" presStyleIdx="4" presStyleCnt="6" custScaleX="379697">
        <dgm:presLayoutVars>
          <dgm:chPref val="3"/>
        </dgm:presLayoutVars>
      </dgm:prSet>
      <dgm:spPr/>
    </dgm:pt>
    <dgm:pt modelId="{B107AAEF-5ADA-4D6F-B223-08D81EDCA612}" type="pres">
      <dgm:prSet presAssocID="{070777D6-1CD2-4F30-A160-5ADEA30928E4}" presName="level3hierChild" presStyleCnt="0"/>
      <dgm:spPr/>
    </dgm:pt>
    <dgm:pt modelId="{3E859C15-C068-465E-9B81-444E7A02F9BA}" type="pres">
      <dgm:prSet presAssocID="{F45A3FF2-BB48-42D0-8026-F5CF27F2B226}" presName="conn2-1" presStyleLbl="parChTrans1D2" presStyleIdx="5" presStyleCnt="6"/>
      <dgm:spPr/>
    </dgm:pt>
    <dgm:pt modelId="{5460684A-596C-441D-B1E2-CEF535FEE020}" type="pres">
      <dgm:prSet presAssocID="{F45A3FF2-BB48-42D0-8026-F5CF27F2B226}" presName="connTx" presStyleLbl="parChTrans1D2" presStyleIdx="5" presStyleCnt="6"/>
      <dgm:spPr/>
    </dgm:pt>
    <dgm:pt modelId="{C7D10D66-26B0-4CEB-B2A2-33C26D071808}" type="pres">
      <dgm:prSet presAssocID="{23898CA5-31AF-4643-A395-5359A406CE04}" presName="root2" presStyleCnt="0"/>
      <dgm:spPr/>
    </dgm:pt>
    <dgm:pt modelId="{AE28DC43-C4D3-4D89-9C90-62027B15F7EA}" type="pres">
      <dgm:prSet presAssocID="{23898CA5-31AF-4643-A395-5359A406CE04}" presName="LevelTwoTextNode" presStyleLbl="node2" presStyleIdx="5" presStyleCnt="6" custScaleX="379697">
        <dgm:presLayoutVars>
          <dgm:chPref val="3"/>
        </dgm:presLayoutVars>
      </dgm:prSet>
      <dgm:spPr/>
    </dgm:pt>
    <dgm:pt modelId="{08D0360A-DCF8-4DF0-984C-A8C1AE955E3A}" type="pres">
      <dgm:prSet presAssocID="{23898CA5-31AF-4643-A395-5359A406CE04}" presName="level3hierChild" presStyleCnt="0"/>
      <dgm:spPr/>
    </dgm:pt>
  </dgm:ptLst>
  <dgm:cxnLst>
    <dgm:cxn modelId="{2333EB08-FAA1-4C37-8679-1356B8E2DAF3}" type="presOf" srcId="{E91482DE-02AA-4B28-9D10-BDA9CBAA4DF0}" destId="{035B1910-BC79-4AB1-A325-6395F7A39217}" srcOrd="0" destOrd="0" presId="urn:microsoft.com/office/officeart/2005/8/layout/hierarchy2"/>
    <dgm:cxn modelId="{5FAD7F19-D187-4C12-8256-825B50B8A32C}" srcId="{0A1E5BEE-6D06-4BD3-8F5E-AF055504E00A}" destId="{EC4C050C-77A0-44A7-8744-5A323F821474}" srcOrd="0" destOrd="0" parTransId="{761EDBF3-6365-464F-AFF8-4C3FBA1FF9DD}" sibTransId="{0F42EA67-5DE1-4DAF-B956-E15C92846825}"/>
    <dgm:cxn modelId="{981EA51A-503B-4ACF-B41D-1361786CA548}" type="presOf" srcId="{F45A3FF2-BB48-42D0-8026-F5CF27F2B226}" destId="{5460684A-596C-441D-B1E2-CEF535FEE020}" srcOrd="1" destOrd="0" presId="urn:microsoft.com/office/officeart/2005/8/layout/hierarchy2"/>
    <dgm:cxn modelId="{06CBFD1A-6FA1-431E-A6B7-44EAADF43309}" type="presOf" srcId="{42711A6C-A92D-48B1-9FC7-00A0C1F7DBFD}" destId="{5A8F0F79-BB90-423D-8B01-2CF9E491DE5C}" srcOrd="1" destOrd="0" presId="urn:microsoft.com/office/officeart/2005/8/layout/hierarchy2"/>
    <dgm:cxn modelId="{3EBA713F-E4D6-442A-A4A1-AA1C938E6EDB}" srcId="{EC4C050C-77A0-44A7-8744-5A323F821474}" destId="{45B57EEF-1658-479B-BB85-25282352BA37}" srcOrd="2" destOrd="0" parTransId="{CB3F2B56-B8AF-4A8D-B97B-2074F3B5F9CC}" sibTransId="{DA61DC8C-42B9-4279-8CD5-F18436BE22E5}"/>
    <dgm:cxn modelId="{222BE83F-3753-4E29-A825-798D69A41166}" type="presOf" srcId="{54AE0057-009E-4ADA-9DFB-7745AFE1F2E0}" destId="{CACC9D8E-F80A-4844-B152-D759730E0127}" srcOrd="0" destOrd="0" presId="urn:microsoft.com/office/officeart/2005/8/layout/hierarchy2"/>
    <dgm:cxn modelId="{C7B2DD65-DAC3-4B1C-BFC9-1F191A413A5D}" srcId="{EC4C050C-77A0-44A7-8744-5A323F821474}" destId="{54AE0057-009E-4ADA-9DFB-7745AFE1F2E0}" srcOrd="1" destOrd="0" parTransId="{42711A6C-A92D-48B1-9FC7-00A0C1F7DBFD}" sibTransId="{CC775481-263E-4C79-ACB9-C7B88765ADFB}"/>
    <dgm:cxn modelId="{CDE2C849-B70D-4E81-899D-74BE9D787FF3}" srcId="{E91482DE-02AA-4B28-9D10-BDA9CBAA4DF0}" destId="{CDF129D5-6A96-49FB-B601-AA334159DF9F}" srcOrd="0" destOrd="0" parTransId="{ED1BE06E-1E99-4217-A6F8-C7D12C1A9121}" sibTransId="{B12A3914-C42C-4BCA-8750-28C751ECEC8D}"/>
    <dgm:cxn modelId="{F6BC466A-75FA-4590-BD62-E1B6028943C3}" srcId="{E91482DE-02AA-4B28-9D10-BDA9CBAA4DF0}" destId="{23898CA5-31AF-4643-A395-5359A406CE04}" srcOrd="2" destOrd="0" parTransId="{F45A3FF2-BB48-42D0-8026-F5CF27F2B226}" sibTransId="{367414B7-1B74-4EC1-96AC-CDB9EE189D21}"/>
    <dgm:cxn modelId="{8B535951-5C66-4DEC-AF97-BD496B72F0C9}" type="presOf" srcId="{0A1E5BEE-6D06-4BD3-8F5E-AF055504E00A}" destId="{8ABC2DC4-C9BE-40F2-9B89-B6134632C889}" srcOrd="0" destOrd="0" presId="urn:microsoft.com/office/officeart/2005/8/layout/hierarchy2"/>
    <dgm:cxn modelId="{4A94D557-5776-4214-A9B2-2F843C14641A}" type="presOf" srcId="{ED1BE06E-1E99-4217-A6F8-C7D12C1A9121}" destId="{B31BBB0B-0AB2-4A68-9809-1A21754CB0E7}" srcOrd="0" destOrd="0" presId="urn:microsoft.com/office/officeart/2005/8/layout/hierarchy2"/>
    <dgm:cxn modelId="{C60DF67E-1DD7-4B65-8987-EA4A0517CD62}" srcId="{E91482DE-02AA-4B28-9D10-BDA9CBAA4DF0}" destId="{070777D6-1CD2-4F30-A160-5ADEA30928E4}" srcOrd="1" destOrd="0" parTransId="{046A8E94-86DB-4255-B989-6B55B8470AD8}" sibTransId="{306A10E8-3051-4148-950F-38BA52675BA2}"/>
    <dgm:cxn modelId="{6248FA91-32ED-41E4-9E65-CEFA489A1CD3}" srcId="{0A1E5BEE-6D06-4BD3-8F5E-AF055504E00A}" destId="{E91482DE-02AA-4B28-9D10-BDA9CBAA4DF0}" srcOrd="1" destOrd="0" parTransId="{CC7B8D00-558D-4031-BFD0-F280CE33233D}" sibTransId="{226A8288-77E6-4ECE-8829-E3E6BDFAB035}"/>
    <dgm:cxn modelId="{F3E5E2A2-18EF-4654-97FC-7F5EC05A3389}" type="presOf" srcId="{42711A6C-A92D-48B1-9FC7-00A0C1F7DBFD}" destId="{B7B60D23-F5AB-4DF0-88F9-EDDDE26964BA}" srcOrd="0" destOrd="0" presId="urn:microsoft.com/office/officeart/2005/8/layout/hierarchy2"/>
    <dgm:cxn modelId="{8130ADA4-9E12-4E75-9B22-80F073FFB64D}" type="presOf" srcId="{CDF129D5-6A96-49FB-B601-AA334159DF9F}" destId="{B3E6D8CA-67A9-410F-8AAC-5DA0A1B3A466}" srcOrd="0" destOrd="0" presId="urn:microsoft.com/office/officeart/2005/8/layout/hierarchy2"/>
    <dgm:cxn modelId="{5E22CCA6-0277-4A78-9A35-072F312A3399}" type="presOf" srcId="{070777D6-1CD2-4F30-A160-5ADEA30928E4}" destId="{93F6BC54-7BEA-447F-8E29-CF7375983DCC}" srcOrd="0" destOrd="0" presId="urn:microsoft.com/office/officeart/2005/8/layout/hierarchy2"/>
    <dgm:cxn modelId="{809D44AC-2BAF-48A0-B45B-983AD0BCB780}" type="presOf" srcId="{CB3F2B56-B8AF-4A8D-B97B-2074F3B5F9CC}" destId="{6E2266F8-4459-462A-AFFA-02A6D10E1CA8}" srcOrd="1" destOrd="0" presId="urn:microsoft.com/office/officeart/2005/8/layout/hierarchy2"/>
    <dgm:cxn modelId="{82A500AF-FB15-4446-A7A0-895756837356}" type="presOf" srcId="{23898CA5-31AF-4643-A395-5359A406CE04}" destId="{AE28DC43-C4D3-4D89-9C90-62027B15F7EA}" srcOrd="0" destOrd="0" presId="urn:microsoft.com/office/officeart/2005/8/layout/hierarchy2"/>
    <dgm:cxn modelId="{F93642B5-5DEE-45A9-80DE-33C2661307B6}" type="presOf" srcId="{CB3F2B56-B8AF-4A8D-B97B-2074F3B5F9CC}" destId="{B7A7DDED-8B31-4614-9E29-4B999FC1AA40}" srcOrd="0" destOrd="0" presId="urn:microsoft.com/office/officeart/2005/8/layout/hierarchy2"/>
    <dgm:cxn modelId="{DCA65FB7-24D5-4596-A82E-7AB76547E911}" type="presOf" srcId="{D72E2876-C64C-4980-9AC9-FEFA6459F80F}" destId="{9F89BCFB-D1C0-49A5-B89E-5DA18A0F6AF2}" srcOrd="0" destOrd="0" presId="urn:microsoft.com/office/officeart/2005/8/layout/hierarchy2"/>
    <dgm:cxn modelId="{FC7034C1-5F0F-4C51-8FFA-94141F9E6652}" type="presOf" srcId="{ED1BE06E-1E99-4217-A6F8-C7D12C1A9121}" destId="{124E3FAF-EAB2-4123-AA66-BB8D2044A08B}" srcOrd="1" destOrd="0" presId="urn:microsoft.com/office/officeart/2005/8/layout/hierarchy2"/>
    <dgm:cxn modelId="{CB0571C9-8474-4E21-AD00-31324DCA2794}" type="presOf" srcId="{F45A3FF2-BB48-42D0-8026-F5CF27F2B226}" destId="{3E859C15-C068-465E-9B81-444E7A02F9BA}" srcOrd="0" destOrd="0" presId="urn:microsoft.com/office/officeart/2005/8/layout/hierarchy2"/>
    <dgm:cxn modelId="{760A52D3-4733-4D78-B430-BA19DA1A5D34}" type="presOf" srcId="{EC4C050C-77A0-44A7-8744-5A323F821474}" destId="{0290D649-58A5-4ADB-A0BB-914AC6EDBC63}" srcOrd="0" destOrd="0" presId="urn:microsoft.com/office/officeart/2005/8/layout/hierarchy2"/>
    <dgm:cxn modelId="{D50CBEDE-C318-4A37-9FCB-B09513AF332C}" srcId="{EC4C050C-77A0-44A7-8744-5A323F821474}" destId="{D72E2876-C64C-4980-9AC9-FEFA6459F80F}" srcOrd="0" destOrd="0" parTransId="{94A66D80-C8D5-4B7B-ACF1-54B984823CDD}" sibTransId="{0965D212-BB8A-4D5E-A06D-4B1575A75595}"/>
    <dgm:cxn modelId="{DD28F2E1-0F31-4816-ADD8-22E561472FF7}" type="presOf" srcId="{94A66D80-C8D5-4B7B-ACF1-54B984823CDD}" destId="{002EA859-9CC9-4BB8-8ECF-220904931271}" srcOrd="1" destOrd="0" presId="urn:microsoft.com/office/officeart/2005/8/layout/hierarchy2"/>
    <dgm:cxn modelId="{264CFDE5-2129-44CE-994F-7C278F6C93AF}" type="presOf" srcId="{046A8E94-86DB-4255-B989-6B55B8470AD8}" destId="{7D9DB1A4-2328-417D-AF98-0F99BD26A4ED}" srcOrd="0" destOrd="0" presId="urn:microsoft.com/office/officeart/2005/8/layout/hierarchy2"/>
    <dgm:cxn modelId="{C23FD8F1-3D51-4184-BCDC-40D86ACB946F}" type="presOf" srcId="{046A8E94-86DB-4255-B989-6B55B8470AD8}" destId="{922F923C-5A48-40FF-83A9-7EDC6C2A57BC}" srcOrd="1" destOrd="0" presId="urn:microsoft.com/office/officeart/2005/8/layout/hierarchy2"/>
    <dgm:cxn modelId="{387B22F3-940B-4F36-BF3D-C8FA570A1CEB}" type="presOf" srcId="{94A66D80-C8D5-4B7B-ACF1-54B984823CDD}" destId="{8D717537-4BDF-4CED-AA33-B79584FC0C77}" srcOrd="0" destOrd="0" presId="urn:microsoft.com/office/officeart/2005/8/layout/hierarchy2"/>
    <dgm:cxn modelId="{9B1178F8-CDFB-42F6-9280-4205124048C1}" type="presOf" srcId="{45B57EEF-1658-479B-BB85-25282352BA37}" destId="{99D69EE0-4795-4160-9C23-E78DD2098C5E}" srcOrd="0" destOrd="0" presId="urn:microsoft.com/office/officeart/2005/8/layout/hierarchy2"/>
    <dgm:cxn modelId="{3091E2B7-CE0D-44C0-BF3D-FE5D80C44DC7}" type="presParOf" srcId="{8ABC2DC4-C9BE-40F2-9B89-B6134632C889}" destId="{2C9C423E-C43D-4AB0-932D-B6F5B4770BA5}" srcOrd="0" destOrd="0" presId="urn:microsoft.com/office/officeart/2005/8/layout/hierarchy2"/>
    <dgm:cxn modelId="{53E64418-341F-4BFF-ADAD-3F4C2D148507}" type="presParOf" srcId="{2C9C423E-C43D-4AB0-932D-B6F5B4770BA5}" destId="{0290D649-58A5-4ADB-A0BB-914AC6EDBC63}" srcOrd="0" destOrd="0" presId="urn:microsoft.com/office/officeart/2005/8/layout/hierarchy2"/>
    <dgm:cxn modelId="{21773A10-9F92-43DB-9ECB-E82461B33C31}" type="presParOf" srcId="{2C9C423E-C43D-4AB0-932D-B6F5B4770BA5}" destId="{DFC0A4F8-9DB5-492B-B77C-4ADEE4365B2F}" srcOrd="1" destOrd="0" presId="urn:microsoft.com/office/officeart/2005/8/layout/hierarchy2"/>
    <dgm:cxn modelId="{A12E6086-B5A6-401C-B67E-206B7A5A01B3}" type="presParOf" srcId="{DFC0A4F8-9DB5-492B-B77C-4ADEE4365B2F}" destId="{8D717537-4BDF-4CED-AA33-B79584FC0C77}" srcOrd="0" destOrd="0" presId="urn:microsoft.com/office/officeart/2005/8/layout/hierarchy2"/>
    <dgm:cxn modelId="{E142F9E2-82E2-4F48-AFE6-928ED4C59C32}" type="presParOf" srcId="{8D717537-4BDF-4CED-AA33-B79584FC0C77}" destId="{002EA859-9CC9-4BB8-8ECF-220904931271}" srcOrd="0" destOrd="0" presId="urn:microsoft.com/office/officeart/2005/8/layout/hierarchy2"/>
    <dgm:cxn modelId="{05D4F88F-435E-4777-BB91-D8A400795470}" type="presParOf" srcId="{DFC0A4F8-9DB5-492B-B77C-4ADEE4365B2F}" destId="{A7D848BC-09E9-49B4-9CE4-9F625FE83EAA}" srcOrd="1" destOrd="0" presId="urn:microsoft.com/office/officeart/2005/8/layout/hierarchy2"/>
    <dgm:cxn modelId="{E5F1D5FD-AB58-4BD4-8B4A-8F332496C14F}" type="presParOf" srcId="{A7D848BC-09E9-49B4-9CE4-9F625FE83EAA}" destId="{9F89BCFB-D1C0-49A5-B89E-5DA18A0F6AF2}" srcOrd="0" destOrd="0" presId="urn:microsoft.com/office/officeart/2005/8/layout/hierarchy2"/>
    <dgm:cxn modelId="{AC111BEB-09C5-4BF6-8A88-D3678B0C94C7}" type="presParOf" srcId="{A7D848BC-09E9-49B4-9CE4-9F625FE83EAA}" destId="{F252C5DA-8848-4302-95EA-690C9F31BD96}" srcOrd="1" destOrd="0" presId="urn:microsoft.com/office/officeart/2005/8/layout/hierarchy2"/>
    <dgm:cxn modelId="{5376655A-382A-4734-A375-6CC5C3A38D59}" type="presParOf" srcId="{DFC0A4F8-9DB5-492B-B77C-4ADEE4365B2F}" destId="{B7B60D23-F5AB-4DF0-88F9-EDDDE26964BA}" srcOrd="2" destOrd="0" presId="urn:microsoft.com/office/officeart/2005/8/layout/hierarchy2"/>
    <dgm:cxn modelId="{70F8CFA9-E1F8-4D54-9709-46F3E683D1E0}" type="presParOf" srcId="{B7B60D23-F5AB-4DF0-88F9-EDDDE26964BA}" destId="{5A8F0F79-BB90-423D-8B01-2CF9E491DE5C}" srcOrd="0" destOrd="0" presId="urn:microsoft.com/office/officeart/2005/8/layout/hierarchy2"/>
    <dgm:cxn modelId="{D97BF3DD-F94C-48AA-BC78-7D0C42028360}" type="presParOf" srcId="{DFC0A4F8-9DB5-492B-B77C-4ADEE4365B2F}" destId="{83E3865E-BE99-4330-8587-4A5FDC999D55}" srcOrd="3" destOrd="0" presId="urn:microsoft.com/office/officeart/2005/8/layout/hierarchy2"/>
    <dgm:cxn modelId="{56C66A5A-EEC1-481A-9906-1E45597AF528}" type="presParOf" srcId="{83E3865E-BE99-4330-8587-4A5FDC999D55}" destId="{CACC9D8E-F80A-4844-B152-D759730E0127}" srcOrd="0" destOrd="0" presId="urn:microsoft.com/office/officeart/2005/8/layout/hierarchy2"/>
    <dgm:cxn modelId="{51D407D7-9641-40D5-8635-CFD6BF787E5C}" type="presParOf" srcId="{83E3865E-BE99-4330-8587-4A5FDC999D55}" destId="{374B488C-10F8-439D-AD29-951EC1163BAD}" srcOrd="1" destOrd="0" presId="urn:microsoft.com/office/officeart/2005/8/layout/hierarchy2"/>
    <dgm:cxn modelId="{331C1DDB-7263-4F1B-BA05-FCE8DF3F9223}" type="presParOf" srcId="{DFC0A4F8-9DB5-492B-B77C-4ADEE4365B2F}" destId="{B7A7DDED-8B31-4614-9E29-4B999FC1AA40}" srcOrd="4" destOrd="0" presId="urn:microsoft.com/office/officeart/2005/8/layout/hierarchy2"/>
    <dgm:cxn modelId="{47DB12E0-2F61-45E6-9032-8521854444B0}" type="presParOf" srcId="{B7A7DDED-8B31-4614-9E29-4B999FC1AA40}" destId="{6E2266F8-4459-462A-AFFA-02A6D10E1CA8}" srcOrd="0" destOrd="0" presId="urn:microsoft.com/office/officeart/2005/8/layout/hierarchy2"/>
    <dgm:cxn modelId="{54BC3513-D36D-4CBB-BF49-69A1C5E20175}" type="presParOf" srcId="{DFC0A4F8-9DB5-492B-B77C-4ADEE4365B2F}" destId="{9FC0EC87-27D3-415A-9840-29129613BC28}" srcOrd="5" destOrd="0" presId="urn:microsoft.com/office/officeart/2005/8/layout/hierarchy2"/>
    <dgm:cxn modelId="{869A3ACB-7AAD-4194-9EC4-9331954C7D0B}" type="presParOf" srcId="{9FC0EC87-27D3-415A-9840-29129613BC28}" destId="{99D69EE0-4795-4160-9C23-E78DD2098C5E}" srcOrd="0" destOrd="0" presId="urn:microsoft.com/office/officeart/2005/8/layout/hierarchy2"/>
    <dgm:cxn modelId="{E7FFDB44-D17E-4039-B5B6-5A0B1CEB583F}" type="presParOf" srcId="{9FC0EC87-27D3-415A-9840-29129613BC28}" destId="{DDAC9B7C-8E9E-487E-A72C-F292CB925232}" srcOrd="1" destOrd="0" presId="urn:microsoft.com/office/officeart/2005/8/layout/hierarchy2"/>
    <dgm:cxn modelId="{0D163B22-D651-4C02-8FFD-0D3DFB407948}" type="presParOf" srcId="{8ABC2DC4-C9BE-40F2-9B89-B6134632C889}" destId="{46254850-5C33-4E66-98E4-F29DA4CB26D8}" srcOrd="1" destOrd="0" presId="urn:microsoft.com/office/officeart/2005/8/layout/hierarchy2"/>
    <dgm:cxn modelId="{0AB17032-4B4C-42BF-88FA-7BF380851ADE}" type="presParOf" srcId="{46254850-5C33-4E66-98E4-F29DA4CB26D8}" destId="{035B1910-BC79-4AB1-A325-6395F7A39217}" srcOrd="0" destOrd="0" presId="urn:microsoft.com/office/officeart/2005/8/layout/hierarchy2"/>
    <dgm:cxn modelId="{762AC51A-02CF-4923-A2E0-E91B06357F88}" type="presParOf" srcId="{46254850-5C33-4E66-98E4-F29DA4CB26D8}" destId="{346E3764-D42E-4E71-8292-7F6F49A5F89B}" srcOrd="1" destOrd="0" presId="urn:microsoft.com/office/officeart/2005/8/layout/hierarchy2"/>
    <dgm:cxn modelId="{4BAE67EA-6AD1-4046-B7C0-9DD2938D50AA}" type="presParOf" srcId="{346E3764-D42E-4E71-8292-7F6F49A5F89B}" destId="{B31BBB0B-0AB2-4A68-9809-1A21754CB0E7}" srcOrd="0" destOrd="0" presId="urn:microsoft.com/office/officeart/2005/8/layout/hierarchy2"/>
    <dgm:cxn modelId="{00870DBC-1146-4168-8149-53E81D858CCA}" type="presParOf" srcId="{B31BBB0B-0AB2-4A68-9809-1A21754CB0E7}" destId="{124E3FAF-EAB2-4123-AA66-BB8D2044A08B}" srcOrd="0" destOrd="0" presId="urn:microsoft.com/office/officeart/2005/8/layout/hierarchy2"/>
    <dgm:cxn modelId="{8509F285-F175-4095-8AFD-C5AA1E475AA6}" type="presParOf" srcId="{346E3764-D42E-4E71-8292-7F6F49A5F89B}" destId="{EAFDDAC7-AFBD-43FF-9978-9D1209A3CE1B}" srcOrd="1" destOrd="0" presId="urn:microsoft.com/office/officeart/2005/8/layout/hierarchy2"/>
    <dgm:cxn modelId="{96E09099-EC1B-4EDC-95BB-57A623FFC54D}" type="presParOf" srcId="{EAFDDAC7-AFBD-43FF-9978-9D1209A3CE1B}" destId="{B3E6D8CA-67A9-410F-8AAC-5DA0A1B3A466}" srcOrd="0" destOrd="0" presId="urn:microsoft.com/office/officeart/2005/8/layout/hierarchy2"/>
    <dgm:cxn modelId="{4AFFEED1-6662-4261-A7CD-C4B4F6822621}" type="presParOf" srcId="{EAFDDAC7-AFBD-43FF-9978-9D1209A3CE1B}" destId="{502CE8C2-D2E9-4DEA-AFE1-5992D87A2DB2}" srcOrd="1" destOrd="0" presId="urn:microsoft.com/office/officeart/2005/8/layout/hierarchy2"/>
    <dgm:cxn modelId="{832F8387-F6D0-4B62-A726-8D20D2751111}" type="presParOf" srcId="{346E3764-D42E-4E71-8292-7F6F49A5F89B}" destId="{7D9DB1A4-2328-417D-AF98-0F99BD26A4ED}" srcOrd="2" destOrd="0" presId="urn:microsoft.com/office/officeart/2005/8/layout/hierarchy2"/>
    <dgm:cxn modelId="{BCFB47C3-F63B-45A8-B6DB-EB1EA0963F91}" type="presParOf" srcId="{7D9DB1A4-2328-417D-AF98-0F99BD26A4ED}" destId="{922F923C-5A48-40FF-83A9-7EDC6C2A57BC}" srcOrd="0" destOrd="0" presId="urn:microsoft.com/office/officeart/2005/8/layout/hierarchy2"/>
    <dgm:cxn modelId="{06414A9A-F51E-42F5-91FE-DDC30191E4FA}" type="presParOf" srcId="{346E3764-D42E-4E71-8292-7F6F49A5F89B}" destId="{55BDD234-7C75-443B-96F9-17A8D2990EAE}" srcOrd="3" destOrd="0" presId="urn:microsoft.com/office/officeart/2005/8/layout/hierarchy2"/>
    <dgm:cxn modelId="{53E5F716-62BD-496B-992C-9E2C5A391005}" type="presParOf" srcId="{55BDD234-7C75-443B-96F9-17A8D2990EAE}" destId="{93F6BC54-7BEA-447F-8E29-CF7375983DCC}" srcOrd="0" destOrd="0" presId="urn:microsoft.com/office/officeart/2005/8/layout/hierarchy2"/>
    <dgm:cxn modelId="{77D21BB4-A4C0-441F-8B34-77956A058F12}" type="presParOf" srcId="{55BDD234-7C75-443B-96F9-17A8D2990EAE}" destId="{B107AAEF-5ADA-4D6F-B223-08D81EDCA612}" srcOrd="1" destOrd="0" presId="urn:microsoft.com/office/officeart/2005/8/layout/hierarchy2"/>
    <dgm:cxn modelId="{808CF4EB-D085-480D-8976-08B44CBAB9C5}" type="presParOf" srcId="{346E3764-D42E-4E71-8292-7F6F49A5F89B}" destId="{3E859C15-C068-465E-9B81-444E7A02F9BA}" srcOrd="4" destOrd="0" presId="urn:microsoft.com/office/officeart/2005/8/layout/hierarchy2"/>
    <dgm:cxn modelId="{A86B148B-AC08-4090-9451-A457C226FA89}" type="presParOf" srcId="{3E859C15-C068-465E-9B81-444E7A02F9BA}" destId="{5460684A-596C-441D-B1E2-CEF535FEE020}" srcOrd="0" destOrd="0" presId="urn:microsoft.com/office/officeart/2005/8/layout/hierarchy2"/>
    <dgm:cxn modelId="{849CD192-68A6-43FB-8C1A-4EDA4AF7C9C9}" type="presParOf" srcId="{346E3764-D42E-4E71-8292-7F6F49A5F89B}" destId="{C7D10D66-26B0-4CEB-B2A2-33C26D071808}" srcOrd="5" destOrd="0" presId="urn:microsoft.com/office/officeart/2005/8/layout/hierarchy2"/>
    <dgm:cxn modelId="{B148C80C-E2B3-47EF-911B-8530C99086E4}" type="presParOf" srcId="{C7D10D66-26B0-4CEB-B2A2-33C26D071808}" destId="{AE28DC43-C4D3-4D89-9C90-62027B15F7EA}" srcOrd="0" destOrd="0" presId="urn:microsoft.com/office/officeart/2005/8/layout/hierarchy2"/>
    <dgm:cxn modelId="{256A7E08-526C-410F-A1A5-FE1ACB181063}" type="presParOf" srcId="{C7D10D66-26B0-4CEB-B2A2-33C26D071808}" destId="{08D0360A-DCF8-4DF0-984C-A8C1AE955E3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7980A42-C402-4D83-BC31-A9F9DC76102A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03804277-B45C-41F5-BF14-51A31C3723DF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Může stát suplovat rodinu </a:t>
          </a:r>
          <a:endParaRPr lang="cs-CZ" dirty="0">
            <a:solidFill>
              <a:schemeClr val="tx1"/>
            </a:solidFill>
          </a:endParaRPr>
        </a:p>
      </dgm:t>
    </dgm:pt>
    <dgm:pt modelId="{75697724-595B-40BB-999E-103CBC9D5653}" type="parTrans" cxnId="{6E48BDA4-5D53-4099-A1E5-615327EB71E2}">
      <dgm:prSet/>
      <dgm:spPr/>
      <dgm:t>
        <a:bodyPr/>
        <a:lstStyle/>
        <a:p>
          <a:endParaRPr lang="cs-CZ"/>
        </a:p>
      </dgm:t>
    </dgm:pt>
    <dgm:pt modelId="{6737802E-AB97-41F0-87EF-6171499C9114}" type="sibTrans" cxnId="{6E48BDA4-5D53-4099-A1E5-615327EB71E2}">
      <dgm:prSet/>
      <dgm:spPr/>
      <dgm:t>
        <a:bodyPr/>
        <a:lstStyle/>
        <a:p>
          <a:endParaRPr lang="cs-CZ"/>
        </a:p>
      </dgm:t>
    </dgm:pt>
    <dgm:pt modelId="{A6AE244B-536D-4727-81CB-32658449DE9C}">
      <dgm:prSet/>
      <dgm:spPr/>
      <dgm:t>
        <a:bodyPr/>
        <a:lstStyle/>
        <a:p>
          <a:endParaRPr lang="cs-CZ" dirty="0"/>
        </a:p>
      </dgm:t>
    </dgm:pt>
    <dgm:pt modelId="{EEC2CDBC-41D5-48CA-8A55-1E83D68C0B72}" type="parTrans" cxnId="{BDFCF443-5279-4DCC-AFA1-202A0B1D39B6}">
      <dgm:prSet/>
      <dgm:spPr/>
      <dgm:t>
        <a:bodyPr/>
        <a:lstStyle/>
        <a:p>
          <a:endParaRPr lang="cs-CZ"/>
        </a:p>
      </dgm:t>
    </dgm:pt>
    <dgm:pt modelId="{026C0FB5-3F8E-4CAC-A3AA-1FE5D5E77FEC}" type="sibTrans" cxnId="{BDFCF443-5279-4DCC-AFA1-202A0B1D39B6}">
      <dgm:prSet/>
      <dgm:spPr/>
      <dgm:t>
        <a:bodyPr/>
        <a:lstStyle/>
        <a:p>
          <a:endParaRPr lang="cs-CZ"/>
        </a:p>
      </dgm:t>
    </dgm:pt>
    <dgm:pt modelId="{31D4E15E-7601-43FA-8741-1AF39F97D1AF}" type="pres">
      <dgm:prSet presAssocID="{67980A42-C402-4D83-BC31-A9F9DC76102A}" presName="linear" presStyleCnt="0">
        <dgm:presLayoutVars>
          <dgm:dir/>
          <dgm:animLvl val="lvl"/>
          <dgm:resizeHandles val="exact"/>
        </dgm:presLayoutVars>
      </dgm:prSet>
      <dgm:spPr/>
    </dgm:pt>
    <dgm:pt modelId="{8C8743BE-6031-43EC-80A6-E21CECE4B732}" type="pres">
      <dgm:prSet presAssocID="{03804277-B45C-41F5-BF14-51A31C3723DF}" presName="parentLin" presStyleCnt="0"/>
      <dgm:spPr/>
    </dgm:pt>
    <dgm:pt modelId="{EE06DBB0-19B4-4FFC-A163-7C17C160B86A}" type="pres">
      <dgm:prSet presAssocID="{03804277-B45C-41F5-BF14-51A31C3723DF}" presName="parentLeftMargin" presStyleLbl="node1" presStyleIdx="0" presStyleCnt="1"/>
      <dgm:spPr/>
    </dgm:pt>
    <dgm:pt modelId="{7B54DA37-F399-4E9F-81E7-556B6B4C3AB0}" type="pres">
      <dgm:prSet presAssocID="{03804277-B45C-41F5-BF14-51A31C3723D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A14D4D3-59F8-497B-AE4A-484E5C541A30}" type="pres">
      <dgm:prSet presAssocID="{03804277-B45C-41F5-BF14-51A31C3723DF}" presName="negativeSpace" presStyleCnt="0"/>
      <dgm:spPr/>
    </dgm:pt>
    <dgm:pt modelId="{39633EEF-1AD7-457D-9875-FC61B3FE75FC}" type="pres">
      <dgm:prSet presAssocID="{03804277-B45C-41F5-BF14-51A31C3723DF}" presName="childText" presStyleLbl="conFgAcc1" presStyleIdx="0" presStyleCnt="1" custLinFactNeighborY="-13649">
        <dgm:presLayoutVars>
          <dgm:bulletEnabled val="1"/>
        </dgm:presLayoutVars>
      </dgm:prSet>
      <dgm:spPr/>
    </dgm:pt>
  </dgm:ptLst>
  <dgm:cxnLst>
    <dgm:cxn modelId="{6869BA30-68B6-4471-9350-41503A48AACA}" type="presOf" srcId="{03804277-B45C-41F5-BF14-51A31C3723DF}" destId="{7B54DA37-F399-4E9F-81E7-556B6B4C3AB0}" srcOrd="1" destOrd="0" presId="urn:microsoft.com/office/officeart/2005/8/layout/list1"/>
    <dgm:cxn modelId="{BDFCF443-5279-4DCC-AFA1-202A0B1D39B6}" srcId="{03804277-B45C-41F5-BF14-51A31C3723DF}" destId="{A6AE244B-536D-4727-81CB-32658449DE9C}" srcOrd="0" destOrd="0" parTransId="{EEC2CDBC-41D5-48CA-8A55-1E83D68C0B72}" sibTransId="{026C0FB5-3F8E-4CAC-A3AA-1FE5D5E77FEC}"/>
    <dgm:cxn modelId="{A8FB406E-DB3D-4924-A099-E745905BD882}" type="presOf" srcId="{A6AE244B-536D-4727-81CB-32658449DE9C}" destId="{39633EEF-1AD7-457D-9875-FC61B3FE75FC}" srcOrd="0" destOrd="0" presId="urn:microsoft.com/office/officeart/2005/8/layout/list1"/>
    <dgm:cxn modelId="{FC0BCA78-BD2C-4D80-913E-CEBA73DF6FA2}" type="presOf" srcId="{03804277-B45C-41F5-BF14-51A31C3723DF}" destId="{EE06DBB0-19B4-4FFC-A163-7C17C160B86A}" srcOrd="0" destOrd="0" presId="urn:microsoft.com/office/officeart/2005/8/layout/list1"/>
    <dgm:cxn modelId="{F56D1796-0758-4A49-82E6-6501371077FA}" type="presOf" srcId="{67980A42-C402-4D83-BC31-A9F9DC76102A}" destId="{31D4E15E-7601-43FA-8741-1AF39F97D1AF}" srcOrd="0" destOrd="0" presId="urn:microsoft.com/office/officeart/2005/8/layout/list1"/>
    <dgm:cxn modelId="{6E48BDA4-5D53-4099-A1E5-615327EB71E2}" srcId="{67980A42-C402-4D83-BC31-A9F9DC76102A}" destId="{03804277-B45C-41F5-BF14-51A31C3723DF}" srcOrd="0" destOrd="0" parTransId="{75697724-595B-40BB-999E-103CBC9D5653}" sibTransId="{6737802E-AB97-41F0-87EF-6171499C9114}"/>
    <dgm:cxn modelId="{F062A7AA-BF82-43EB-99E3-E676FE47EF33}" type="presParOf" srcId="{31D4E15E-7601-43FA-8741-1AF39F97D1AF}" destId="{8C8743BE-6031-43EC-80A6-E21CECE4B732}" srcOrd="0" destOrd="0" presId="urn:microsoft.com/office/officeart/2005/8/layout/list1"/>
    <dgm:cxn modelId="{4053B6CF-B06B-42BF-894F-A8AFB7F3359D}" type="presParOf" srcId="{8C8743BE-6031-43EC-80A6-E21CECE4B732}" destId="{EE06DBB0-19B4-4FFC-A163-7C17C160B86A}" srcOrd="0" destOrd="0" presId="urn:microsoft.com/office/officeart/2005/8/layout/list1"/>
    <dgm:cxn modelId="{683BBEA6-5B35-407D-B707-DBA1DC9BE179}" type="presParOf" srcId="{8C8743BE-6031-43EC-80A6-E21CECE4B732}" destId="{7B54DA37-F399-4E9F-81E7-556B6B4C3AB0}" srcOrd="1" destOrd="0" presId="urn:microsoft.com/office/officeart/2005/8/layout/list1"/>
    <dgm:cxn modelId="{C22C3ECA-00A7-497F-A000-0BBD88BE36C9}" type="presParOf" srcId="{31D4E15E-7601-43FA-8741-1AF39F97D1AF}" destId="{6A14D4D3-59F8-497B-AE4A-484E5C541A30}" srcOrd="1" destOrd="0" presId="urn:microsoft.com/office/officeart/2005/8/layout/list1"/>
    <dgm:cxn modelId="{0F8F9A39-158A-4D8F-A9C4-C900E0820AB0}" type="presParOf" srcId="{31D4E15E-7601-43FA-8741-1AF39F97D1AF}" destId="{39633EEF-1AD7-457D-9875-FC61B3FE75F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A65C9A1-EE63-4C9B-8E61-60B2992D00CC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7B71E81C-6C88-4C16-8E27-46FC8C325826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Rok 1989 – změna rodinného  chování</a:t>
          </a:r>
          <a:r>
            <a:rPr lang="cs-CZ" dirty="0">
              <a:solidFill>
                <a:schemeClr val="tx1"/>
              </a:solidFill>
            </a:rPr>
            <a:t> </a:t>
          </a:r>
        </a:p>
      </dgm:t>
    </dgm:pt>
    <dgm:pt modelId="{01ED68EF-D9A6-4B4B-957B-274A34193823}" type="parTrans" cxnId="{9E1C38CA-62AC-48BB-8427-0F136E00862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6CCB0BB-4F91-4798-B15A-BC79524E5618}" type="sibTrans" cxnId="{9E1C38CA-62AC-48BB-8427-0F136E00862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2101B7C-1A13-4CEB-B594-5C56077AE9E3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Změna počtu sňatků</a:t>
          </a:r>
        </a:p>
      </dgm:t>
    </dgm:pt>
    <dgm:pt modelId="{814319EB-0C96-40BC-A75F-AD9E87A5D10F}" type="parTrans" cxnId="{C1CFC48F-628D-4CA2-80E1-5736A00150D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7C39952A-43FB-4741-B468-577D51357358}" type="sibTrans" cxnId="{C1CFC48F-628D-4CA2-80E1-5736A00150D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100EB6B-0DD1-40B4-B743-E2ACFD7F4B5F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Věku vstupu do prvního manželství</a:t>
          </a:r>
        </a:p>
      </dgm:t>
    </dgm:pt>
    <dgm:pt modelId="{A79FC2E9-DB5E-4FB0-94C4-C6BF20F6B1F4}" type="parTrans" cxnId="{B1288EE4-1E47-4493-878C-AB25DF969AF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0D6EE2D-E1CD-4B1D-8827-A2CA2D6AC8CE}" type="sibTrans" cxnId="{B1288EE4-1E47-4493-878C-AB25DF969AF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67EAC59-AFAF-4580-866B-BAC1C8FEEEC5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Počtu živě narozených dětí</a:t>
          </a:r>
        </a:p>
      </dgm:t>
    </dgm:pt>
    <dgm:pt modelId="{954D1E50-A436-4FDA-879D-00B9CA24ECA2}" type="parTrans" cxnId="{D8A30519-CB00-4E6A-9FA7-A743699F611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6D56407-53D0-423A-BE96-F99DC08A474C}" type="sibTrans" cxnId="{D8A30519-CB00-4E6A-9FA7-A743699F611E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2C626CE-6B6A-41D8-BFC1-683D7AEC2FD7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Počtu dětí narozených mimo manželství</a:t>
          </a:r>
        </a:p>
      </dgm:t>
    </dgm:pt>
    <dgm:pt modelId="{8A693EB4-F2ED-45B2-8D20-99513B0DFEAB}" type="parTrans" cxnId="{8DC571C7-16DE-4B41-9659-960CE024443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FB03831-D16E-440E-B3BD-B46274754490}" type="sibTrans" cxnId="{8DC571C7-16DE-4B41-9659-960CE024443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E3AB677-9DC8-4284-B2B0-A6E3402F750C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Rozvodů</a:t>
          </a:r>
        </a:p>
      </dgm:t>
    </dgm:pt>
    <dgm:pt modelId="{82481096-EEED-4D7E-9EAD-CA21B9FA22E9}" type="parTrans" cxnId="{0F1D371B-F100-4E85-AEF9-65198ADB8DD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0DAC734-B265-4381-B1AE-51DF1800DA12}" type="sibTrans" cxnId="{0F1D371B-F100-4E85-AEF9-65198ADB8DD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ECE6284-0CBA-4274-AE26-0152AF7DFC0E}">
      <dgm:prSet/>
      <dgm:spPr/>
      <dgm:t>
        <a:bodyPr/>
        <a:lstStyle/>
        <a:p>
          <a:r>
            <a:rPr lang="cs-CZ" b="1">
              <a:solidFill>
                <a:schemeClr val="tx1"/>
              </a:solidFill>
            </a:rPr>
            <a:t>Období pro rodinu plné těžkostí – nepřipravenost</a:t>
          </a:r>
          <a:endParaRPr lang="cs-CZ">
            <a:solidFill>
              <a:schemeClr val="tx1"/>
            </a:solidFill>
          </a:endParaRPr>
        </a:p>
      </dgm:t>
    </dgm:pt>
    <dgm:pt modelId="{C2AD4BD8-8A4C-446B-A108-6B473FEA8A3C}" type="parTrans" cxnId="{CF7356E2-D76C-477E-9D09-8CDF4C0980E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456337F-BBEB-4AA6-B6B6-B79010B3B2B1}" type="sibTrans" cxnId="{CF7356E2-D76C-477E-9D09-8CDF4C0980EB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0DC9BCC-4A56-4034-93B4-CED773337E09}">
      <dgm:prSet/>
      <dgm:spPr/>
      <dgm:t>
        <a:bodyPr/>
        <a:lstStyle/>
        <a:p>
          <a:r>
            <a:rPr lang="cs-CZ">
              <a:solidFill>
                <a:schemeClr val="tx1"/>
              </a:solidFill>
            </a:rPr>
            <a:t>Z čeho tyto těžkosti pramenily?</a:t>
          </a:r>
        </a:p>
      </dgm:t>
    </dgm:pt>
    <dgm:pt modelId="{C6670EE4-69D7-44F5-A11A-1FD70258CD85}" type="parTrans" cxnId="{CDFA5332-CAC8-4FAE-B661-2B6FEC5EEF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B74AB6D-49E4-4C6E-B79B-CFDEDE5E374B}" type="sibTrans" cxnId="{CDFA5332-CAC8-4FAE-B661-2B6FEC5EEF2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5A5E4D4-B056-4B00-9808-A6A9D9C8FDBF}" type="pres">
      <dgm:prSet presAssocID="{8A65C9A1-EE63-4C9B-8E61-60B2992D00CC}" presName="linear" presStyleCnt="0">
        <dgm:presLayoutVars>
          <dgm:animLvl val="lvl"/>
          <dgm:resizeHandles val="exact"/>
        </dgm:presLayoutVars>
      </dgm:prSet>
      <dgm:spPr/>
    </dgm:pt>
    <dgm:pt modelId="{564560CB-EA55-43DB-810B-032806C1F564}" type="pres">
      <dgm:prSet presAssocID="{7B71E81C-6C88-4C16-8E27-46FC8C32582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E476641-0B6C-40A3-B7E4-4DBB5A99AF86}" type="pres">
      <dgm:prSet presAssocID="{7B71E81C-6C88-4C16-8E27-46FC8C325826}" presName="childText" presStyleLbl="revTx" presStyleIdx="0" presStyleCnt="2">
        <dgm:presLayoutVars>
          <dgm:bulletEnabled val="1"/>
        </dgm:presLayoutVars>
      </dgm:prSet>
      <dgm:spPr/>
    </dgm:pt>
    <dgm:pt modelId="{3FD5D8E2-0A1D-43F2-BC3E-8D0A10F73CE3}" type="pres">
      <dgm:prSet presAssocID="{FECE6284-0CBA-4274-AE26-0152AF7DFC0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3D9B059-5CC2-40F8-B445-63D4F007A5DC}" type="pres">
      <dgm:prSet presAssocID="{FECE6284-0CBA-4274-AE26-0152AF7DFC0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D8A30519-CB00-4E6A-9FA7-A743699F611E}" srcId="{7B71E81C-6C88-4C16-8E27-46FC8C325826}" destId="{367EAC59-AFAF-4580-866B-BAC1C8FEEEC5}" srcOrd="2" destOrd="0" parTransId="{954D1E50-A436-4FDA-879D-00B9CA24ECA2}" sibTransId="{16D56407-53D0-423A-BE96-F99DC08A474C}"/>
    <dgm:cxn modelId="{0F1D371B-F100-4E85-AEF9-65198ADB8DDF}" srcId="{7B71E81C-6C88-4C16-8E27-46FC8C325826}" destId="{4E3AB677-9DC8-4284-B2B0-A6E3402F750C}" srcOrd="4" destOrd="0" parTransId="{82481096-EEED-4D7E-9EAD-CA21B9FA22E9}" sibTransId="{80DAC734-B265-4381-B1AE-51DF1800DA12}"/>
    <dgm:cxn modelId="{CDFA5332-CAC8-4FAE-B661-2B6FEC5EEF20}" srcId="{FECE6284-0CBA-4274-AE26-0152AF7DFC0E}" destId="{F0DC9BCC-4A56-4034-93B4-CED773337E09}" srcOrd="0" destOrd="0" parTransId="{C6670EE4-69D7-44F5-A11A-1FD70258CD85}" sibTransId="{9B74AB6D-49E4-4C6E-B79B-CFDEDE5E374B}"/>
    <dgm:cxn modelId="{58B5AE36-EA32-4545-8AFE-C3A78A13E40E}" type="presOf" srcId="{62C626CE-6B6A-41D8-BFC1-683D7AEC2FD7}" destId="{6E476641-0B6C-40A3-B7E4-4DBB5A99AF86}" srcOrd="0" destOrd="3" presId="urn:microsoft.com/office/officeart/2005/8/layout/vList2"/>
    <dgm:cxn modelId="{34D01A3A-CA71-4132-9789-CD0C9B36509E}" type="presOf" srcId="{7B71E81C-6C88-4C16-8E27-46FC8C325826}" destId="{564560CB-EA55-43DB-810B-032806C1F564}" srcOrd="0" destOrd="0" presId="urn:microsoft.com/office/officeart/2005/8/layout/vList2"/>
    <dgm:cxn modelId="{AC84115B-A604-4347-ADD8-D80E91DB7F31}" type="presOf" srcId="{8A65C9A1-EE63-4C9B-8E61-60B2992D00CC}" destId="{A5A5E4D4-B056-4B00-9808-A6A9D9C8FDBF}" srcOrd="0" destOrd="0" presId="urn:microsoft.com/office/officeart/2005/8/layout/vList2"/>
    <dgm:cxn modelId="{84DCF65C-E49F-4123-A29E-E4845B6B64C0}" type="presOf" srcId="{4E3AB677-9DC8-4284-B2B0-A6E3402F750C}" destId="{6E476641-0B6C-40A3-B7E4-4DBB5A99AF86}" srcOrd="0" destOrd="4" presId="urn:microsoft.com/office/officeart/2005/8/layout/vList2"/>
    <dgm:cxn modelId="{6BA1AF60-863E-4DC3-93AF-0D62B979DB47}" type="presOf" srcId="{F0DC9BCC-4A56-4034-93B4-CED773337E09}" destId="{C3D9B059-5CC2-40F8-B445-63D4F007A5DC}" srcOrd="0" destOrd="0" presId="urn:microsoft.com/office/officeart/2005/8/layout/vList2"/>
    <dgm:cxn modelId="{CFE10B45-0970-44D5-B688-7C18E11D74B6}" type="presOf" srcId="{FECE6284-0CBA-4274-AE26-0152AF7DFC0E}" destId="{3FD5D8E2-0A1D-43F2-BC3E-8D0A10F73CE3}" srcOrd="0" destOrd="0" presId="urn:microsoft.com/office/officeart/2005/8/layout/vList2"/>
    <dgm:cxn modelId="{9A58F27D-A61A-46C5-A80C-726C0488C5D0}" type="presOf" srcId="{32101B7C-1A13-4CEB-B594-5C56077AE9E3}" destId="{6E476641-0B6C-40A3-B7E4-4DBB5A99AF86}" srcOrd="0" destOrd="0" presId="urn:microsoft.com/office/officeart/2005/8/layout/vList2"/>
    <dgm:cxn modelId="{C1CFC48F-628D-4CA2-80E1-5736A00150D2}" srcId="{7B71E81C-6C88-4C16-8E27-46FC8C325826}" destId="{32101B7C-1A13-4CEB-B594-5C56077AE9E3}" srcOrd="0" destOrd="0" parTransId="{814319EB-0C96-40BC-A75F-AD9E87A5D10F}" sibTransId="{7C39952A-43FB-4741-B468-577D51357358}"/>
    <dgm:cxn modelId="{04B63CBC-8213-4609-BD43-B80BC3B3628D}" type="presOf" srcId="{367EAC59-AFAF-4580-866B-BAC1C8FEEEC5}" destId="{6E476641-0B6C-40A3-B7E4-4DBB5A99AF86}" srcOrd="0" destOrd="2" presId="urn:microsoft.com/office/officeart/2005/8/layout/vList2"/>
    <dgm:cxn modelId="{8DC571C7-16DE-4B41-9659-960CE024443B}" srcId="{7B71E81C-6C88-4C16-8E27-46FC8C325826}" destId="{62C626CE-6B6A-41D8-BFC1-683D7AEC2FD7}" srcOrd="3" destOrd="0" parTransId="{8A693EB4-F2ED-45B2-8D20-99513B0DFEAB}" sibTransId="{5FB03831-D16E-440E-B3BD-B46274754490}"/>
    <dgm:cxn modelId="{58851AC8-ECA6-41CC-9D3D-FF6168D8B34A}" type="presOf" srcId="{F100EB6B-0DD1-40B4-B743-E2ACFD7F4B5F}" destId="{6E476641-0B6C-40A3-B7E4-4DBB5A99AF86}" srcOrd="0" destOrd="1" presId="urn:microsoft.com/office/officeart/2005/8/layout/vList2"/>
    <dgm:cxn modelId="{9E1C38CA-62AC-48BB-8427-0F136E00862E}" srcId="{8A65C9A1-EE63-4C9B-8E61-60B2992D00CC}" destId="{7B71E81C-6C88-4C16-8E27-46FC8C325826}" srcOrd="0" destOrd="0" parTransId="{01ED68EF-D9A6-4B4B-957B-274A34193823}" sibTransId="{36CCB0BB-4F91-4798-B15A-BC79524E5618}"/>
    <dgm:cxn modelId="{CF7356E2-D76C-477E-9D09-8CDF4C0980EB}" srcId="{8A65C9A1-EE63-4C9B-8E61-60B2992D00CC}" destId="{FECE6284-0CBA-4274-AE26-0152AF7DFC0E}" srcOrd="1" destOrd="0" parTransId="{C2AD4BD8-8A4C-446B-A108-6B473FEA8A3C}" sibTransId="{0456337F-BBEB-4AA6-B6B6-B79010B3B2B1}"/>
    <dgm:cxn modelId="{B1288EE4-1E47-4493-878C-AB25DF969AFB}" srcId="{7B71E81C-6C88-4C16-8E27-46FC8C325826}" destId="{F100EB6B-0DD1-40B4-B743-E2ACFD7F4B5F}" srcOrd="1" destOrd="0" parTransId="{A79FC2E9-DB5E-4FB0-94C4-C6BF20F6B1F4}" sibTransId="{B0D6EE2D-E1CD-4B1D-8827-A2CA2D6AC8CE}"/>
    <dgm:cxn modelId="{B4995070-3842-4A5A-A31A-72342CE2E258}" type="presParOf" srcId="{A5A5E4D4-B056-4B00-9808-A6A9D9C8FDBF}" destId="{564560CB-EA55-43DB-810B-032806C1F564}" srcOrd="0" destOrd="0" presId="urn:microsoft.com/office/officeart/2005/8/layout/vList2"/>
    <dgm:cxn modelId="{5216D5A7-B594-4C98-8E78-A356AB0245CB}" type="presParOf" srcId="{A5A5E4D4-B056-4B00-9808-A6A9D9C8FDBF}" destId="{6E476641-0B6C-40A3-B7E4-4DBB5A99AF86}" srcOrd="1" destOrd="0" presId="urn:microsoft.com/office/officeart/2005/8/layout/vList2"/>
    <dgm:cxn modelId="{649B5130-F4B7-42B4-B072-D38DA4CD22C3}" type="presParOf" srcId="{A5A5E4D4-B056-4B00-9808-A6A9D9C8FDBF}" destId="{3FD5D8E2-0A1D-43F2-BC3E-8D0A10F73CE3}" srcOrd="2" destOrd="0" presId="urn:microsoft.com/office/officeart/2005/8/layout/vList2"/>
    <dgm:cxn modelId="{B18EB8B1-0493-466F-8C53-FEFC00B49194}" type="presParOf" srcId="{A5A5E4D4-B056-4B00-9808-A6A9D9C8FDBF}" destId="{C3D9B059-5CC2-40F8-B445-63D4F007A5D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C340DE-E4D4-4F93-90D6-6F3E15BDA175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8A67F943-B056-4C71-9515-0125919B2C95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Základní socializační prostředí </a:t>
          </a:r>
        </a:p>
      </dgm:t>
    </dgm:pt>
    <dgm:pt modelId="{43A39E33-AB22-4310-810D-5090A4B49B83}" type="parTrans" cxnId="{3B9F77F7-337F-4E7A-B17F-A7498BD2F955}">
      <dgm:prSet/>
      <dgm:spPr/>
      <dgm:t>
        <a:bodyPr/>
        <a:lstStyle/>
        <a:p>
          <a:endParaRPr lang="cs-CZ"/>
        </a:p>
      </dgm:t>
    </dgm:pt>
    <dgm:pt modelId="{8B9D0B59-DA43-4543-BAC1-4F8CB490BE8B}" type="sibTrans" cxnId="{3B9F77F7-337F-4E7A-B17F-A7498BD2F955}">
      <dgm:prSet/>
      <dgm:spPr/>
      <dgm:t>
        <a:bodyPr/>
        <a:lstStyle/>
        <a:p>
          <a:endParaRPr lang="cs-CZ"/>
        </a:p>
      </dgm:t>
    </dgm:pt>
    <dgm:pt modelId="{EEFCB198-F724-4A5C-8A87-EF159E2E0772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Členové rodiny – </a:t>
          </a:r>
          <a:r>
            <a:rPr lang="cs-CZ" b="1" u="sng" dirty="0">
              <a:solidFill>
                <a:schemeClr val="tx1"/>
              </a:solidFill>
            </a:rPr>
            <a:t>základní výchovné činitelé</a:t>
          </a:r>
          <a:endParaRPr lang="cs-CZ" u="sng" dirty="0">
            <a:solidFill>
              <a:schemeClr val="tx1"/>
            </a:solidFill>
          </a:endParaRPr>
        </a:p>
      </dgm:t>
    </dgm:pt>
    <dgm:pt modelId="{6EBAFC60-9875-48A2-A802-E41CDA2DA94A}" type="parTrans" cxnId="{998AC754-E9B2-4BEC-8B1C-5ECA2633B5EC}">
      <dgm:prSet/>
      <dgm:spPr/>
      <dgm:t>
        <a:bodyPr/>
        <a:lstStyle/>
        <a:p>
          <a:endParaRPr lang="cs-CZ"/>
        </a:p>
      </dgm:t>
    </dgm:pt>
    <dgm:pt modelId="{CD8AA05C-C18A-425E-876C-0B37DA8E643F}" type="sibTrans" cxnId="{998AC754-E9B2-4BEC-8B1C-5ECA2633B5EC}">
      <dgm:prSet/>
      <dgm:spPr/>
      <dgm:t>
        <a:bodyPr/>
        <a:lstStyle/>
        <a:p>
          <a:endParaRPr lang="cs-CZ"/>
        </a:p>
      </dgm:t>
    </dgm:pt>
    <dgm:pt modelId="{78AC977F-BF81-4979-9F4E-BF8E79673E12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Rodina je útvar neustále se měnící a vyvíjející. </a:t>
          </a:r>
        </a:p>
      </dgm:t>
    </dgm:pt>
    <dgm:pt modelId="{936D2938-0315-4DF4-BCB1-3715946B36EE}" type="parTrans" cxnId="{6E787482-3300-4305-9086-0DA5531BDC87}">
      <dgm:prSet/>
      <dgm:spPr/>
      <dgm:t>
        <a:bodyPr/>
        <a:lstStyle/>
        <a:p>
          <a:endParaRPr lang="cs-CZ"/>
        </a:p>
      </dgm:t>
    </dgm:pt>
    <dgm:pt modelId="{3ADAD669-6C90-4598-8669-6FD694ADE3D4}" type="sibTrans" cxnId="{6E787482-3300-4305-9086-0DA5531BDC87}">
      <dgm:prSet/>
      <dgm:spPr/>
      <dgm:t>
        <a:bodyPr/>
        <a:lstStyle/>
        <a:p>
          <a:endParaRPr lang="cs-CZ"/>
        </a:p>
      </dgm:t>
    </dgm:pt>
    <dgm:pt modelId="{36A042D3-C5F8-4AAA-924D-F998DF456386}">
      <dgm:prSet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Jedince výrazně zasahuje a mění socializační prostředí. </a:t>
          </a:r>
        </a:p>
      </dgm:t>
    </dgm:pt>
    <dgm:pt modelId="{13F93C98-0014-4A0E-A0CC-7F0B111F3198}" type="parTrans" cxnId="{6382066B-E30B-4333-BDDA-6EAE5FD084F7}">
      <dgm:prSet/>
      <dgm:spPr/>
      <dgm:t>
        <a:bodyPr/>
        <a:lstStyle/>
        <a:p>
          <a:endParaRPr lang="cs-CZ"/>
        </a:p>
      </dgm:t>
    </dgm:pt>
    <dgm:pt modelId="{B3A0973B-7B6D-43E2-99BA-9F5FD9976B0E}" type="sibTrans" cxnId="{6382066B-E30B-4333-BDDA-6EAE5FD084F7}">
      <dgm:prSet/>
      <dgm:spPr/>
      <dgm:t>
        <a:bodyPr/>
        <a:lstStyle/>
        <a:p>
          <a:endParaRPr lang="cs-CZ"/>
        </a:p>
      </dgm:t>
    </dgm:pt>
    <dgm:pt modelId="{1A6CA71D-8321-4507-9614-E6BE7B7B2DF0}" type="pres">
      <dgm:prSet presAssocID="{0EC340DE-E4D4-4F93-90D6-6F3E15BDA175}" presName="Name0" presStyleCnt="0">
        <dgm:presLayoutVars>
          <dgm:chMax val="7"/>
          <dgm:chPref val="7"/>
          <dgm:dir/>
        </dgm:presLayoutVars>
      </dgm:prSet>
      <dgm:spPr/>
    </dgm:pt>
    <dgm:pt modelId="{0B6BE710-F8A9-410B-8371-2C7BA9AA9C91}" type="pres">
      <dgm:prSet presAssocID="{0EC340DE-E4D4-4F93-90D6-6F3E15BDA175}" presName="Name1" presStyleCnt="0"/>
      <dgm:spPr/>
    </dgm:pt>
    <dgm:pt modelId="{BDB3AF65-F33F-48E7-B8F4-B6B9641904C3}" type="pres">
      <dgm:prSet presAssocID="{0EC340DE-E4D4-4F93-90D6-6F3E15BDA175}" presName="cycle" presStyleCnt="0"/>
      <dgm:spPr/>
    </dgm:pt>
    <dgm:pt modelId="{8C900C08-1E31-4ED9-B910-305AE08CEC09}" type="pres">
      <dgm:prSet presAssocID="{0EC340DE-E4D4-4F93-90D6-6F3E15BDA175}" presName="srcNode" presStyleLbl="node1" presStyleIdx="0" presStyleCnt="4"/>
      <dgm:spPr/>
    </dgm:pt>
    <dgm:pt modelId="{B8F5A8FC-87F4-42C6-9763-719C77B1F881}" type="pres">
      <dgm:prSet presAssocID="{0EC340DE-E4D4-4F93-90D6-6F3E15BDA175}" presName="conn" presStyleLbl="parChTrans1D2" presStyleIdx="0" presStyleCnt="1"/>
      <dgm:spPr/>
    </dgm:pt>
    <dgm:pt modelId="{0516BF8D-2E26-40FC-BB58-A806975A3590}" type="pres">
      <dgm:prSet presAssocID="{0EC340DE-E4D4-4F93-90D6-6F3E15BDA175}" presName="extraNode" presStyleLbl="node1" presStyleIdx="0" presStyleCnt="4"/>
      <dgm:spPr/>
    </dgm:pt>
    <dgm:pt modelId="{7936779E-DB0B-4CAB-B04B-033B16F048C7}" type="pres">
      <dgm:prSet presAssocID="{0EC340DE-E4D4-4F93-90D6-6F3E15BDA175}" presName="dstNode" presStyleLbl="node1" presStyleIdx="0" presStyleCnt="4"/>
      <dgm:spPr/>
    </dgm:pt>
    <dgm:pt modelId="{6E8D787F-5443-46E5-B9AC-037D7A4FB86E}" type="pres">
      <dgm:prSet presAssocID="{8A67F943-B056-4C71-9515-0125919B2C95}" presName="text_1" presStyleLbl="node1" presStyleIdx="0" presStyleCnt="4">
        <dgm:presLayoutVars>
          <dgm:bulletEnabled val="1"/>
        </dgm:presLayoutVars>
      </dgm:prSet>
      <dgm:spPr/>
    </dgm:pt>
    <dgm:pt modelId="{A04FDBB5-5970-41BB-B5B7-103B24682A02}" type="pres">
      <dgm:prSet presAssocID="{8A67F943-B056-4C71-9515-0125919B2C95}" presName="accent_1" presStyleCnt="0"/>
      <dgm:spPr/>
    </dgm:pt>
    <dgm:pt modelId="{540095FD-4EDD-4384-A316-D494B33695A4}" type="pres">
      <dgm:prSet presAssocID="{8A67F943-B056-4C71-9515-0125919B2C95}" presName="accentRepeatNode" presStyleLbl="solidFgAcc1" presStyleIdx="0" presStyleCnt="4"/>
      <dgm:spPr/>
    </dgm:pt>
    <dgm:pt modelId="{67543053-6284-4AA0-BC13-19FC3F7DBC30}" type="pres">
      <dgm:prSet presAssocID="{EEFCB198-F724-4A5C-8A87-EF159E2E0772}" presName="text_2" presStyleLbl="node1" presStyleIdx="1" presStyleCnt="4">
        <dgm:presLayoutVars>
          <dgm:bulletEnabled val="1"/>
        </dgm:presLayoutVars>
      </dgm:prSet>
      <dgm:spPr/>
    </dgm:pt>
    <dgm:pt modelId="{FC742C11-6EAA-41E3-9C44-A4EE1BFF9550}" type="pres">
      <dgm:prSet presAssocID="{EEFCB198-F724-4A5C-8A87-EF159E2E0772}" presName="accent_2" presStyleCnt="0"/>
      <dgm:spPr/>
    </dgm:pt>
    <dgm:pt modelId="{DDF81839-0470-4E9F-82F7-8A61F70AE178}" type="pres">
      <dgm:prSet presAssocID="{EEFCB198-F724-4A5C-8A87-EF159E2E0772}" presName="accentRepeatNode" presStyleLbl="solidFgAcc1" presStyleIdx="1" presStyleCnt="4"/>
      <dgm:spPr/>
    </dgm:pt>
    <dgm:pt modelId="{FAD49577-7A36-4F61-9F75-3AD9D2B59C37}" type="pres">
      <dgm:prSet presAssocID="{78AC977F-BF81-4979-9F4E-BF8E79673E12}" presName="text_3" presStyleLbl="node1" presStyleIdx="2" presStyleCnt="4">
        <dgm:presLayoutVars>
          <dgm:bulletEnabled val="1"/>
        </dgm:presLayoutVars>
      </dgm:prSet>
      <dgm:spPr/>
    </dgm:pt>
    <dgm:pt modelId="{CC21F9A0-CF02-45A9-9C0B-91F4C76D3B48}" type="pres">
      <dgm:prSet presAssocID="{78AC977F-BF81-4979-9F4E-BF8E79673E12}" presName="accent_3" presStyleCnt="0"/>
      <dgm:spPr/>
    </dgm:pt>
    <dgm:pt modelId="{A7BD4DE7-D269-4B98-B8D3-216383BAD85F}" type="pres">
      <dgm:prSet presAssocID="{78AC977F-BF81-4979-9F4E-BF8E79673E12}" presName="accentRepeatNode" presStyleLbl="solidFgAcc1" presStyleIdx="2" presStyleCnt="4"/>
      <dgm:spPr/>
    </dgm:pt>
    <dgm:pt modelId="{E9F6373F-D69E-4571-AF78-259E5D472149}" type="pres">
      <dgm:prSet presAssocID="{36A042D3-C5F8-4AAA-924D-F998DF456386}" presName="text_4" presStyleLbl="node1" presStyleIdx="3" presStyleCnt="4">
        <dgm:presLayoutVars>
          <dgm:bulletEnabled val="1"/>
        </dgm:presLayoutVars>
      </dgm:prSet>
      <dgm:spPr/>
    </dgm:pt>
    <dgm:pt modelId="{1525F1DE-ABBE-4BD2-936E-D5B46B789711}" type="pres">
      <dgm:prSet presAssocID="{36A042D3-C5F8-4AAA-924D-F998DF456386}" presName="accent_4" presStyleCnt="0"/>
      <dgm:spPr/>
    </dgm:pt>
    <dgm:pt modelId="{8DEE7431-8CC7-49D2-ABDD-E83E930CA218}" type="pres">
      <dgm:prSet presAssocID="{36A042D3-C5F8-4AAA-924D-F998DF456386}" presName="accentRepeatNode" presStyleLbl="solidFgAcc1" presStyleIdx="3" presStyleCnt="4"/>
      <dgm:spPr/>
    </dgm:pt>
  </dgm:ptLst>
  <dgm:cxnLst>
    <dgm:cxn modelId="{A3111D01-C4B2-4A5C-9F3C-CAFAB30CD316}" type="presOf" srcId="{8B9D0B59-DA43-4543-BAC1-4F8CB490BE8B}" destId="{B8F5A8FC-87F4-42C6-9763-719C77B1F881}" srcOrd="0" destOrd="0" presId="urn:microsoft.com/office/officeart/2008/layout/VerticalCurvedList"/>
    <dgm:cxn modelId="{6382066B-E30B-4333-BDDA-6EAE5FD084F7}" srcId="{0EC340DE-E4D4-4F93-90D6-6F3E15BDA175}" destId="{36A042D3-C5F8-4AAA-924D-F998DF456386}" srcOrd="3" destOrd="0" parTransId="{13F93C98-0014-4A0E-A0CC-7F0B111F3198}" sibTransId="{B3A0973B-7B6D-43E2-99BA-9F5FD9976B0E}"/>
    <dgm:cxn modelId="{998AC754-E9B2-4BEC-8B1C-5ECA2633B5EC}" srcId="{0EC340DE-E4D4-4F93-90D6-6F3E15BDA175}" destId="{EEFCB198-F724-4A5C-8A87-EF159E2E0772}" srcOrd="1" destOrd="0" parTransId="{6EBAFC60-9875-48A2-A802-E41CDA2DA94A}" sibTransId="{CD8AA05C-C18A-425E-876C-0B37DA8E643F}"/>
    <dgm:cxn modelId="{6E787482-3300-4305-9086-0DA5531BDC87}" srcId="{0EC340DE-E4D4-4F93-90D6-6F3E15BDA175}" destId="{78AC977F-BF81-4979-9F4E-BF8E79673E12}" srcOrd="2" destOrd="0" parTransId="{936D2938-0315-4DF4-BCB1-3715946B36EE}" sibTransId="{3ADAD669-6C90-4598-8669-6FD694ADE3D4}"/>
    <dgm:cxn modelId="{3A817A82-8698-4674-8701-ECD64C16BE41}" type="presOf" srcId="{78AC977F-BF81-4979-9F4E-BF8E79673E12}" destId="{FAD49577-7A36-4F61-9F75-3AD9D2B59C37}" srcOrd="0" destOrd="0" presId="urn:microsoft.com/office/officeart/2008/layout/VerticalCurvedList"/>
    <dgm:cxn modelId="{D79B3C83-8910-41A7-90F8-01E78575B0B7}" type="presOf" srcId="{0EC340DE-E4D4-4F93-90D6-6F3E15BDA175}" destId="{1A6CA71D-8321-4507-9614-E6BE7B7B2DF0}" srcOrd="0" destOrd="0" presId="urn:microsoft.com/office/officeart/2008/layout/VerticalCurvedList"/>
    <dgm:cxn modelId="{54654098-03F7-4CCB-99C0-04DFAAC0B4E3}" type="presOf" srcId="{EEFCB198-F724-4A5C-8A87-EF159E2E0772}" destId="{67543053-6284-4AA0-BC13-19FC3F7DBC30}" srcOrd="0" destOrd="0" presId="urn:microsoft.com/office/officeart/2008/layout/VerticalCurvedList"/>
    <dgm:cxn modelId="{CB6035E2-143A-4AEB-ABBB-1A03290B9C5E}" type="presOf" srcId="{36A042D3-C5F8-4AAA-924D-F998DF456386}" destId="{E9F6373F-D69E-4571-AF78-259E5D472149}" srcOrd="0" destOrd="0" presId="urn:microsoft.com/office/officeart/2008/layout/VerticalCurvedList"/>
    <dgm:cxn modelId="{8BB52CE7-D3C7-48FB-9601-8E534B649FAF}" type="presOf" srcId="{8A67F943-B056-4C71-9515-0125919B2C95}" destId="{6E8D787F-5443-46E5-B9AC-037D7A4FB86E}" srcOrd="0" destOrd="0" presId="urn:microsoft.com/office/officeart/2008/layout/VerticalCurvedList"/>
    <dgm:cxn modelId="{3B9F77F7-337F-4E7A-B17F-A7498BD2F955}" srcId="{0EC340DE-E4D4-4F93-90D6-6F3E15BDA175}" destId="{8A67F943-B056-4C71-9515-0125919B2C95}" srcOrd="0" destOrd="0" parTransId="{43A39E33-AB22-4310-810D-5090A4B49B83}" sibTransId="{8B9D0B59-DA43-4543-BAC1-4F8CB490BE8B}"/>
    <dgm:cxn modelId="{524F3C39-86B7-4B82-B8E8-E43659E807BB}" type="presParOf" srcId="{1A6CA71D-8321-4507-9614-E6BE7B7B2DF0}" destId="{0B6BE710-F8A9-410B-8371-2C7BA9AA9C91}" srcOrd="0" destOrd="0" presId="urn:microsoft.com/office/officeart/2008/layout/VerticalCurvedList"/>
    <dgm:cxn modelId="{2B0CA7EB-3CFF-4093-8089-3CD5F42ADD58}" type="presParOf" srcId="{0B6BE710-F8A9-410B-8371-2C7BA9AA9C91}" destId="{BDB3AF65-F33F-48E7-B8F4-B6B9641904C3}" srcOrd="0" destOrd="0" presId="urn:microsoft.com/office/officeart/2008/layout/VerticalCurvedList"/>
    <dgm:cxn modelId="{873B818E-A193-4987-AF43-913A024F7E18}" type="presParOf" srcId="{BDB3AF65-F33F-48E7-B8F4-B6B9641904C3}" destId="{8C900C08-1E31-4ED9-B910-305AE08CEC09}" srcOrd="0" destOrd="0" presId="urn:microsoft.com/office/officeart/2008/layout/VerticalCurvedList"/>
    <dgm:cxn modelId="{916578F5-509E-4CC0-8DD9-D7C15F57F5B7}" type="presParOf" srcId="{BDB3AF65-F33F-48E7-B8F4-B6B9641904C3}" destId="{B8F5A8FC-87F4-42C6-9763-719C77B1F881}" srcOrd="1" destOrd="0" presId="urn:microsoft.com/office/officeart/2008/layout/VerticalCurvedList"/>
    <dgm:cxn modelId="{27430A5F-3830-49E5-9CDE-4D6839B42968}" type="presParOf" srcId="{BDB3AF65-F33F-48E7-B8F4-B6B9641904C3}" destId="{0516BF8D-2E26-40FC-BB58-A806975A3590}" srcOrd="2" destOrd="0" presId="urn:microsoft.com/office/officeart/2008/layout/VerticalCurvedList"/>
    <dgm:cxn modelId="{4050CC95-49F4-4E7D-8CC2-9575985C7E3C}" type="presParOf" srcId="{BDB3AF65-F33F-48E7-B8F4-B6B9641904C3}" destId="{7936779E-DB0B-4CAB-B04B-033B16F048C7}" srcOrd="3" destOrd="0" presId="urn:microsoft.com/office/officeart/2008/layout/VerticalCurvedList"/>
    <dgm:cxn modelId="{94FBDA4B-1483-406B-AC2A-792E47776DFC}" type="presParOf" srcId="{0B6BE710-F8A9-410B-8371-2C7BA9AA9C91}" destId="{6E8D787F-5443-46E5-B9AC-037D7A4FB86E}" srcOrd="1" destOrd="0" presId="urn:microsoft.com/office/officeart/2008/layout/VerticalCurvedList"/>
    <dgm:cxn modelId="{C7E19F46-2114-4327-862E-679C7571B822}" type="presParOf" srcId="{0B6BE710-F8A9-410B-8371-2C7BA9AA9C91}" destId="{A04FDBB5-5970-41BB-B5B7-103B24682A02}" srcOrd="2" destOrd="0" presId="urn:microsoft.com/office/officeart/2008/layout/VerticalCurvedList"/>
    <dgm:cxn modelId="{2B572C7E-D645-4722-A229-9E70784F33B3}" type="presParOf" srcId="{A04FDBB5-5970-41BB-B5B7-103B24682A02}" destId="{540095FD-4EDD-4384-A316-D494B33695A4}" srcOrd="0" destOrd="0" presId="urn:microsoft.com/office/officeart/2008/layout/VerticalCurvedList"/>
    <dgm:cxn modelId="{8416A754-BFE9-4091-B6BB-6FBB79DCF617}" type="presParOf" srcId="{0B6BE710-F8A9-410B-8371-2C7BA9AA9C91}" destId="{67543053-6284-4AA0-BC13-19FC3F7DBC30}" srcOrd="3" destOrd="0" presId="urn:microsoft.com/office/officeart/2008/layout/VerticalCurvedList"/>
    <dgm:cxn modelId="{B2DC4CCE-0589-49D6-B2A7-B7F9772CC254}" type="presParOf" srcId="{0B6BE710-F8A9-410B-8371-2C7BA9AA9C91}" destId="{FC742C11-6EAA-41E3-9C44-A4EE1BFF9550}" srcOrd="4" destOrd="0" presId="urn:microsoft.com/office/officeart/2008/layout/VerticalCurvedList"/>
    <dgm:cxn modelId="{F134528F-BE93-47A6-91F5-B215E506D590}" type="presParOf" srcId="{FC742C11-6EAA-41E3-9C44-A4EE1BFF9550}" destId="{DDF81839-0470-4E9F-82F7-8A61F70AE178}" srcOrd="0" destOrd="0" presId="urn:microsoft.com/office/officeart/2008/layout/VerticalCurvedList"/>
    <dgm:cxn modelId="{3A2DA251-D8D0-4F62-A933-2D2FE5D252B7}" type="presParOf" srcId="{0B6BE710-F8A9-410B-8371-2C7BA9AA9C91}" destId="{FAD49577-7A36-4F61-9F75-3AD9D2B59C37}" srcOrd="5" destOrd="0" presId="urn:microsoft.com/office/officeart/2008/layout/VerticalCurvedList"/>
    <dgm:cxn modelId="{833B48B1-2FE3-46BE-A817-7CE933D2FD86}" type="presParOf" srcId="{0B6BE710-F8A9-410B-8371-2C7BA9AA9C91}" destId="{CC21F9A0-CF02-45A9-9C0B-91F4C76D3B48}" srcOrd="6" destOrd="0" presId="urn:microsoft.com/office/officeart/2008/layout/VerticalCurvedList"/>
    <dgm:cxn modelId="{7220086B-1253-4822-8312-9C8435BEAB03}" type="presParOf" srcId="{CC21F9A0-CF02-45A9-9C0B-91F4C76D3B48}" destId="{A7BD4DE7-D269-4B98-B8D3-216383BAD85F}" srcOrd="0" destOrd="0" presId="urn:microsoft.com/office/officeart/2008/layout/VerticalCurvedList"/>
    <dgm:cxn modelId="{A5E3E6BA-5CA3-479D-B808-C2F0FA25B1AB}" type="presParOf" srcId="{0B6BE710-F8A9-410B-8371-2C7BA9AA9C91}" destId="{E9F6373F-D69E-4571-AF78-259E5D472149}" srcOrd="7" destOrd="0" presId="urn:microsoft.com/office/officeart/2008/layout/VerticalCurvedList"/>
    <dgm:cxn modelId="{AAC3B1EF-0B22-4BDE-A038-3F4C96A1164A}" type="presParOf" srcId="{0B6BE710-F8A9-410B-8371-2C7BA9AA9C91}" destId="{1525F1DE-ABBE-4BD2-936E-D5B46B789711}" srcOrd="8" destOrd="0" presId="urn:microsoft.com/office/officeart/2008/layout/VerticalCurvedList"/>
    <dgm:cxn modelId="{F65F65AC-4A15-4798-A740-5C57979E5BF3}" type="presParOf" srcId="{1525F1DE-ABBE-4BD2-936E-D5B46B789711}" destId="{8DEE7431-8CC7-49D2-ABDD-E83E930CA21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D2EF3D-AEB9-4481-98D3-E48EAB9F0C17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3801087-F2D8-401F-B9B3-A7736B243F2A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Změna v sociální roli rodičů</a:t>
          </a:r>
          <a:endParaRPr lang="cs-CZ" dirty="0">
            <a:solidFill>
              <a:schemeClr val="tx1"/>
            </a:solidFill>
          </a:endParaRPr>
        </a:p>
      </dgm:t>
    </dgm:pt>
    <dgm:pt modelId="{0B5E2B91-5AB3-4053-B84A-B06E6412D167}" type="parTrans" cxnId="{5182A751-ABE5-415C-99B5-FD00C592BFB2}">
      <dgm:prSet/>
      <dgm:spPr/>
      <dgm:t>
        <a:bodyPr/>
        <a:lstStyle/>
        <a:p>
          <a:endParaRPr lang="cs-CZ"/>
        </a:p>
      </dgm:t>
    </dgm:pt>
    <dgm:pt modelId="{B1B925ED-8D96-4D08-A9E2-D862D856C9ED}" type="sibTrans" cxnId="{5182A751-ABE5-415C-99B5-FD00C592BFB2}">
      <dgm:prSet/>
      <dgm:spPr/>
      <dgm:t>
        <a:bodyPr/>
        <a:lstStyle/>
        <a:p>
          <a:endParaRPr lang="cs-CZ"/>
        </a:p>
      </dgm:t>
    </dgm:pt>
    <dgm:pt modelId="{D2C2754F-741B-446B-B5E9-B0FA4BDA3762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Izolovanost rodiny</a:t>
          </a:r>
          <a:endParaRPr lang="cs-CZ" dirty="0">
            <a:solidFill>
              <a:schemeClr val="tx1"/>
            </a:solidFill>
          </a:endParaRPr>
        </a:p>
      </dgm:t>
    </dgm:pt>
    <dgm:pt modelId="{9375F405-F303-40EF-B8C4-3205163F42DC}" type="parTrans" cxnId="{AEB5B4AF-FD3C-4311-8789-C0393A2AE98F}">
      <dgm:prSet/>
      <dgm:spPr/>
      <dgm:t>
        <a:bodyPr/>
        <a:lstStyle/>
        <a:p>
          <a:endParaRPr lang="cs-CZ"/>
        </a:p>
      </dgm:t>
    </dgm:pt>
    <dgm:pt modelId="{9FE09614-B7BE-4295-9DB4-237396E486B3}" type="sibTrans" cxnId="{AEB5B4AF-FD3C-4311-8789-C0393A2AE98F}">
      <dgm:prSet/>
      <dgm:spPr/>
      <dgm:t>
        <a:bodyPr/>
        <a:lstStyle/>
        <a:p>
          <a:endParaRPr lang="cs-CZ"/>
        </a:p>
      </dgm:t>
    </dgm:pt>
    <dgm:pt modelId="{DF7B1E29-FFAA-4661-AAED-D10B06C7ADC3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Zmenšování rodiny (+ zvyšují se náklady na děti – tzv. náklady ztracených příležitostí)</a:t>
          </a:r>
          <a:endParaRPr lang="cs-CZ" dirty="0">
            <a:solidFill>
              <a:schemeClr val="tx1"/>
            </a:solidFill>
          </a:endParaRPr>
        </a:p>
      </dgm:t>
    </dgm:pt>
    <dgm:pt modelId="{47F3E284-ADAE-4BBB-8CBF-2F37C64253C8}" type="parTrans" cxnId="{E5B0DA40-C0B2-4BA1-B643-4470AABEDF32}">
      <dgm:prSet/>
      <dgm:spPr/>
      <dgm:t>
        <a:bodyPr/>
        <a:lstStyle/>
        <a:p>
          <a:endParaRPr lang="cs-CZ"/>
        </a:p>
      </dgm:t>
    </dgm:pt>
    <dgm:pt modelId="{33E2CFB5-7723-46A5-94CE-7364A30A82E3}" type="sibTrans" cxnId="{E5B0DA40-C0B2-4BA1-B643-4470AABEDF32}">
      <dgm:prSet/>
      <dgm:spPr/>
      <dgm:t>
        <a:bodyPr/>
        <a:lstStyle/>
        <a:p>
          <a:endParaRPr lang="cs-CZ"/>
        </a:p>
      </dgm:t>
    </dgm:pt>
    <dgm:pt modelId="{E5F77DD6-6241-44F9-BA0A-0FFD93B35C46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Dezintegrace rodiny (atomizace rodinného života)</a:t>
          </a:r>
          <a:endParaRPr lang="cs-CZ" dirty="0">
            <a:solidFill>
              <a:schemeClr val="tx1"/>
            </a:solidFill>
          </a:endParaRPr>
        </a:p>
      </dgm:t>
    </dgm:pt>
    <dgm:pt modelId="{A878DFED-0BF9-46F3-B1EF-50937485D906}" type="parTrans" cxnId="{3AC41FCC-0C36-4C28-9B64-7B08E739FDF5}">
      <dgm:prSet/>
      <dgm:spPr/>
      <dgm:t>
        <a:bodyPr/>
        <a:lstStyle/>
        <a:p>
          <a:endParaRPr lang="cs-CZ"/>
        </a:p>
      </dgm:t>
    </dgm:pt>
    <dgm:pt modelId="{5088BDE0-3168-4297-89B3-4E59971EA0CE}" type="sibTrans" cxnId="{3AC41FCC-0C36-4C28-9B64-7B08E739FDF5}">
      <dgm:prSet/>
      <dgm:spPr/>
      <dgm:t>
        <a:bodyPr/>
        <a:lstStyle/>
        <a:p>
          <a:endParaRPr lang="cs-CZ"/>
        </a:p>
      </dgm:t>
    </dgm:pt>
    <dgm:pt modelId="{137D3AA5-397A-43AF-94A0-1B5A9EF2086F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Rodina je zatížena prací rodičů, značným časovým vytížením. Dvoukariérový model rodiny (vliv emancipace)</a:t>
          </a:r>
          <a:endParaRPr lang="cs-CZ" dirty="0">
            <a:solidFill>
              <a:schemeClr val="tx1"/>
            </a:solidFill>
          </a:endParaRPr>
        </a:p>
      </dgm:t>
    </dgm:pt>
    <dgm:pt modelId="{9197A3FE-F42B-4B59-8D94-3899F9E4516B}" type="parTrans" cxnId="{788323FF-0F41-48A3-9FF2-67A9E83C2536}">
      <dgm:prSet/>
      <dgm:spPr/>
      <dgm:t>
        <a:bodyPr/>
        <a:lstStyle/>
        <a:p>
          <a:endParaRPr lang="cs-CZ"/>
        </a:p>
      </dgm:t>
    </dgm:pt>
    <dgm:pt modelId="{EEB6B864-6103-4F48-B72E-9EA00FFA1AC3}" type="sibTrans" cxnId="{788323FF-0F41-48A3-9FF2-67A9E83C2536}">
      <dgm:prSet/>
      <dgm:spPr/>
      <dgm:t>
        <a:bodyPr/>
        <a:lstStyle/>
        <a:p>
          <a:endParaRPr lang="cs-CZ"/>
        </a:p>
      </dgm:t>
    </dgm:pt>
    <dgm:pt modelId="{3F638650-A5FF-47DD-9A69-7B20EB6E1BA6}">
      <dgm:prSet custT="1"/>
      <dgm:spPr/>
      <dgm:t>
        <a:bodyPr/>
        <a:lstStyle/>
        <a:p>
          <a:r>
            <a:rPr lang="cs-CZ" sz="1600" b="1" dirty="0">
              <a:solidFill>
                <a:schemeClr val="tx1"/>
              </a:solidFill>
            </a:rPr>
            <a:t>Vysoká rozvodovost</a:t>
          </a:r>
          <a:r>
            <a:rPr lang="cs-CZ" sz="1600" dirty="0">
              <a:solidFill>
                <a:schemeClr val="tx1"/>
              </a:solidFill>
            </a:rPr>
            <a:t> </a:t>
          </a:r>
          <a:r>
            <a:rPr lang="cs-CZ" sz="1600" b="1" dirty="0">
              <a:solidFill>
                <a:schemeClr val="tx1"/>
              </a:solidFill>
            </a:rPr>
            <a:t>manželství </a:t>
          </a:r>
          <a:endParaRPr lang="cs-CZ" sz="1600" dirty="0">
            <a:solidFill>
              <a:schemeClr val="tx1"/>
            </a:solidFill>
          </a:endParaRPr>
        </a:p>
      </dgm:t>
    </dgm:pt>
    <dgm:pt modelId="{C49FC044-5DBE-4F14-B0A6-8B7D71893B9D}" type="parTrans" cxnId="{F6629BBF-FF77-4425-87F0-1AFDF1D7A49B}">
      <dgm:prSet/>
      <dgm:spPr/>
      <dgm:t>
        <a:bodyPr/>
        <a:lstStyle/>
        <a:p>
          <a:endParaRPr lang="cs-CZ"/>
        </a:p>
      </dgm:t>
    </dgm:pt>
    <dgm:pt modelId="{A1DB07AA-12D0-4200-88AD-3B97F67B40F5}" type="sibTrans" cxnId="{F6629BBF-FF77-4425-87F0-1AFDF1D7A49B}">
      <dgm:prSet/>
      <dgm:spPr/>
      <dgm:t>
        <a:bodyPr/>
        <a:lstStyle/>
        <a:p>
          <a:endParaRPr lang="cs-CZ"/>
        </a:p>
      </dgm:t>
    </dgm:pt>
    <dgm:pt modelId="{D36233EF-2BC7-456E-93AA-3467A9F298A7}">
      <dgm:prSet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b="1" dirty="0">
              <a:solidFill>
                <a:schemeClr val="tx1"/>
              </a:solidFill>
            </a:rPr>
            <a:t>Diferenciace rodin podle socioekonomické úrovně</a:t>
          </a:r>
          <a:endParaRPr lang="cs-CZ" dirty="0">
            <a:solidFill>
              <a:schemeClr val="tx1"/>
            </a:solidFill>
          </a:endParaRPr>
        </a:p>
      </dgm:t>
    </dgm:pt>
    <dgm:pt modelId="{EB7CD1B2-DF9D-48D9-B977-454641C3A896}" type="parTrans" cxnId="{7D83F5F4-B8D2-431A-B4F4-63584CED2794}">
      <dgm:prSet/>
      <dgm:spPr/>
      <dgm:t>
        <a:bodyPr/>
        <a:lstStyle/>
        <a:p>
          <a:endParaRPr lang="cs-CZ"/>
        </a:p>
      </dgm:t>
    </dgm:pt>
    <dgm:pt modelId="{133265C7-6FF6-4AF6-B14B-C1AD83856502}" type="sibTrans" cxnId="{7D83F5F4-B8D2-431A-B4F4-63584CED2794}">
      <dgm:prSet/>
      <dgm:spPr/>
      <dgm:t>
        <a:bodyPr/>
        <a:lstStyle/>
        <a:p>
          <a:endParaRPr lang="cs-CZ"/>
        </a:p>
      </dgm:t>
    </dgm:pt>
    <dgm:pt modelId="{D1632052-DA92-4788-BEAC-5238D15B539E}" type="pres">
      <dgm:prSet presAssocID="{97D2EF3D-AEB9-4481-98D3-E48EAB9F0C17}" presName="Name0" presStyleCnt="0">
        <dgm:presLayoutVars>
          <dgm:chMax val="7"/>
          <dgm:chPref val="7"/>
          <dgm:dir/>
        </dgm:presLayoutVars>
      </dgm:prSet>
      <dgm:spPr/>
    </dgm:pt>
    <dgm:pt modelId="{6CBF97E6-39CD-4E38-AE7E-96ADB5ACA11D}" type="pres">
      <dgm:prSet presAssocID="{97D2EF3D-AEB9-4481-98D3-E48EAB9F0C17}" presName="Name1" presStyleCnt="0"/>
      <dgm:spPr/>
    </dgm:pt>
    <dgm:pt modelId="{201FDEA1-6D19-4E77-AF98-38F56F01F31E}" type="pres">
      <dgm:prSet presAssocID="{97D2EF3D-AEB9-4481-98D3-E48EAB9F0C17}" presName="cycle" presStyleCnt="0"/>
      <dgm:spPr/>
    </dgm:pt>
    <dgm:pt modelId="{6061293E-8E8E-4799-B6D0-3F58A5051C51}" type="pres">
      <dgm:prSet presAssocID="{97D2EF3D-AEB9-4481-98D3-E48EAB9F0C17}" presName="srcNode" presStyleLbl="node1" presStyleIdx="0" presStyleCnt="7"/>
      <dgm:spPr/>
    </dgm:pt>
    <dgm:pt modelId="{B1F35D97-5867-48D5-8E24-5CEC57AC080D}" type="pres">
      <dgm:prSet presAssocID="{97D2EF3D-AEB9-4481-98D3-E48EAB9F0C17}" presName="conn" presStyleLbl="parChTrans1D2" presStyleIdx="0" presStyleCnt="1"/>
      <dgm:spPr/>
    </dgm:pt>
    <dgm:pt modelId="{650DE808-FF00-4BB4-99BE-F7F93615E47E}" type="pres">
      <dgm:prSet presAssocID="{97D2EF3D-AEB9-4481-98D3-E48EAB9F0C17}" presName="extraNode" presStyleLbl="node1" presStyleIdx="0" presStyleCnt="7"/>
      <dgm:spPr/>
    </dgm:pt>
    <dgm:pt modelId="{6F6F7515-E1A9-455D-BC19-4A2871F10980}" type="pres">
      <dgm:prSet presAssocID="{97D2EF3D-AEB9-4481-98D3-E48EAB9F0C17}" presName="dstNode" presStyleLbl="node1" presStyleIdx="0" presStyleCnt="7"/>
      <dgm:spPr/>
    </dgm:pt>
    <dgm:pt modelId="{1BCECB81-972E-4B7B-BDEF-5AC0E05A3998}" type="pres">
      <dgm:prSet presAssocID="{63801087-F2D8-401F-B9B3-A7736B243F2A}" presName="text_1" presStyleLbl="node1" presStyleIdx="0" presStyleCnt="7">
        <dgm:presLayoutVars>
          <dgm:bulletEnabled val="1"/>
        </dgm:presLayoutVars>
      </dgm:prSet>
      <dgm:spPr/>
    </dgm:pt>
    <dgm:pt modelId="{F9A22A05-487A-4218-8EA2-540F47518C74}" type="pres">
      <dgm:prSet presAssocID="{63801087-F2D8-401F-B9B3-A7736B243F2A}" presName="accent_1" presStyleCnt="0"/>
      <dgm:spPr/>
    </dgm:pt>
    <dgm:pt modelId="{455BFBF0-844E-4BAD-93B8-72C1F447CB5F}" type="pres">
      <dgm:prSet presAssocID="{63801087-F2D8-401F-B9B3-A7736B243F2A}" presName="accentRepeatNode" presStyleLbl="solidFgAcc1" presStyleIdx="0" presStyleCnt="7"/>
      <dgm:spPr/>
    </dgm:pt>
    <dgm:pt modelId="{65CCA606-FFBE-4009-9C3B-155AC376F6DD}" type="pres">
      <dgm:prSet presAssocID="{D2C2754F-741B-446B-B5E9-B0FA4BDA3762}" presName="text_2" presStyleLbl="node1" presStyleIdx="1" presStyleCnt="7">
        <dgm:presLayoutVars>
          <dgm:bulletEnabled val="1"/>
        </dgm:presLayoutVars>
      </dgm:prSet>
      <dgm:spPr/>
    </dgm:pt>
    <dgm:pt modelId="{DE7321B5-6D17-4422-8B7D-9A3DB726F3E7}" type="pres">
      <dgm:prSet presAssocID="{D2C2754F-741B-446B-B5E9-B0FA4BDA3762}" presName="accent_2" presStyleCnt="0"/>
      <dgm:spPr/>
    </dgm:pt>
    <dgm:pt modelId="{5219E0B6-80CD-48DA-B805-7B388771A895}" type="pres">
      <dgm:prSet presAssocID="{D2C2754F-741B-446B-B5E9-B0FA4BDA3762}" presName="accentRepeatNode" presStyleLbl="solidFgAcc1" presStyleIdx="1" presStyleCnt="7"/>
      <dgm:spPr/>
    </dgm:pt>
    <dgm:pt modelId="{268E9405-5A14-4177-9651-84A1BBDE17B4}" type="pres">
      <dgm:prSet presAssocID="{DF7B1E29-FFAA-4661-AAED-D10B06C7ADC3}" presName="text_3" presStyleLbl="node1" presStyleIdx="2" presStyleCnt="7">
        <dgm:presLayoutVars>
          <dgm:bulletEnabled val="1"/>
        </dgm:presLayoutVars>
      </dgm:prSet>
      <dgm:spPr/>
    </dgm:pt>
    <dgm:pt modelId="{A639DFD0-C1A6-48F3-B3DF-3D00325CBE99}" type="pres">
      <dgm:prSet presAssocID="{DF7B1E29-FFAA-4661-AAED-D10B06C7ADC3}" presName="accent_3" presStyleCnt="0"/>
      <dgm:spPr/>
    </dgm:pt>
    <dgm:pt modelId="{BB6C16F4-D598-45B2-A5B0-32AC2ED0BCCB}" type="pres">
      <dgm:prSet presAssocID="{DF7B1E29-FFAA-4661-AAED-D10B06C7ADC3}" presName="accentRepeatNode" presStyleLbl="solidFgAcc1" presStyleIdx="2" presStyleCnt="7"/>
      <dgm:spPr/>
    </dgm:pt>
    <dgm:pt modelId="{4A5F408E-4A23-4FA8-959B-E1EC5B191F94}" type="pres">
      <dgm:prSet presAssocID="{E5F77DD6-6241-44F9-BA0A-0FFD93B35C46}" presName="text_4" presStyleLbl="node1" presStyleIdx="3" presStyleCnt="7">
        <dgm:presLayoutVars>
          <dgm:bulletEnabled val="1"/>
        </dgm:presLayoutVars>
      </dgm:prSet>
      <dgm:spPr/>
    </dgm:pt>
    <dgm:pt modelId="{01D8284F-AF37-4286-9108-475FBAD29D6D}" type="pres">
      <dgm:prSet presAssocID="{E5F77DD6-6241-44F9-BA0A-0FFD93B35C46}" presName="accent_4" presStyleCnt="0"/>
      <dgm:spPr/>
    </dgm:pt>
    <dgm:pt modelId="{95D4C01B-E4D0-423F-934D-D96A8C1D7B00}" type="pres">
      <dgm:prSet presAssocID="{E5F77DD6-6241-44F9-BA0A-0FFD93B35C46}" presName="accentRepeatNode" presStyleLbl="solidFgAcc1" presStyleIdx="3" presStyleCnt="7"/>
      <dgm:spPr/>
    </dgm:pt>
    <dgm:pt modelId="{F5CA03AF-4566-4BF8-8B80-5CEA4C936305}" type="pres">
      <dgm:prSet presAssocID="{137D3AA5-397A-43AF-94A0-1B5A9EF2086F}" presName="text_5" presStyleLbl="node1" presStyleIdx="4" presStyleCnt="7">
        <dgm:presLayoutVars>
          <dgm:bulletEnabled val="1"/>
        </dgm:presLayoutVars>
      </dgm:prSet>
      <dgm:spPr/>
    </dgm:pt>
    <dgm:pt modelId="{54187574-FA67-457A-A953-572B51AAD5A5}" type="pres">
      <dgm:prSet presAssocID="{137D3AA5-397A-43AF-94A0-1B5A9EF2086F}" presName="accent_5" presStyleCnt="0"/>
      <dgm:spPr/>
    </dgm:pt>
    <dgm:pt modelId="{4AA01D90-0798-4102-804E-4011F8B1BCBC}" type="pres">
      <dgm:prSet presAssocID="{137D3AA5-397A-43AF-94A0-1B5A9EF2086F}" presName="accentRepeatNode" presStyleLbl="solidFgAcc1" presStyleIdx="4" presStyleCnt="7"/>
      <dgm:spPr/>
    </dgm:pt>
    <dgm:pt modelId="{8E6DBBA0-BDEE-4B9E-9021-DE285C95F348}" type="pres">
      <dgm:prSet presAssocID="{3F638650-A5FF-47DD-9A69-7B20EB6E1BA6}" presName="text_6" presStyleLbl="node1" presStyleIdx="5" presStyleCnt="7">
        <dgm:presLayoutVars>
          <dgm:bulletEnabled val="1"/>
        </dgm:presLayoutVars>
      </dgm:prSet>
      <dgm:spPr/>
    </dgm:pt>
    <dgm:pt modelId="{FFA9B59C-4672-4A14-B73D-C016C2F38844}" type="pres">
      <dgm:prSet presAssocID="{3F638650-A5FF-47DD-9A69-7B20EB6E1BA6}" presName="accent_6" presStyleCnt="0"/>
      <dgm:spPr/>
    </dgm:pt>
    <dgm:pt modelId="{BC7EEDA5-3C5B-49A3-978B-72411E119FCB}" type="pres">
      <dgm:prSet presAssocID="{3F638650-A5FF-47DD-9A69-7B20EB6E1BA6}" presName="accentRepeatNode" presStyleLbl="solidFgAcc1" presStyleIdx="5" presStyleCnt="7"/>
      <dgm:spPr/>
    </dgm:pt>
    <dgm:pt modelId="{8D8DF6C9-4F33-4081-A272-79902ADE3F98}" type="pres">
      <dgm:prSet presAssocID="{D36233EF-2BC7-456E-93AA-3467A9F298A7}" presName="text_7" presStyleLbl="node1" presStyleIdx="6" presStyleCnt="7" custLinFactNeighborX="421" custLinFactNeighborY="-1061">
        <dgm:presLayoutVars>
          <dgm:bulletEnabled val="1"/>
        </dgm:presLayoutVars>
      </dgm:prSet>
      <dgm:spPr/>
    </dgm:pt>
    <dgm:pt modelId="{CA7A0A33-3EF1-4682-8D48-EDD4FA070DF0}" type="pres">
      <dgm:prSet presAssocID="{D36233EF-2BC7-456E-93AA-3467A9F298A7}" presName="accent_7" presStyleCnt="0"/>
      <dgm:spPr/>
    </dgm:pt>
    <dgm:pt modelId="{14B30517-4A13-4667-84B4-A801F9697AA6}" type="pres">
      <dgm:prSet presAssocID="{D36233EF-2BC7-456E-93AA-3467A9F298A7}" presName="accentRepeatNode" presStyleLbl="solidFgAcc1" presStyleIdx="6" presStyleCnt="7"/>
      <dgm:spPr/>
    </dgm:pt>
  </dgm:ptLst>
  <dgm:cxnLst>
    <dgm:cxn modelId="{FD63F60A-58D8-46BF-95D1-D16F93CC30CD}" type="presOf" srcId="{3F638650-A5FF-47DD-9A69-7B20EB6E1BA6}" destId="{8E6DBBA0-BDEE-4B9E-9021-DE285C95F348}" srcOrd="0" destOrd="0" presId="urn:microsoft.com/office/officeart/2008/layout/VerticalCurvedList"/>
    <dgm:cxn modelId="{1D96D519-1214-4F33-857C-A19C32CB0D1E}" type="presOf" srcId="{97D2EF3D-AEB9-4481-98D3-E48EAB9F0C17}" destId="{D1632052-DA92-4788-BEAC-5238D15B539E}" srcOrd="0" destOrd="0" presId="urn:microsoft.com/office/officeart/2008/layout/VerticalCurvedList"/>
    <dgm:cxn modelId="{17B46E28-C1E7-4AC3-86BD-D267DB525D76}" type="presOf" srcId="{D36233EF-2BC7-456E-93AA-3467A9F298A7}" destId="{8D8DF6C9-4F33-4081-A272-79902ADE3F98}" srcOrd="0" destOrd="0" presId="urn:microsoft.com/office/officeart/2008/layout/VerticalCurvedList"/>
    <dgm:cxn modelId="{65C86F3A-82A6-4E73-88E9-840C23F9E440}" type="presOf" srcId="{D2C2754F-741B-446B-B5E9-B0FA4BDA3762}" destId="{65CCA606-FFBE-4009-9C3B-155AC376F6DD}" srcOrd="0" destOrd="0" presId="urn:microsoft.com/office/officeart/2008/layout/VerticalCurvedList"/>
    <dgm:cxn modelId="{E5B0DA40-C0B2-4BA1-B643-4470AABEDF32}" srcId="{97D2EF3D-AEB9-4481-98D3-E48EAB9F0C17}" destId="{DF7B1E29-FFAA-4661-AAED-D10B06C7ADC3}" srcOrd="2" destOrd="0" parTransId="{47F3E284-ADAE-4BBB-8CBF-2F37C64253C8}" sibTransId="{33E2CFB5-7723-46A5-94CE-7364A30A82E3}"/>
    <dgm:cxn modelId="{B5397767-AA06-4626-93B9-6E09A1206303}" type="presOf" srcId="{63801087-F2D8-401F-B9B3-A7736B243F2A}" destId="{1BCECB81-972E-4B7B-BDEF-5AC0E05A3998}" srcOrd="0" destOrd="0" presId="urn:microsoft.com/office/officeart/2008/layout/VerticalCurvedList"/>
    <dgm:cxn modelId="{B805D767-EA80-456A-9CD4-D10361FB1F63}" type="presOf" srcId="{DF7B1E29-FFAA-4661-AAED-D10B06C7ADC3}" destId="{268E9405-5A14-4177-9651-84A1BBDE17B4}" srcOrd="0" destOrd="0" presId="urn:microsoft.com/office/officeart/2008/layout/VerticalCurvedList"/>
    <dgm:cxn modelId="{5182A751-ABE5-415C-99B5-FD00C592BFB2}" srcId="{97D2EF3D-AEB9-4481-98D3-E48EAB9F0C17}" destId="{63801087-F2D8-401F-B9B3-A7736B243F2A}" srcOrd="0" destOrd="0" parTransId="{0B5E2B91-5AB3-4053-B84A-B06E6412D167}" sibTransId="{B1B925ED-8D96-4D08-A9E2-D862D856C9ED}"/>
    <dgm:cxn modelId="{AEB5B4AF-FD3C-4311-8789-C0393A2AE98F}" srcId="{97D2EF3D-AEB9-4481-98D3-E48EAB9F0C17}" destId="{D2C2754F-741B-446B-B5E9-B0FA4BDA3762}" srcOrd="1" destOrd="0" parTransId="{9375F405-F303-40EF-B8C4-3205163F42DC}" sibTransId="{9FE09614-B7BE-4295-9DB4-237396E486B3}"/>
    <dgm:cxn modelId="{C8695EB6-51B0-474C-A23E-7BB2851AC790}" type="presOf" srcId="{137D3AA5-397A-43AF-94A0-1B5A9EF2086F}" destId="{F5CA03AF-4566-4BF8-8B80-5CEA4C936305}" srcOrd="0" destOrd="0" presId="urn:microsoft.com/office/officeart/2008/layout/VerticalCurvedList"/>
    <dgm:cxn modelId="{F6629BBF-FF77-4425-87F0-1AFDF1D7A49B}" srcId="{97D2EF3D-AEB9-4481-98D3-E48EAB9F0C17}" destId="{3F638650-A5FF-47DD-9A69-7B20EB6E1BA6}" srcOrd="5" destOrd="0" parTransId="{C49FC044-5DBE-4F14-B0A6-8B7D71893B9D}" sibTransId="{A1DB07AA-12D0-4200-88AD-3B97F67B40F5}"/>
    <dgm:cxn modelId="{3AC41FCC-0C36-4C28-9B64-7B08E739FDF5}" srcId="{97D2EF3D-AEB9-4481-98D3-E48EAB9F0C17}" destId="{E5F77DD6-6241-44F9-BA0A-0FFD93B35C46}" srcOrd="3" destOrd="0" parTransId="{A878DFED-0BF9-46F3-B1EF-50937485D906}" sibTransId="{5088BDE0-3168-4297-89B3-4E59971EA0CE}"/>
    <dgm:cxn modelId="{C9D986DC-3A6C-454E-A413-78A583471C1C}" type="presOf" srcId="{E5F77DD6-6241-44F9-BA0A-0FFD93B35C46}" destId="{4A5F408E-4A23-4FA8-959B-E1EC5B191F94}" srcOrd="0" destOrd="0" presId="urn:microsoft.com/office/officeart/2008/layout/VerticalCurvedList"/>
    <dgm:cxn modelId="{C1A4CEF0-149B-4ADA-8CFD-78FF49BDF3ED}" type="presOf" srcId="{B1B925ED-8D96-4D08-A9E2-D862D856C9ED}" destId="{B1F35D97-5867-48D5-8E24-5CEC57AC080D}" srcOrd="0" destOrd="0" presId="urn:microsoft.com/office/officeart/2008/layout/VerticalCurvedList"/>
    <dgm:cxn modelId="{7D83F5F4-B8D2-431A-B4F4-63584CED2794}" srcId="{97D2EF3D-AEB9-4481-98D3-E48EAB9F0C17}" destId="{D36233EF-2BC7-456E-93AA-3467A9F298A7}" srcOrd="6" destOrd="0" parTransId="{EB7CD1B2-DF9D-48D9-B977-454641C3A896}" sibTransId="{133265C7-6FF6-4AF6-B14B-C1AD83856502}"/>
    <dgm:cxn modelId="{788323FF-0F41-48A3-9FF2-67A9E83C2536}" srcId="{97D2EF3D-AEB9-4481-98D3-E48EAB9F0C17}" destId="{137D3AA5-397A-43AF-94A0-1B5A9EF2086F}" srcOrd="4" destOrd="0" parTransId="{9197A3FE-F42B-4B59-8D94-3899F9E4516B}" sibTransId="{EEB6B864-6103-4F48-B72E-9EA00FFA1AC3}"/>
    <dgm:cxn modelId="{28F8B477-F64E-4407-BF56-D13666C1DAB7}" type="presParOf" srcId="{D1632052-DA92-4788-BEAC-5238D15B539E}" destId="{6CBF97E6-39CD-4E38-AE7E-96ADB5ACA11D}" srcOrd="0" destOrd="0" presId="urn:microsoft.com/office/officeart/2008/layout/VerticalCurvedList"/>
    <dgm:cxn modelId="{351455B5-ED13-4D90-B32B-7224BAFC502C}" type="presParOf" srcId="{6CBF97E6-39CD-4E38-AE7E-96ADB5ACA11D}" destId="{201FDEA1-6D19-4E77-AF98-38F56F01F31E}" srcOrd="0" destOrd="0" presId="urn:microsoft.com/office/officeart/2008/layout/VerticalCurvedList"/>
    <dgm:cxn modelId="{5BA8D683-5536-4698-8C3F-172DB74558E8}" type="presParOf" srcId="{201FDEA1-6D19-4E77-AF98-38F56F01F31E}" destId="{6061293E-8E8E-4799-B6D0-3F58A5051C51}" srcOrd="0" destOrd="0" presId="urn:microsoft.com/office/officeart/2008/layout/VerticalCurvedList"/>
    <dgm:cxn modelId="{330ADA0D-95EB-45E7-AA99-1B7AA0EDF61C}" type="presParOf" srcId="{201FDEA1-6D19-4E77-AF98-38F56F01F31E}" destId="{B1F35D97-5867-48D5-8E24-5CEC57AC080D}" srcOrd="1" destOrd="0" presId="urn:microsoft.com/office/officeart/2008/layout/VerticalCurvedList"/>
    <dgm:cxn modelId="{D635E3BC-957A-46E5-B45E-AD2A1C28F6E0}" type="presParOf" srcId="{201FDEA1-6D19-4E77-AF98-38F56F01F31E}" destId="{650DE808-FF00-4BB4-99BE-F7F93615E47E}" srcOrd="2" destOrd="0" presId="urn:microsoft.com/office/officeart/2008/layout/VerticalCurvedList"/>
    <dgm:cxn modelId="{7718835F-1198-431B-9700-7E1CDACB7DCD}" type="presParOf" srcId="{201FDEA1-6D19-4E77-AF98-38F56F01F31E}" destId="{6F6F7515-E1A9-455D-BC19-4A2871F10980}" srcOrd="3" destOrd="0" presId="urn:microsoft.com/office/officeart/2008/layout/VerticalCurvedList"/>
    <dgm:cxn modelId="{EFBF6E47-7575-4BD3-8FD4-6A813D43DBC8}" type="presParOf" srcId="{6CBF97E6-39CD-4E38-AE7E-96ADB5ACA11D}" destId="{1BCECB81-972E-4B7B-BDEF-5AC0E05A3998}" srcOrd="1" destOrd="0" presId="urn:microsoft.com/office/officeart/2008/layout/VerticalCurvedList"/>
    <dgm:cxn modelId="{4DF66E7D-6A6B-4CA4-86D7-55BFF9E8D5E7}" type="presParOf" srcId="{6CBF97E6-39CD-4E38-AE7E-96ADB5ACA11D}" destId="{F9A22A05-487A-4218-8EA2-540F47518C74}" srcOrd="2" destOrd="0" presId="urn:microsoft.com/office/officeart/2008/layout/VerticalCurvedList"/>
    <dgm:cxn modelId="{DD31215E-DA86-4CC5-8AB3-68EA7C6F0F03}" type="presParOf" srcId="{F9A22A05-487A-4218-8EA2-540F47518C74}" destId="{455BFBF0-844E-4BAD-93B8-72C1F447CB5F}" srcOrd="0" destOrd="0" presId="urn:microsoft.com/office/officeart/2008/layout/VerticalCurvedList"/>
    <dgm:cxn modelId="{007FE058-B2B0-4A43-990C-C40DFFED1AAC}" type="presParOf" srcId="{6CBF97E6-39CD-4E38-AE7E-96ADB5ACA11D}" destId="{65CCA606-FFBE-4009-9C3B-155AC376F6DD}" srcOrd="3" destOrd="0" presId="urn:microsoft.com/office/officeart/2008/layout/VerticalCurvedList"/>
    <dgm:cxn modelId="{0886EA19-4BFE-4F99-9592-0593A890824D}" type="presParOf" srcId="{6CBF97E6-39CD-4E38-AE7E-96ADB5ACA11D}" destId="{DE7321B5-6D17-4422-8B7D-9A3DB726F3E7}" srcOrd="4" destOrd="0" presId="urn:microsoft.com/office/officeart/2008/layout/VerticalCurvedList"/>
    <dgm:cxn modelId="{37053D84-24A3-42C6-8AC5-134F6BD52441}" type="presParOf" srcId="{DE7321B5-6D17-4422-8B7D-9A3DB726F3E7}" destId="{5219E0B6-80CD-48DA-B805-7B388771A895}" srcOrd="0" destOrd="0" presId="urn:microsoft.com/office/officeart/2008/layout/VerticalCurvedList"/>
    <dgm:cxn modelId="{E7FBB667-5FD1-4B01-9E06-496B3548F313}" type="presParOf" srcId="{6CBF97E6-39CD-4E38-AE7E-96ADB5ACA11D}" destId="{268E9405-5A14-4177-9651-84A1BBDE17B4}" srcOrd="5" destOrd="0" presId="urn:microsoft.com/office/officeart/2008/layout/VerticalCurvedList"/>
    <dgm:cxn modelId="{1DF05E83-9E21-4C95-A1DD-A2318B9584D5}" type="presParOf" srcId="{6CBF97E6-39CD-4E38-AE7E-96ADB5ACA11D}" destId="{A639DFD0-C1A6-48F3-B3DF-3D00325CBE99}" srcOrd="6" destOrd="0" presId="urn:microsoft.com/office/officeart/2008/layout/VerticalCurvedList"/>
    <dgm:cxn modelId="{71370DE1-DF10-4950-9B90-890F023FA078}" type="presParOf" srcId="{A639DFD0-C1A6-48F3-B3DF-3D00325CBE99}" destId="{BB6C16F4-D598-45B2-A5B0-32AC2ED0BCCB}" srcOrd="0" destOrd="0" presId="urn:microsoft.com/office/officeart/2008/layout/VerticalCurvedList"/>
    <dgm:cxn modelId="{9A943FAD-2BF3-4259-949E-0D8C5065D0BC}" type="presParOf" srcId="{6CBF97E6-39CD-4E38-AE7E-96ADB5ACA11D}" destId="{4A5F408E-4A23-4FA8-959B-E1EC5B191F94}" srcOrd="7" destOrd="0" presId="urn:microsoft.com/office/officeart/2008/layout/VerticalCurvedList"/>
    <dgm:cxn modelId="{76B5138D-7A77-4D30-9318-66043B9F9373}" type="presParOf" srcId="{6CBF97E6-39CD-4E38-AE7E-96ADB5ACA11D}" destId="{01D8284F-AF37-4286-9108-475FBAD29D6D}" srcOrd="8" destOrd="0" presId="urn:microsoft.com/office/officeart/2008/layout/VerticalCurvedList"/>
    <dgm:cxn modelId="{28206CB5-082F-48BE-A9FE-5CD9D43DA99D}" type="presParOf" srcId="{01D8284F-AF37-4286-9108-475FBAD29D6D}" destId="{95D4C01B-E4D0-423F-934D-D96A8C1D7B00}" srcOrd="0" destOrd="0" presId="urn:microsoft.com/office/officeart/2008/layout/VerticalCurvedList"/>
    <dgm:cxn modelId="{8285BA78-CE7F-494A-A66D-945359A7C3A3}" type="presParOf" srcId="{6CBF97E6-39CD-4E38-AE7E-96ADB5ACA11D}" destId="{F5CA03AF-4566-4BF8-8B80-5CEA4C936305}" srcOrd="9" destOrd="0" presId="urn:microsoft.com/office/officeart/2008/layout/VerticalCurvedList"/>
    <dgm:cxn modelId="{3F2B4EBD-BEC8-491F-8ACF-F8982E8C4274}" type="presParOf" srcId="{6CBF97E6-39CD-4E38-AE7E-96ADB5ACA11D}" destId="{54187574-FA67-457A-A953-572B51AAD5A5}" srcOrd="10" destOrd="0" presId="urn:microsoft.com/office/officeart/2008/layout/VerticalCurvedList"/>
    <dgm:cxn modelId="{18003838-B2BC-4611-869D-BBBAF1DB3CED}" type="presParOf" srcId="{54187574-FA67-457A-A953-572B51AAD5A5}" destId="{4AA01D90-0798-4102-804E-4011F8B1BCBC}" srcOrd="0" destOrd="0" presId="urn:microsoft.com/office/officeart/2008/layout/VerticalCurvedList"/>
    <dgm:cxn modelId="{CFD5FDC1-25DF-4866-A672-3D3CA863A95E}" type="presParOf" srcId="{6CBF97E6-39CD-4E38-AE7E-96ADB5ACA11D}" destId="{8E6DBBA0-BDEE-4B9E-9021-DE285C95F348}" srcOrd="11" destOrd="0" presId="urn:microsoft.com/office/officeart/2008/layout/VerticalCurvedList"/>
    <dgm:cxn modelId="{4A118126-75BA-402B-A2C5-49CAF131A93E}" type="presParOf" srcId="{6CBF97E6-39CD-4E38-AE7E-96ADB5ACA11D}" destId="{FFA9B59C-4672-4A14-B73D-C016C2F38844}" srcOrd="12" destOrd="0" presId="urn:microsoft.com/office/officeart/2008/layout/VerticalCurvedList"/>
    <dgm:cxn modelId="{766F7470-AC59-4B55-9FAF-1EA4F207B761}" type="presParOf" srcId="{FFA9B59C-4672-4A14-B73D-C016C2F38844}" destId="{BC7EEDA5-3C5B-49A3-978B-72411E119FCB}" srcOrd="0" destOrd="0" presId="urn:microsoft.com/office/officeart/2008/layout/VerticalCurvedList"/>
    <dgm:cxn modelId="{96E2F805-7DD7-4CE2-B225-AFB97D7A1784}" type="presParOf" srcId="{6CBF97E6-39CD-4E38-AE7E-96ADB5ACA11D}" destId="{8D8DF6C9-4F33-4081-A272-79902ADE3F98}" srcOrd="13" destOrd="0" presId="urn:microsoft.com/office/officeart/2008/layout/VerticalCurvedList"/>
    <dgm:cxn modelId="{02C42C97-63EC-498F-9D38-D172D1CC1537}" type="presParOf" srcId="{6CBF97E6-39CD-4E38-AE7E-96ADB5ACA11D}" destId="{CA7A0A33-3EF1-4682-8D48-EDD4FA070DF0}" srcOrd="14" destOrd="0" presId="urn:microsoft.com/office/officeart/2008/layout/VerticalCurvedList"/>
    <dgm:cxn modelId="{F8C5C81E-1A9C-46DA-8D7B-839229F9A056}" type="presParOf" srcId="{CA7A0A33-3EF1-4682-8D48-EDD4FA070DF0}" destId="{14B30517-4A13-4667-84B4-A801F9697AA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0E78AA-3CED-48CE-A58D-2BF20DB71DF6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5E48FFE6-061C-40B7-A398-B14D24FD1388}">
      <dgm:prSet/>
      <dgm:spPr/>
      <dgm:t>
        <a:bodyPr/>
        <a:lstStyle/>
        <a:p>
          <a:r>
            <a:rPr lang="cs-CZ" b="1" u="sng" dirty="0">
              <a:solidFill>
                <a:schemeClr val="tx1"/>
              </a:solidFill>
            </a:rPr>
            <a:t>Další znaky rodiny</a:t>
          </a:r>
          <a:r>
            <a:rPr lang="cs-CZ" dirty="0">
              <a:solidFill>
                <a:schemeClr val="tx1"/>
              </a:solidFill>
            </a:rPr>
            <a:t>, např.</a:t>
          </a:r>
        </a:p>
      </dgm:t>
    </dgm:pt>
    <dgm:pt modelId="{F2A6F0EF-234E-4A4D-8238-3FAF48D51EE5}" type="parTrans" cxnId="{D3D7C06E-DBB1-4DD1-92C8-11287DD79FB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EAB5335-B54D-4B23-80DB-40A6155CEA87}" type="sibTrans" cxnId="{D3D7C06E-DBB1-4DD1-92C8-11287DD79FB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C84CD61-979A-44A6-8A8C-7B3525F7EB2C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Chybí očekávání trvalosti vztahu.</a:t>
          </a:r>
        </a:p>
      </dgm:t>
    </dgm:pt>
    <dgm:pt modelId="{0E4C0F2F-B6CC-4F3F-8D69-1BDEAE159888}" type="parTrans" cxnId="{F3EAF304-BDBE-4A4F-A453-C3D255F504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E645F32-D6F8-4701-B46F-53EEE080E720}" type="sibTrans" cxnId="{F3EAF304-BDBE-4A4F-A453-C3D255F504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4E3818F-77FF-4512-A0E8-48227DD79DE4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Odsouvá se rodičovství.</a:t>
          </a:r>
        </a:p>
      </dgm:t>
    </dgm:pt>
    <dgm:pt modelId="{81923C0B-45B7-4026-9A5A-CA655D1D43B4}" type="parTrans" cxnId="{B5777205-7A33-4477-AD9B-AF339AA7967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CF2EE8F-A111-420C-AB72-4AF8C061D276}" type="sibTrans" cxnId="{B5777205-7A33-4477-AD9B-AF339AA7967F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4E8E009B-C1D2-48A6-A25B-AE67A18E6CD5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Porodnost</a:t>
          </a:r>
        </a:p>
      </dgm:t>
    </dgm:pt>
    <dgm:pt modelId="{81EF0A24-F6BA-4C49-AF2D-FEEFC9744FD0}" type="parTrans" cxnId="{A84622ED-8E93-459C-A108-60C1AE2ADBD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3743D3D0-5FAD-4026-B045-5F819DA20310}" type="sibTrans" cxnId="{A84622ED-8E93-459C-A108-60C1AE2ADBD0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2F024A0-1C39-454C-949B-95C9A282E722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Antikoncepce</a:t>
          </a:r>
        </a:p>
      </dgm:t>
    </dgm:pt>
    <dgm:pt modelId="{A26CE4DA-5750-4872-8131-C614A619D89C}" type="parTrans" cxnId="{D7265B51-DA15-495A-8210-1D9805C33EB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5F7332E-21C3-4E1C-8BCE-3C1EAA680BB9}" type="sibTrans" cxnId="{D7265B51-DA15-495A-8210-1D9805C33EB1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253C2C6-C407-4145-91B9-8A2836DDC1C0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Diferenciace rodinného soužití   </a:t>
          </a:r>
        </a:p>
      </dgm:t>
    </dgm:pt>
    <dgm:pt modelId="{E0BBBBFE-F09D-456B-ADC0-2DACFC5767D6}" type="parTrans" cxnId="{6D51C563-E3C4-4F09-8A67-BA270FDB93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8E1D593E-9DC3-460E-B646-593DF08A6F89}" type="sibTrans" cxnId="{6D51C563-E3C4-4F09-8A67-BA270FDB9373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12546624-DB57-473F-8875-66B8A035D1AD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Prodlužuje se časově mládí, dospívání. </a:t>
          </a:r>
        </a:p>
      </dgm:t>
    </dgm:pt>
    <dgm:pt modelId="{1C1B73F4-3224-4B2F-AE17-C22106930B5B}" type="parTrans" cxnId="{45E1B16E-2F54-4F7D-9DD9-33A985DA04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9B5E9F1F-0186-4A64-A3D1-B44E6CD96A62}" type="sibTrans" cxnId="{45E1B16E-2F54-4F7D-9DD9-33A985DA04B2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8371476-2E1F-47C6-B236-E5F2AC05055F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Legitimizace předmanželského a mimomanželského sexuálního styku</a:t>
          </a:r>
        </a:p>
      </dgm:t>
    </dgm:pt>
    <dgm:pt modelId="{71A51D30-04E9-4BC7-8862-FB9ECC387BAF}" type="parTrans" cxnId="{DAFE2FE3-AC25-4807-9F6F-E30AEB0CDE3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3ECF036-434F-439F-9932-08EA1F4EFD1A}" type="sibTrans" cxnId="{DAFE2FE3-AC25-4807-9F6F-E30AEB0CDE3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F514CDB-3258-486A-AC73-4D3FBDE03AE8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Klesá vážnost manželství klesá, důraz </a:t>
          </a:r>
          <a:r>
            <a:rPr lang="cs-CZ" b="0" dirty="0">
              <a:solidFill>
                <a:schemeClr val="tx1"/>
              </a:solidFill>
            </a:rPr>
            <a:t>–</a:t>
          </a:r>
          <a:r>
            <a:rPr lang="cs-CZ" b="1" dirty="0">
              <a:solidFill>
                <a:schemeClr val="tx1"/>
              </a:solidFill>
            </a:rPr>
            <a:t> </a:t>
          </a:r>
          <a:r>
            <a:rPr lang="cs-CZ" dirty="0">
              <a:solidFill>
                <a:schemeClr val="tx1"/>
              </a:solidFill>
            </a:rPr>
            <a:t>na osobní uspokojení a na lidská práva </a:t>
          </a:r>
        </a:p>
      </dgm:t>
    </dgm:pt>
    <dgm:pt modelId="{134A8D6C-2D54-4825-A4B3-D7E499A69CA9}" type="parTrans" cxnId="{2196106C-8C9D-4BEC-A013-CF75554209C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5F736FBE-3E3E-4EF5-9DDF-283D3B5AEAC4}" type="sibTrans" cxnId="{2196106C-8C9D-4BEC-A013-CF75554209C8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03D281BD-D56E-4296-A7F0-A0B02A6DCB45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Proměna společenských norem a pravidel v oblasti jednání </a:t>
          </a:r>
        </a:p>
      </dgm:t>
    </dgm:pt>
    <dgm:pt modelId="{2AEEEFFD-C092-48E0-97B9-7C80BC4C4658}" type="parTrans" cxnId="{D1D897C2-678E-4165-9C17-C450FC033DE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262737FC-E474-41B9-BF3B-89F2901FF73D}" type="sibTrans" cxnId="{D1D897C2-678E-4165-9C17-C450FC033DE7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F8ABBF34-6A7E-419C-BC28-76500672E53E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Změna hodnotové orientace </a:t>
          </a:r>
        </a:p>
      </dgm:t>
    </dgm:pt>
    <dgm:pt modelId="{6262913C-46FA-477D-8D43-1956F7286911}" type="parTrans" cxnId="{ED5D5C44-9576-4BF8-B08A-80AC86EF027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6E238646-E921-4BD9-B5A4-674E041DE9D8}" type="sibTrans" cxnId="{ED5D5C44-9576-4BF8-B08A-80AC86EF0279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E036FF82-248E-4D31-94CA-536C34CEDCFA}">
      <dgm:prSet/>
      <dgm:spPr/>
      <dgm:t>
        <a:bodyPr/>
        <a:lstStyle/>
        <a:p>
          <a:r>
            <a:rPr lang="cs-CZ" dirty="0">
              <a:solidFill>
                <a:schemeClr val="tx1"/>
              </a:solidFill>
            </a:rPr>
            <a:t>Generační problémy</a:t>
          </a:r>
        </a:p>
      </dgm:t>
    </dgm:pt>
    <dgm:pt modelId="{5E057101-3AFA-4BBF-80C9-2D1E15DBAE14}" type="parTrans" cxnId="{2B71CC20-9BB8-46C3-BB22-7ED2C0A569E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A4E36BC6-CFCF-441E-B1F3-343F1789A615}" type="sibTrans" cxnId="{2B71CC20-9BB8-46C3-BB22-7ED2C0A569E4}">
      <dgm:prSet/>
      <dgm:spPr/>
      <dgm:t>
        <a:bodyPr/>
        <a:lstStyle/>
        <a:p>
          <a:endParaRPr lang="cs-CZ">
            <a:solidFill>
              <a:schemeClr val="tx1"/>
            </a:solidFill>
          </a:endParaRPr>
        </a:p>
      </dgm:t>
    </dgm:pt>
    <dgm:pt modelId="{B1296FFC-3955-491F-A612-4DEBE9366814}" type="pres">
      <dgm:prSet presAssocID="{AB0E78AA-3CED-48CE-A58D-2BF20DB71DF6}" presName="linear" presStyleCnt="0">
        <dgm:presLayoutVars>
          <dgm:animLvl val="lvl"/>
          <dgm:resizeHandles val="exact"/>
        </dgm:presLayoutVars>
      </dgm:prSet>
      <dgm:spPr/>
    </dgm:pt>
    <dgm:pt modelId="{764D7119-0348-4C43-9270-B49E64E06462}" type="pres">
      <dgm:prSet presAssocID="{5E48FFE6-061C-40B7-A398-B14D24FD1388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DF47339-ABD1-4253-9640-068E5D2707F4}" type="pres">
      <dgm:prSet presAssocID="{5E48FFE6-061C-40B7-A398-B14D24FD1388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F3EAF304-BDBE-4A4F-A453-C3D255F50473}" srcId="{5E48FFE6-061C-40B7-A398-B14D24FD1388}" destId="{3C84CD61-979A-44A6-8A8C-7B3525F7EB2C}" srcOrd="0" destOrd="0" parTransId="{0E4C0F2F-B6CC-4F3F-8D69-1BDEAE159888}" sibTransId="{EE645F32-D6F8-4701-B46F-53EEE080E720}"/>
    <dgm:cxn modelId="{B5777205-7A33-4477-AD9B-AF339AA7967F}" srcId="{5E48FFE6-061C-40B7-A398-B14D24FD1388}" destId="{14E3818F-77FF-4512-A0E8-48227DD79DE4}" srcOrd="1" destOrd="0" parTransId="{81923C0B-45B7-4026-9A5A-CA655D1D43B4}" sibTransId="{FCF2EE8F-A111-420C-AB72-4AF8C061D276}"/>
    <dgm:cxn modelId="{2B71CC20-9BB8-46C3-BB22-7ED2C0A569E4}" srcId="{5E48FFE6-061C-40B7-A398-B14D24FD1388}" destId="{E036FF82-248E-4D31-94CA-536C34CEDCFA}" srcOrd="10" destOrd="0" parTransId="{5E057101-3AFA-4BBF-80C9-2D1E15DBAE14}" sibTransId="{A4E36BC6-CFCF-441E-B1F3-343F1789A615}"/>
    <dgm:cxn modelId="{BFA8E024-2489-4628-B8D9-A565760C32D9}" type="presOf" srcId="{14E3818F-77FF-4512-A0E8-48227DD79DE4}" destId="{9DF47339-ABD1-4253-9640-068E5D2707F4}" srcOrd="0" destOrd="1" presId="urn:microsoft.com/office/officeart/2005/8/layout/vList2"/>
    <dgm:cxn modelId="{8D782235-C850-4151-BBCD-4FFFB0236541}" type="presOf" srcId="{F8ABBF34-6A7E-419C-BC28-76500672E53E}" destId="{9DF47339-ABD1-4253-9640-068E5D2707F4}" srcOrd="0" destOrd="9" presId="urn:microsoft.com/office/officeart/2005/8/layout/vList2"/>
    <dgm:cxn modelId="{6D51C563-E3C4-4F09-8A67-BA270FDB9373}" srcId="{5E48FFE6-061C-40B7-A398-B14D24FD1388}" destId="{1253C2C6-C407-4145-91B9-8A2836DDC1C0}" srcOrd="4" destOrd="0" parTransId="{E0BBBBFE-F09D-456B-ADC0-2DACFC5767D6}" sibTransId="{8E1D593E-9DC3-460E-B646-593DF08A6F89}"/>
    <dgm:cxn modelId="{ED5D5C44-9576-4BF8-B08A-80AC86EF0279}" srcId="{5E48FFE6-061C-40B7-A398-B14D24FD1388}" destId="{F8ABBF34-6A7E-419C-BC28-76500672E53E}" srcOrd="9" destOrd="0" parTransId="{6262913C-46FA-477D-8D43-1956F7286911}" sibTransId="{6E238646-E921-4BD9-B5A4-674E041DE9D8}"/>
    <dgm:cxn modelId="{D9BC4A64-92CE-4A35-82E2-FDD78CD8CE75}" type="presOf" srcId="{3C84CD61-979A-44A6-8A8C-7B3525F7EB2C}" destId="{9DF47339-ABD1-4253-9640-068E5D2707F4}" srcOrd="0" destOrd="0" presId="urn:microsoft.com/office/officeart/2005/8/layout/vList2"/>
    <dgm:cxn modelId="{2196106C-8C9D-4BEC-A013-CF75554209C8}" srcId="{5E48FFE6-061C-40B7-A398-B14D24FD1388}" destId="{BF514CDB-3258-486A-AC73-4D3FBDE03AE8}" srcOrd="7" destOrd="0" parTransId="{134A8D6C-2D54-4825-A4B3-D7E499A69CA9}" sibTransId="{5F736FBE-3E3E-4EF5-9DDF-283D3B5AEAC4}"/>
    <dgm:cxn modelId="{3EA6854C-7E4C-45A0-A3FA-6CBDB3BFD968}" type="presOf" srcId="{68371476-2E1F-47C6-B236-E5F2AC05055F}" destId="{9DF47339-ABD1-4253-9640-068E5D2707F4}" srcOrd="0" destOrd="6" presId="urn:microsoft.com/office/officeart/2005/8/layout/vList2"/>
    <dgm:cxn modelId="{45E1B16E-2F54-4F7D-9DD9-33A985DA04B2}" srcId="{5E48FFE6-061C-40B7-A398-B14D24FD1388}" destId="{12546624-DB57-473F-8875-66B8A035D1AD}" srcOrd="5" destOrd="0" parTransId="{1C1B73F4-3224-4B2F-AE17-C22106930B5B}" sibTransId="{9B5E9F1F-0186-4A64-A3D1-B44E6CD96A62}"/>
    <dgm:cxn modelId="{D3D7C06E-DBB1-4DD1-92C8-11287DD79FB0}" srcId="{AB0E78AA-3CED-48CE-A58D-2BF20DB71DF6}" destId="{5E48FFE6-061C-40B7-A398-B14D24FD1388}" srcOrd="0" destOrd="0" parTransId="{F2A6F0EF-234E-4A4D-8238-3FAF48D51EE5}" sibTransId="{4EAB5335-B54D-4B23-80DB-40A6155CEA87}"/>
    <dgm:cxn modelId="{D7265B51-DA15-495A-8210-1D9805C33EB1}" srcId="{5E48FFE6-061C-40B7-A398-B14D24FD1388}" destId="{82F024A0-1C39-454C-949B-95C9A282E722}" srcOrd="3" destOrd="0" parTransId="{A26CE4DA-5750-4872-8131-C614A619D89C}" sibTransId="{95F7332E-21C3-4E1C-8BCE-3C1EAA680BB9}"/>
    <dgm:cxn modelId="{649B7B51-F74D-4BE2-9790-80233900397D}" type="presOf" srcId="{1253C2C6-C407-4145-91B9-8A2836DDC1C0}" destId="{9DF47339-ABD1-4253-9640-068E5D2707F4}" srcOrd="0" destOrd="4" presId="urn:microsoft.com/office/officeart/2005/8/layout/vList2"/>
    <dgm:cxn modelId="{9A558054-FA9D-410A-88D9-F86A444AA4E5}" type="presOf" srcId="{5E48FFE6-061C-40B7-A398-B14D24FD1388}" destId="{764D7119-0348-4C43-9270-B49E64E06462}" srcOrd="0" destOrd="0" presId="urn:microsoft.com/office/officeart/2005/8/layout/vList2"/>
    <dgm:cxn modelId="{E19C7875-9662-4B86-ABE4-3F0662F2D417}" type="presOf" srcId="{82F024A0-1C39-454C-949B-95C9A282E722}" destId="{9DF47339-ABD1-4253-9640-068E5D2707F4}" srcOrd="0" destOrd="3" presId="urn:microsoft.com/office/officeart/2005/8/layout/vList2"/>
    <dgm:cxn modelId="{B0D42C56-9BA4-4ED2-AF20-74E72B432340}" type="presOf" srcId="{4E8E009B-C1D2-48A6-A25B-AE67A18E6CD5}" destId="{9DF47339-ABD1-4253-9640-068E5D2707F4}" srcOrd="0" destOrd="2" presId="urn:microsoft.com/office/officeart/2005/8/layout/vList2"/>
    <dgm:cxn modelId="{3039C3C1-87F4-43EF-AAF6-DB2D48A80EB8}" type="presOf" srcId="{E036FF82-248E-4D31-94CA-536C34CEDCFA}" destId="{9DF47339-ABD1-4253-9640-068E5D2707F4}" srcOrd="0" destOrd="10" presId="urn:microsoft.com/office/officeart/2005/8/layout/vList2"/>
    <dgm:cxn modelId="{D1D897C2-678E-4165-9C17-C450FC033DE7}" srcId="{5E48FFE6-061C-40B7-A398-B14D24FD1388}" destId="{03D281BD-D56E-4296-A7F0-A0B02A6DCB45}" srcOrd="8" destOrd="0" parTransId="{2AEEEFFD-C092-48E0-97B9-7C80BC4C4658}" sibTransId="{262737FC-E474-41B9-BF3B-89F2901FF73D}"/>
    <dgm:cxn modelId="{65FAEDCE-3BE7-4B15-B6C8-9162EEC14421}" type="presOf" srcId="{AB0E78AA-3CED-48CE-A58D-2BF20DB71DF6}" destId="{B1296FFC-3955-491F-A612-4DEBE9366814}" srcOrd="0" destOrd="0" presId="urn:microsoft.com/office/officeart/2005/8/layout/vList2"/>
    <dgm:cxn modelId="{6DA250D4-513C-47AD-9AF3-F8F68B0E87C9}" type="presOf" srcId="{BF514CDB-3258-486A-AC73-4D3FBDE03AE8}" destId="{9DF47339-ABD1-4253-9640-068E5D2707F4}" srcOrd="0" destOrd="7" presId="urn:microsoft.com/office/officeart/2005/8/layout/vList2"/>
    <dgm:cxn modelId="{DAFE2FE3-AC25-4807-9F6F-E30AEB0CDE38}" srcId="{5E48FFE6-061C-40B7-A398-B14D24FD1388}" destId="{68371476-2E1F-47C6-B236-E5F2AC05055F}" srcOrd="6" destOrd="0" parTransId="{71A51D30-04E9-4BC7-8862-FB9ECC387BAF}" sibTransId="{53ECF036-434F-439F-9932-08EA1F4EFD1A}"/>
    <dgm:cxn modelId="{A84622ED-8E93-459C-A108-60C1AE2ADBD0}" srcId="{5E48FFE6-061C-40B7-A398-B14D24FD1388}" destId="{4E8E009B-C1D2-48A6-A25B-AE67A18E6CD5}" srcOrd="2" destOrd="0" parTransId="{81EF0A24-F6BA-4C49-AF2D-FEEFC9744FD0}" sibTransId="{3743D3D0-5FAD-4026-B045-5F819DA20310}"/>
    <dgm:cxn modelId="{AF58E3F7-5E57-4160-802D-4525F90DDF56}" type="presOf" srcId="{03D281BD-D56E-4296-A7F0-A0B02A6DCB45}" destId="{9DF47339-ABD1-4253-9640-068E5D2707F4}" srcOrd="0" destOrd="8" presId="urn:microsoft.com/office/officeart/2005/8/layout/vList2"/>
    <dgm:cxn modelId="{34C0F7FF-2DC4-4DCD-95CC-6A2EB238012B}" type="presOf" srcId="{12546624-DB57-473F-8875-66B8A035D1AD}" destId="{9DF47339-ABD1-4253-9640-068E5D2707F4}" srcOrd="0" destOrd="5" presId="urn:microsoft.com/office/officeart/2005/8/layout/vList2"/>
    <dgm:cxn modelId="{B1F7BA4D-D66D-422F-8B54-E4103E95D920}" type="presParOf" srcId="{B1296FFC-3955-491F-A612-4DEBE9366814}" destId="{764D7119-0348-4C43-9270-B49E64E06462}" srcOrd="0" destOrd="0" presId="urn:microsoft.com/office/officeart/2005/8/layout/vList2"/>
    <dgm:cxn modelId="{7484703A-F50E-43FC-8636-7B5E0DBE8CE5}" type="presParOf" srcId="{B1296FFC-3955-491F-A612-4DEBE9366814}" destId="{9DF47339-ABD1-4253-9640-068E5D2707F4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57D2868-512A-4E1B-8F94-6EA0E551F91A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6D31DD66-D91B-4CC4-8704-3EE6582A5D3D}">
      <dgm:prSet custT="1"/>
      <dgm:spPr/>
      <dgm:t>
        <a:bodyPr/>
        <a:lstStyle/>
        <a:p>
          <a:pPr algn="just"/>
          <a:r>
            <a:rPr lang="cs-CZ" sz="3500" dirty="0" err="1"/>
            <a:t>Def</a:t>
          </a:r>
          <a:r>
            <a:rPr lang="cs-CZ" sz="3500" dirty="0"/>
            <a:t>. „partnerský PARTNER sdružený společnými zájmy; sdílející společný život, např. manželský…“ </a:t>
          </a:r>
          <a:r>
            <a:rPr lang="cs-CZ" sz="1200" dirty="0"/>
            <a:t>(Hartl, Hartlová, 2010, s. 393)</a:t>
          </a:r>
        </a:p>
      </dgm:t>
    </dgm:pt>
    <dgm:pt modelId="{F3399397-83AC-4C02-AB1D-CB44F3052903}" type="parTrans" cxnId="{1630C67C-27F3-4DFD-B51E-5D93D9CBA631}">
      <dgm:prSet/>
      <dgm:spPr/>
      <dgm:t>
        <a:bodyPr/>
        <a:lstStyle/>
        <a:p>
          <a:endParaRPr lang="cs-CZ"/>
        </a:p>
      </dgm:t>
    </dgm:pt>
    <dgm:pt modelId="{5469CFC2-D8A3-41FD-B368-05F42523EB55}" type="sibTrans" cxnId="{1630C67C-27F3-4DFD-B51E-5D93D9CBA631}">
      <dgm:prSet/>
      <dgm:spPr/>
      <dgm:t>
        <a:bodyPr/>
        <a:lstStyle/>
        <a:p>
          <a:endParaRPr lang="cs-CZ"/>
        </a:p>
      </dgm:t>
    </dgm:pt>
    <dgm:pt modelId="{025AA83E-C4A5-469C-A2C8-2754C9743DCD}">
      <dgm:prSet custT="1"/>
      <dgm:spPr/>
      <dgm:t>
        <a:bodyPr/>
        <a:lstStyle/>
        <a:p>
          <a:pPr algn="just"/>
          <a:r>
            <a:rPr lang="cs-CZ" sz="3500" dirty="0" err="1"/>
            <a:t>def</a:t>
          </a:r>
          <a:r>
            <a:rPr lang="cs-CZ" sz="3500" dirty="0"/>
            <a:t>. „manželství MARRIAGE zvykovým právem nebo zákonem definované soužití muže a ženy, případně několika partnerů.“ </a:t>
          </a:r>
          <a:r>
            <a:rPr lang="cs-CZ" sz="1200" dirty="0"/>
            <a:t>(Hartl, Hartlová, 2010, s. 294)</a:t>
          </a:r>
        </a:p>
      </dgm:t>
    </dgm:pt>
    <dgm:pt modelId="{309AF3E8-BBF9-4F93-ABA8-4524710C6739}" type="parTrans" cxnId="{A6548083-8799-4D86-ABC3-4CA7460E2FC5}">
      <dgm:prSet/>
      <dgm:spPr/>
      <dgm:t>
        <a:bodyPr/>
        <a:lstStyle/>
        <a:p>
          <a:endParaRPr lang="cs-CZ"/>
        </a:p>
      </dgm:t>
    </dgm:pt>
    <dgm:pt modelId="{7C2A0391-542F-4E4E-916A-A8727D45D5FF}" type="sibTrans" cxnId="{A6548083-8799-4D86-ABC3-4CA7460E2FC5}">
      <dgm:prSet/>
      <dgm:spPr/>
      <dgm:t>
        <a:bodyPr/>
        <a:lstStyle/>
        <a:p>
          <a:endParaRPr lang="cs-CZ"/>
        </a:p>
      </dgm:t>
    </dgm:pt>
    <dgm:pt modelId="{69C9AEAC-F9F1-49BE-A1B7-682DA12BC1E3}" type="pres">
      <dgm:prSet presAssocID="{557D2868-512A-4E1B-8F94-6EA0E551F91A}" presName="linear" presStyleCnt="0">
        <dgm:presLayoutVars>
          <dgm:animLvl val="lvl"/>
          <dgm:resizeHandles val="exact"/>
        </dgm:presLayoutVars>
      </dgm:prSet>
      <dgm:spPr/>
    </dgm:pt>
    <dgm:pt modelId="{B5BA152F-6C48-4A5A-B809-D7B689995024}" type="pres">
      <dgm:prSet presAssocID="{6D31DD66-D91B-4CC4-8704-3EE6582A5D3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9E1B46A-6161-4DDD-B27E-3DE93A83451A}" type="pres">
      <dgm:prSet presAssocID="{5469CFC2-D8A3-41FD-B368-05F42523EB55}" presName="spacer" presStyleCnt="0"/>
      <dgm:spPr/>
    </dgm:pt>
    <dgm:pt modelId="{20937F40-8024-4439-A04E-540F11B790DA}" type="pres">
      <dgm:prSet presAssocID="{025AA83E-C4A5-469C-A2C8-2754C9743DCD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F4ED4919-5087-47A3-9AEE-B9313DE88612}" type="presOf" srcId="{557D2868-512A-4E1B-8F94-6EA0E551F91A}" destId="{69C9AEAC-F9F1-49BE-A1B7-682DA12BC1E3}" srcOrd="0" destOrd="0" presId="urn:microsoft.com/office/officeart/2005/8/layout/vList2"/>
    <dgm:cxn modelId="{A3BEC363-2656-4169-AEB9-B0FE07680719}" type="presOf" srcId="{025AA83E-C4A5-469C-A2C8-2754C9743DCD}" destId="{20937F40-8024-4439-A04E-540F11B790DA}" srcOrd="0" destOrd="0" presId="urn:microsoft.com/office/officeart/2005/8/layout/vList2"/>
    <dgm:cxn modelId="{FB7A7C4D-4256-4115-8D67-DD07B8908B8A}" type="presOf" srcId="{6D31DD66-D91B-4CC4-8704-3EE6582A5D3D}" destId="{B5BA152F-6C48-4A5A-B809-D7B689995024}" srcOrd="0" destOrd="0" presId="urn:microsoft.com/office/officeart/2005/8/layout/vList2"/>
    <dgm:cxn modelId="{1630C67C-27F3-4DFD-B51E-5D93D9CBA631}" srcId="{557D2868-512A-4E1B-8F94-6EA0E551F91A}" destId="{6D31DD66-D91B-4CC4-8704-3EE6582A5D3D}" srcOrd="0" destOrd="0" parTransId="{F3399397-83AC-4C02-AB1D-CB44F3052903}" sibTransId="{5469CFC2-D8A3-41FD-B368-05F42523EB55}"/>
    <dgm:cxn modelId="{A6548083-8799-4D86-ABC3-4CA7460E2FC5}" srcId="{557D2868-512A-4E1B-8F94-6EA0E551F91A}" destId="{025AA83E-C4A5-469C-A2C8-2754C9743DCD}" srcOrd="1" destOrd="0" parTransId="{309AF3E8-BBF9-4F93-ABA8-4524710C6739}" sibTransId="{7C2A0391-542F-4E4E-916A-A8727D45D5FF}"/>
    <dgm:cxn modelId="{3A1F64EF-E50E-4367-99C6-F14AB098CF68}" type="presParOf" srcId="{69C9AEAC-F9F1-49BE-A1B7-682DA12BC1E3}" destId="{B5BA152F-6C48-4A5A-B809-D7B689995024}" srcOrd="0" destOrd="0" presId="urn:microsoft.com/office/officeart/2005/8/layout/vList2"/>
    <dgm:cxn modelId="{A3068B64-6B88-4B28-B8B3-57D6753C1FC4}" type="presParOf" srcId="{69C9AEAC-F9F1-49BE-A1B7-682DA12BC1E3}" destId="{19E1B46A-6161-4DDD-B27E-3DE93A83451A}" srcOrd="1" destOrd="0" presId="urn:microsoft.com/office/officeart/2005/8/layout/vList2"/>
    <dgm:cxn modelId="{DE87BED4-6F41-465A-9D46-0F16A4CEE2DA}" type="presParOf" srcId="{69C9AEAC-F9F1-49BE-A1B7-682DA12BC1E3}" destId="{20937F40-8024-4439-A04E-540F11B790DA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6A0D855-0F56-411F-B4B0-E03C340064F3}" type="doc">
      <dgm:prSet loTypeId="urn:microsoft.com/office/officeart/2005/8/layout/vList2" loCatId="list" qsTypeId="urn:microsoft.com/office/officeart/2005/8/quickstyle/simple3" qsCatId="simple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7A9C1717-4C55-4F98-802A-B7FBCA2708C3}">
      <dgm:prSet/>
      <dgm:spPr/>
      <dgm:t>
        <a:bodyPr/>
        <a:lstStyle/>
        <a:p>
          <a:r>
            <a:rPr lang="cs-CZ" b="1" dirty="0">
              <a:solidFill>
                <a:srgbClr val="FF0000"/>
              </a:solidFill>
            </a:rPr>
            <a:t>Partnery</a:t>
          </a:r>
          <a:r>
            <a:rPr lang="cs-CZ" dirty="0"/>
            <a:t> charakterizuje</a:t>
          </a:r>
        </a:p>
      </dgm:t>
    </dgm:pt>
    <dgm:pt modelId="{993E3A75-CE2E-4625-8F4C-5D8AD769FD24}" type="parTrans" cxnId="{DC9CD9AD-E596-4E15-B6BE-51A6F8FFAAAE}">
      <dgm:prSet/>
      <dgm:spPr/>
      <dgm:t>
        <a:bodyPr/>
        <a:lstStyle/>
        <a:p>
          <a:endParaRPr lang="cs-CZ"/>
        </a:p>
      </dgm:t>
    </dgm:pt>
    <dgm:pt modelId="{3454ADF4-5935-4DD9-8A7C-2200B7D000CF}" type="sibTrans" cxnId="{DC9CD9AD-E596-4E15-B6BE-51A6F8FFAAAE}">
      <dgm:prSet/>
      <dgm:spPr/>
      <dgm:t>
        <a:bodyPr/>
        <a:lstStyle/>
        <a:p>
          <a:endParaRPr lang="cs-CZ"/>
        </a:p>
      </dgm:t>
    </dgm:pt>
    <dgm:pt modelId="{C4DADCA1-6C89-47AB-B96F-5802E7DFF739}">
      <dgm:prSet/>
      <dgm:spPr>
        <a:solidFill>
          <a:schemeClr val="bg1"/>
        </a:solidFill>
      </dgm:spPr>
      <dgm:t>
        <a:bodyPr/>
        <a:lstStyle/>
        <a:p>
          <a:r>
            <a:rPr lang="cs-CZ" dirty="0"/>
            <a:t>Spolu tráví určitý časový úsek</a:t>
          </a:r>
        </a:p>
      </dgm:t>
    </dgm:pt>
    <dgm:pt modelId="{E8521179-AE55-407D-821F-072012F1E38D}" type="parTrans" cxnId="{836B262E-1919-45FA-A6E7-F48C4D6D8AE7}">
      <dgm:prSet/>
      <dgm:spPr/>
      <dgm:t>
        <a:bodyPr/>
        <a:lstStyle/>
        <a:p>
          <a:endParaRPr lang="cs-CZ"/>
        </a:p>
      </dgm:t>
    </dgm:pt>
    <dgm:pt modelId="{58D56981-9223-47AE-8E74-7D85CF13C685}" type="sibTrans" cxnId="{836B262E-1919-45FA-A6E7-F48C4D6D8AE7}">
      <dgm:prSet/>
      <dgm:spPr/>
      <dgm:t>
        <a:bodyPr/>
        <a:lstStyle/>
        <a:p>
          <a:endParaRPr lang="cs-CZ"/>
        </a:p>
      </dgm:t>
    </dgm:pt>
    <dgm:pt modelId="{4E3D0D98-FCAA-4B04-B9BC-C2D500B120D5}">
      <dgm:prSet/>
      <dgm:spPr>
        <a:solidFill>
          <a:schemeClr val="bg1"/>
        </a:solidFill>
      </dgm:spPr>
      <dgm:t>
        <a:bodyPr/>
        <a:lstStyle/>
        <a:p>
          <a:r>
            <a:rPr lang="cs-CZ" dirty="0"/>
            <a:t>Jako partneři se sami cítí</a:t>
          </a:r>
        </a:p>
      </dgm:t>
    </dgm:pt>
    <dgm:pt modelId="{24DEE254-B61F-4AC1-8B4D-940BA185B219}" type="parTrans" cxnId="{FD61834B-FDA4-4758-910C-74F817515974}">
      <dgm:prSet/>
      <dgm:spPr/>
      <dgm:t>
        <a:bodyPr/>
        <a:lstStyle/>
        <a:p>
          <a:endParaRPr lang="cs-CZ"/>
        </a:p>
      </dgm:t>
    </dgm:pt>
    <dgm:pt modelId="{65CE11AC-4403-4D56-890D-2DB585877D9C}" type="sibTrans" cxnId="{FD61834B-FDA4-4758-910C-74F817515974}">
      <dgm:prSet/>
      <dgm:spPr/>
      <dgm:t>
        <a:bodyPr/>
        <a:lstStyle/>
        <a:p>
          <a:endParaRPr lang="cs-CZ"/>
        </a:p>
      </dgm:t>
    </dgm:pt>
    <dgm:pt modelId="{868D2AF5-0F9C-47D9-9842-C61DE9816BA7}">
      <dgm:prSet/>
      <dgm:spPr/>
      <dgm:t>
        <a:bodyPr/>
        <a:lstStyle/>
        <a:p>
          <a:r>
            <a:rPr lang="cs-CZ"/>
            <a:t>Subjektivní stránka partnerství dnes převažuje. </a:t>
          </a:r>
        </a:p>
      </dgm:t>
    </dgm:pt>
    <dgm:pt modelId="{464F66DB-5F63-4C43-A504-CCB4E2670472}" type="parTrans" cxnId="{33ABA5AC-9F2F-41F1-A4BE-E41DD2AD0779}">
      <dgm:prSet/>
      <dgm:spPr/>
      <dgm:t>
        <a:bodyPr/>
        <a:lstStyle/>
        <a:p>
          <a:endParaRPr lang="cs-CZ"/>
        </a:p>
      </dgm:t>
    </dgm:pt>
    <dgm:pt modelId="{41A9B4BB-65EC-429A-ABEF-BF32CC6C55DF}" type="sibTrans" cxnId="{33ABA5AC-9F2F-41F1-A4BE-E41DD2AD0779}">
      <dgm:prSet/>
      <dgm:spPr/>
      <dgm:t>
        <a:bodyPr/>
        <a:lstStyle/>
        <a:p>
          <a:endParaRPr lang="cs-CZ"/>
        </a:p>
      </dgm:t>
    </dgm:pt>
    <dgm:pt modelId="{85CB6BFF-B968-4FFB-AEE8-8AF6F0CD8CAF}">
      <dgm:prSet/>
      <dgm:spPr/>
      <dgm:t>
        <a:bodyPr/>
        <a:lstStyle/>
        <a:p>
          <a:r>
            <a:rPr lang="cs-CZ" b="1" dirty="0">
              <a:solidFill>
                <a:schemeClr val="tx1"/>
              </a:solidFill>
            </a:rPr>
            <a:t>Partnerství</a:t>
          </a:r>
          <a:endParaRPr lang="cs-CZ" dirty="0">
            <a:solidFill>
              <a:schemeClr val="tx1"/>
            </a:solidFill>
          </a:endParaRPr>
        </a:p>
      </dgm:t>
    </dgm:pt>
    <dgm:pt modelId="{A1389EBA-5C5D-4AC7-864B-0210AD54F522}" type="parTrans" cxnId="{C8F5E3B5-F276-4680-B72A-CDE19EF95270}">
      <dgm:prSet/>
      <dgm:spPr/>
      <dgm:t>
        <a:bodyPr/>
        <a:lstStyle/>
        <a:p>
          <a:endParaRPr lang="cs-CZ"/>
        </a:p>
      </dgm:t>
    </dgm:pt>
    <dgm:pt modelId="{9C77A1F1-0805-427F-9B21-9D22CA7DCB72}" type="sibTrans" cxnId="{C8F5E3B5-F276-4680-B72A-CDE19EF95270}">
      <dgm:prSet/>
      <dgm:spPr/>
      <dgm:t>
        <a:bodyPr/>
        <a:lstStyle/>
        <a:p>
          <a:endParaRPr lang="cs-CZ"/>
        </a:p>
      </dgm:t>
    </dgm:pt>
    <dgm:pt modelId="{E3887FF9-F9A8-4ACB-8BCD-B2517AC05E12}">
      <dgm:prSet/>
      <dgm:spPr/>
      <dgm:t>
        <a:bodyPr/>
        <a:lstStyle/>
        <a:p>
          <a:r>
            <a:rPr lang="cs-CZ" dirty="0"/>
            <a:t>Nemá podobu formálního závazku. </a:t>
          </a:r>
        </a:p>
      </dgm:t>
    </dgm:pt>
    <dgm:pt modelId="{FB03E4C2-636E-4552-9542-F7AF17730459}" type="parTrans" cxnId="{71C78245-DA50-4D67-AB9F-CAC3D4BAD170}">
      <dgm:prSet/>
      <dgm:spPr/>
      <dgm:t>
        <a:bodyPr/>
        <a:lstStyle/>
        <a:p>
          <a:endParaRPr lang="cs-CZ"/>
        </a:p>
      </dgm:t>
    </dgm:pt>
    <dgm:pt modelId="{3111AD6D-3725-4EE2-B84E-5808FB2EF667}" type="sibTrans" cxnId="{71C78245-DA50-4D67-AB9F-CAC3D4BAD170}">
      <dgm:prSet/>
      <dgm:spPr/>
      <dgm:t>
        <a:bodyPr/>
        <a:lstStyle/>
        <a:p>
          <a:endParaRPr lang="cs-CZ"/>
        </a:p>
      </dgm:t>
    </dgm:pt>
    <dgm:pt modelId="{B5E99F04-2637-43CB-830E-F1094FB92EB9}">
      <dgm:prSet/>
      <dgm:spPr/>
      <dgm:t>
        <a:bodyPr/>
        <a:lstStyle/>
        <a:p>
          <a:r>
            <a:rPr lang="cs-CZ" dirty="0"/>
            <a:t>Svobodné rozhodování</a:t>
          </a:r>
        </a:p>
      </dgm:t>
    </dgm:pt>
    <dgm:pt modelId="{C30C8C44-B248-4304-885D-C13FC4DA271D}" type="parTrans" cxnId="{64F90360-88FD-4B2B-BB2E-BF6B2948771A}">
      <dgm:prSet/>
      <dgm:spPr/>
      <dgm:t>
        <a:bodyPr/>
        <a:lstStyle/>
        <a:p>
          <a:endParaRPr lang="cs-CZ"/>
        </a:p>
      </dgm:t>
    </dgm:pt>
    <dgm:pt modelId="{0BD708DA-B56E-4182-8D1A-16F155C891F5}" type="sibTrans" cxnId="{64F90360-88FD-4B2B-BB2E-BF6B2948771A}">
      <dgm:prSet/>
      <dgm:spPr/>
      <dgm:t>
        <a:bodyPr/>
        <a:lstStyle/>
        <a:p>
          <a:endParaRPr lang="cs-CZ"/>
        </a:p>
      </dgm:t>
    </dgm:pt>
    <dgm:pt modelId="{EEE81956-88BD-42E0-BD3C-4AF6DA9125D8}">
      <dgm:prSet/>
      <dgm:spPr/>
      <dgm:t>
        <a:bodyPr/>
        <a:lstStyle/>
        <a:p>
          <a:r>
            <a:rPr lang="cs-CZ" u="sng" dirty="0"/>
            <a:t>Chybí slib nezrušitelnosti.</a:t>
          </a:r>
        </a:p>
      </dgm:t>
    </dgm:pt>
    <dgm:pt modelId="{8F0470CC-E1C8-4A3A-AABF-CCF4B8D222AC}" type="parTrans" cxnId="{A3F36B4B-F47F-408D-A83B-F99C15DDCCBE}">
      <dgm:prSet/>
      <dgm:spPr/>
      <dgm:t>
        <a:bodyPr/>
        <a:lstStyle/>
        <a:p>
          <a:endParaRPr lang="cs-CZ"/>
        </a:p>
      </dgm:t>
    </dgm:pt>
    <dgm:pt modelId="{33707045-401C-4FBE-867A-7EA5F3ACC25A}" type="sibTrans" cxnId="{A3F36B4B-F47F-408D-A83B-F99C15DDCCBE}">
      <dgm:prSet/>
      <dgm:spPr/>
      <dgm:t>
        <a:bodyPr/>
        <a:lstStyle/>
        <a:p>
          <a:endParaRPr lang="cs-CZ"/>
        </a:p>
      </dgm:t>
    </dgm:pt>
    <dgm:pt modelId="{B17773B7-B2B6-46F3-8BC4-6CEE7913BA07}">
      <dgm:prSet/>
      <dgm:spPr/>
      <dgm:t>
        <a:bodyPr/>
        <a:lstStyle/>
        <a:p>
          <a:r>
            <a:rPr lang="cs-CZ" u="sng" dirty="0"/>
            <a:t>Prostor pro určitý stupeň nezávislosti</a:t>
          </a:r>
          <a:r>
            <a:rPr lang="cs-CZ" dirty="0"/>
            <a:t>  </a:t>
          </a:r>
        </a:p>
      </dgm:t>
    </dgm:pt>
    <dgm:pt modelId="{4A3A9B7A-A944-473C-88A3-D4A4F3A6DFD5}" type="parTrans" cxnId="{C582B2F0-8B2C-4CF1-9F57-C77EB7E389E2}">
      <dgm:prSet/>
      <dgm:spPr/>
      <dgm:t>
        <a:bodyPr/>
        <a:lstStyle/>
        <a:p>
          <a:endParaRPr lang="cs-CZ"/>
        </a:p>
      </dgm:t>
    </dgm:pt>
    <dgm:pt modelId="{841F2A0C-58DE-4065-931E-68462BB08B3D}" type="sibTrans" cxnId="{C582B2F0-8B2C-4CF1-9F57-C77EB7E389E2}">
      <dgm:prSet/>
      <dgm:spPr/>
      <dgm:t>
        <a:bodyPr/>
        <a:lstStyle/>
        <a:p>
          <a:endParaRPr lang="cs-CZ"/>
        </a:p>
      </dgm:t>
    </dgm:pt>
    <dgm:pt modelId="{1895FCC2-A236-450F-8617-FF6741F6CFCA}">
      <dgm:prSet/>
      <dgm:spPr/>
      <dgm:t>
        <a:bodyPr/>
        <a:lstStyle/>
        <a:p>
          <a:r>
            <a:rPr lang="cs-CZ" u="sng" dirty="0">
              <a:solidFill>
                <a:schemeClr val="tx1"/>
              </a:solidFill>
              <a:highlight>
                <a:srgbClr val="00FFFF"/>
              </a:highlight>
            </a:rPr>
            <a:t>Nemusí</a:t>
          </a:r>
          <a:r>
            <a:rPr lang="cs-CZ" u="sng" dirty="0"/>
            <a:t> znamenat</a:t>
          </a:r>
          <a:r>
            <a:rPr lang="cs-CZ" dirty="0"/>
            <a:t> přípravu na manželství.</a:t>
          </a:r>
        </a:p>
      </dgm:t>
    </dgm:pt>
    <dgm:pt modelId="{A69A4A1A-BE0A-4AF0-A22F-5EDF8DF4C326}" type="parTrans" cxnId="{A7B4EA69-E9AE-4526-B5F8-34CE1E5CE9E0}">
      <dgm:prSet/>
      <dgm:spPr/>
      <dgm:t>
        <a:bodyPr/>
        <a:lstStyle/>
        <a:p>
          <a:endParaRPr lang="cs-CZ"/>
        </a:p>
      </dgm:t>
    </dgm:pt>
    <dgm:pt modelId="{A5501322-4985-4254-B528-D879EAD2988D}" type="sibTrans" cxnId="{A7B4EA69-E9AE-4526-B5F8-34CE1E5CE9E0}">
      <dgm:prSet/>
      <dgm:spPr/>
      <dgm:t>
        <a:bodyPr/>
        <a:lstStyle/>
        <a:p>
          <a:endParaRPr lang="cs-CZ"/>
        </a:p>
      </dgm:t>
    </dgm:pt>
    <dgm:pt modelId="{53425108-735A-4B51-A883-70E0A70A01D6}" type="pres">
      <dgm:prSet presAssocID="{E6A0D855-0F56-411F-B4B0-E03C340064F3}" presName="linear" presStyleCnt="0">
        <dgm:presLayoutVars>
          <dgm:animLvl val="lvl"/>
          <dgm:resizeHandles val="exact"/>
        </dgm:presLayoutVars>
      </dgm:prSet>
      <dgm:spPr/>
    </dgm:pt>
    <dgm:pt modelId="{23112C1F-438C-430D-8007-E0209466033A}" type="pres">
      <dgm:prSet presAssocID="{7A9C1717-4C55-4F98-802A-B7FBCA2708C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C5636D38-6DA9-4E56-AAD8-932E306E60B6}" type="pres">
      <dgm:prSet presAssocID="{7A9C1717-4C55-4F98-802A-B7FBCA2708C3}" presName="childText" presStyleLbl="revTx" presStyleIdx="0" presStyleCnt="2">
        <dgm:presLayoutVars>
          <dgm:bulletEnabled val="1"/>
        </dgm:presLayoutVars>
      </dgm:prSet>
      <dgm:spPr/>
    </dgm:pt>
    <dgm:pt modelId="{324CCC2B-E8B8-43D4-853B-C2C4D5D36E31}" type="pres">
      <dgm:prSet presAssocID="{868D2AF5-0F9C-47D9-9842-C61DE9816BA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894B2892-A24C-4503-940F-DA206D200ADB}" type="pres">
      <dgm:prSet presAssocID="{41A9B4BB-65EC-429A-ABEF-BF32CC6C55DF}" presName="spacer" presStyleCnt="0"/>
      <dgm:spPr/>
    </dgm:pt>
    <dgm:pt modelId="{F2200364-DAC4-4DC8-8949-939F581A8016}" type="pres">
      <dgm:prSet presAssocID="{85CB6BFF-B968-4FFB-AEE8-8AF6F0CD8CAF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4BF7761A-A8B6-47D7-8829-0845657F5AAF}" type="pres">
      <dgm:prSet presAssocID="{85CB6BFF-B968-4FFB-AEE8-8AF6F0CD8CAF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36B262E-1919-45FA-A6E7-F48C4D6D8AE7}" srcId="{7A9C1717-4C55-4F98-802A-B7FBCA2708C3}" destId="{C4DADCA1-6C89-47AB-B96F-5802E7DFF739}" srcOrd="0" destOrd="0" parTransId="{E8521179-AE55-407D-821F-072012F1E38D}" sibTransId="{58D56981-9223-47AE-8E74-7D85CF13C685}"/>
    <dgm:cxn modelId="{AE7D432F-E536-4913-84FD-0CF743B5FBF2}" type="presOf" srcId="{E3887FF9-F9A8-4ACB-8BCD-B2517AC05E12}" destId="{4BF7761A-A8B6-47D7-8829-0845657F5AAF}" srcOrd="0" destOrd="0" presId="urn:microsoft.com/office/officeart/2005/8/layout/vList2"/>
    <dgm:cxn modelId="{64F90360-88FD-4B2B-BB2E-BF6B2948771A}" srcId="{85CB6BFF-B968-4FFB-AEE8-8AF6F0CD8CAF}" destId="{B5E99F04-2637-43CB-830E-F1094FB92EB9}" srcOrd="1" destOrd="0" parTransId="{C30C8C44-B248-4304-885D-C13FC4DA271D}" sibTransId="{0BD708DA-B56E-4182-8D1A-16F155C891F5}"/>
    <dgm:cxn modelId="{728D5744-C491-42AE-920D-47397927E4E0}" type="presOf" srcId="{85CB6BFF-B968-4FFB-AEE8-8AF6F0CD8CAF}" destId="{F2200364-DAC4-4DC8-8949-939F581A8016}" srcOrd="0" destOrd="0" presId="urn:microsoft.com/office/officeart/2005/8/layout/vList2"/>
    <dgm:cxn modelId="{71C78245-DA50-4D67-AB9F-CAC3D4BAD170}" srcId="{85CB6BFF-B968-4FFB-AEE8-8AF6F0CD8CAF}" destId="{E3887FF9-F9A8-4ACB-8BCD-B2517AC05E12}" srcOrd="0" destOrd="0" parTransId="{FB03E4C2-636E-4552-9542-F7AF17730459}" sibTransId="{3111AD6D-3725-4EE2-B84E-5808FB2EF667}"/>
    <dgm:cxn modelId="{09728345-E548-4963-8392-CADEEC84B795}" type="presOf" srcId="{E6A0D855-0F56-411F-B4B0-E03C340064F3}" destId="{53425108-735A-4B51-A883-70E0A70A01D6}" srcOrd="0" destOrd="0" presId="urn:microsoft.com/office/officeart/2005/8/layout/vList2"/>
    <dgm:cxn modelId="{130F2749-A0DC-4BE7-99A6-2CB2674E0429}" type="presOf" srcId="{B5E99F04-2637-43CB-830E-F1094FB92EB9}" destId="{4BF7761A-A8B6-47D7-8829-0845657F5AAF}" srcOrd="0" destOrd="1" presId="urn:microsoft.com/office/officeart/2005/8/layout/vList2"/>
    <dgm:cxn modelId="{A7B4EA69-E9AE-4526-B5F8-34CE1E5CE9E0}" srcId="{85CB6BFF-B968-4FFB-AEE8-8AF6F0CD8CAF}" destId="{1895FCC2-A236-450F-8617-FF6741F6CFCA}" srcOrd="4" destOrd="0" parTransId="{A69A4A1A-BE0A-4AF0-A22F-5EDF8DF4C326}" sibTransId="{A5501322-4985-4254-B528-D879EAD2988D}"/>
    <dgm:cxn modelId="{A3F36B4B-F47F-408D-A83B-F99C15DDCCBE}" srcId="{85CB6BFF-B968-4FFB-AEE8-8AF6F0CD8CAF}" destId="{EEE81956-88BD-42E0-BD3C-4AF6DA9125D8}" srcOrd="2" destOrd="0" parTransId="{8F0470CC-E1C8-4A3A-AABF-CCF4B8D222AC}" sibTransId="{33707045-401C-4FBE-867A-7EA5F3ACC25A}"/>
    <dgm:cxn modelId="{FD61834B-FDA4-4758-910C-74F817515974}" srcId="{7A9C1717-4C55-4F98-802A-B7FBCA2708C3}" destId="{4E3D0D98-FCAA-4B04-B9BC-C2D500B120D5}" srcOrd="1" destOrd="0" parTransId="{24DEE254-B61F-4AC1-8B4D-940BA185B219}" sibTransId="{65CE11AC-4403-4D56-890D-2DB585877D9C}"/>
    <dgm:cxn modelId="{E512C69F-854C-4AAA-934E-35B7180CA358}" type="presOf" srcId="{1895FCC2-A236-450F-8617-FF6741F6CFCA}" destId="{4BF7761A-A8B6-47D7-8829-0845657F5AAF}" srcOrd="0" destOrd="4" presId="urn:microsoft.com/office/officeart/2005/8/layout/vList2"/>
    <dgm:cxn modelId="{33ABA5AC-9F2F-41F1-A4BE-E41DD2AD0779}" srcId="{E6A0D855-0F56-411F-B4B0-E03C340064F3}" destId="{868D2AF5-0F9C-47D9-9842-C61DE9816BA7}" srcOrd="1" destOrd="0" parTransId="{464F66DB-5F63-4C43-A504-CCB4E2670472}" sibTransId="{41A9B4BB-65EC-429A-ABEF-BF32CC6C55DF}"/>
    <dgm:cxn modelId="{DC9CD9AD-E596-4E15-B6BE-51A6F8FFAAAE}" srcId="{E6A0D855-0F56-411F-B4B0-E03C340064F3}" destId="{7A9C1717-4C55-4F98-802A-B7FBCA2708C3}" srcOrd="0" destOrd="0" parTransId="{993E3A75-CE2E-4625-8F4C-5D8AD769FD24}" sibTransId="{3454ADF4-5935-4DD9-8A7C-2200B7D000CF}"/>
    <dgm:cxn modelId="{C8F5E3B5-F276-4680-B72A-CDE19EF95270}" srcId="{E6A0D855-0F56-411F-B4B0-E03C340064F3}" destId="{85CB6BFF-B968-4FFB-AEE8-8AF6F0CD8CAF}" srcOrd="2" destOrd="0" parTransId="{A1389EBA-5C5D-4AC7-864B-0210AD54F522}" sibTransId="{9C77A1F1-0805-427F-9B21-9D22CA7DCB72}"/>
    <dgm:cxn modelId="{281368B8-F55B-4675-8AEE-4BDDEA8D2E03}" type="presOf" srcId="{4E3D0D98-FCAA-4B04-B9BC-C2D500B120D5}" destId="{C5636D38-6DA9-4E56-AAD8-932E306E60B6}" srcOrd="0" destOrd="1" presId="urn:microsoft.com/office/officeart/2005/8/layout/vList2"/>
    <dgm:cxn modelId="{1CF7C6CA-3D51-4E97-9F49-E7400482CD59}" type="presOf" srcId="{B17773B7-B2B6-46F3-8BC4-6CEE7913BA07}" destId="{4BF7761A-A8B6-47D7-8829-0845657F5AAF}" srcOrd="0" destOrd="3" presId="urn:microsoft.com/office/officeart/2005/8/layout/vList2"/>
    <dgm:cxn modelId="{637268E8-9D22-43A2-A153-C13DC715981E}" type="presOf" srcId="{C4DADCA1-6C89-47AB-B96F-5802E7DFF739}" destId="{C5636D38-6DA9-4E56-AAD8-932E306E60B6}" srcOrd="0" destOrd="0" presId="urn:microsoft.com/office/officeart/2005/8/layout/vList2"/>
    <dgm:cxn modelId="{C582B2F0-8B2C-4CF1-9F57-C77EB7E389E2}" srcId="{85CB6BFF-B968-4FFB-AEE8-8AF6F0CD8CAF}" destId="{B17773B7-B2B6-46F3-8BC4-6CEE7913BA07}" srcOrd="3" destOrd="0" parTransId="{4A3A9B7A-A944-473C-88A3-D4A4F3A6DFD5}" sibTransId="{841F2A0C-58DE-4065-931E-68462BB08B3D}"/>
    <dgm:cxn modelId="{F8A8D6F2-83B3-466E-8140-1380F92FFEF4}" type="presOf" srcId="{EEE81956-88BD-42E0-BD3C-4AF6DA9125D8}" destId="{4BF7761A-A8B6-47D7-8829-0845657F5AAF}" srcOrd="0" destOrd="2" presId="urn:microsoft.com/office/officeart/2005/8/layout/vList2"/>
    <dgm:cxn modelId="{FB5020F5-9EA2-46A6-8471-1DD9D74705AC}" type="presOf" srcId="{7A9C1717-4C55-4F98-802A-B7FBCA2708C3}" destId="{23112C1F-438C-430D-8007-E0209466033A}" srcOrd="0" destOrd="0" presId="urn:microsoft.com/office/officeart/2005/8/layout/vList2"/>
    <dgm:cxn modelId="{9E6268F9-D10B-4E87-89C5-276CAB1CD32D}" type="presOf" srcId="{868D2AF5-0F9C-47D9-9842-C61DE9816BA7}" destId="{324CCC2B-E8B8-43D4-853B-C2C4D5D36E31}" srcOrd="0" destOrd="0" presId="urn:microsoft.com/office/officeart/2005/8/layout/vList2"/>
    <dgm:cxn modelId="{7C6E0489-4247-40A3-8581-C83C83EBFC42}" type="presParOf" srcId="{53425108-735A-4B51-A883-70E0A70A01D6}" destId="{23112C1F-438C-430D-8007-E0209466033A}" srcOrd="0" destOrd="0" presId="urn:microsoft.com/office/officeart/2005/8/layout/vList2"/>
    <dgm:cxn modelId="{553A3232-2DE2-4F48-9553-21E95A5920F2}" type="presParOf" srcId="{53425108-735A-4B51-A883-70E0A70A01D6}" destId="{C5636D38-6DA9-4E56-AAD8-932E306E60B6}" srcOrd="1" destOrd="0" presId="urn:microsoft.com/office/officeart/2005/8/layout/vList2"/>
    <dgm:cxn modelId="{6CC24E42-E6A3-4E7C-96B6-FEB35C6F908C}" type="presParOf" srcId="{53425108-735A-4B51-A883-70E0A70A01D6}" destId="{324CCC2B-E8B8-43D4-853B-C2C4D5D36E31}" srcOrd="2" destOrd="0" presId="urn:microsoft.com/office/officeart/2005/8/layout/vList2"/>
    <dgm:cxn modelId="{6AF5D803-4DED-4252-8DCD-4BC11A3AE541}" type="presParOf" srcId="{53425108-735A-4B51-A883-70E0A70A01D6}" destId="{894B2892-A24C-4503-940F-DA206D200ADB}" srcOrd="3" destOrd="0" presId="urn:microsoft.com/office/officeart/2005/8/layout/vList2"/>
    <dgm:cxn modelId="{1D2DBA6D-1AF0-49DA-8B40-FDB4491E76A5}" type="presParOf" srcId="{53425108-735A-4B51-A883-70E0A70A01D6}" destId="{F2200364-DAC4-4DC8-8949-939F581A8016}" srcOrd="4" destOrd="0" presId="urn:microsoft.com/office/officeart/2005/8/layout/vList2"/>
    <dgm:cxn modelId="{F3E712A5-8764-477F-A6EB-C3BA1254A4B2}" type="presParOf" srcId="{53425108-735A-4B51-A883-70E0A70A01D6}" destId="{4BF7761A-A8B6-47D7-8829-0845657F5AAF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EE87AF-1F78-4272-8BA6-6A5B6C372BB2}">
      <dsp:nvSpPr>
        <dsp:cNvPr id="0" name=""/>
        <dsp:cNvSpPr/>
      </dsp:nvSpPr>
      <dsp:spPr>
        <a:xfrm>
          <a:off x="0" y="0"/>
          <a:ext cx="10515600" cy="9354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1" kern="1200" dirty="0">
              <a:solidFill>
                <a:schemeClr val="tx1"/>
              </a:solidFill>
            </a:rPr>
            <a:t>Znaky tradiční nukleární rodiny</a:t>
          </a:r>
          <a:endParaRPr lang="cs-CZ" sz="3900" kern="1200" dirty="0">
            <a:solidFill>
              <a:schemeClr val="tx1"/>
            </a:solidFill>
          </a:endParaRPr>
        </a:p>
      </dsp:txBody>
      <dsp:txXfrm>
        <a:off x="45663" y="45663"/>
        <a:ext cx="10424274" cy="844089"/>
      </dsp:txXfrm>
    </dsp:sp>
    <dsp:sp modelId="{29611A95-5593-45F8-AD96-7D8B1CB38A73}">
      <dsp:nvSpPr>
        <dsp:cNvPr id="0" name=""/>
        <dsp:cNvSpPr/>
      </dsp:nvSpPr>
      <dsp:spPr>
        <a:xfrm>
          <a:off x="0" y="944536"/>
          <a:ext cx="10515600" cy="24622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9530" rIns="277368" bIns="49530" numCol="1" spcCol="1270" anchor="t" anchorCtr="0">
          <a:noAutofit/>
        </a:bodyPr>
        <a:lstStyle/>
        <a:p>
          <a:pPr marL="285750" lvl="1" indent="-285750" algn="just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3000" kern="1200" dirty="0"/>
            <a:t>Stabilní manželská dvojice a biologické děti</a:t>
          </a:r>
        </a:p>
        <a:p>
          <a:pPr marL="285750" lvl="1" indent="-285750" algn="just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3000" kern="1200" dirty="0"/>
            <a:t>Rodina zpravidla větší počet dětí, otec živitel rodiny, má autoritu, ochránce rodiny</a:t>
          </a:r>
        </a:p>
        <a:p>
          <a:pPr marL="285750" lvl="1" indent="-285750" algn="just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3000" kern="1200" dirty="0"/>
            <a:t>Žena péče o děti, manžela, domácnost</a:t>
          </a:r>
        </a:p>
        <a:p>
          <a:pPr marL="285750" lvl="1" indent="-285750" algn="just" defTabSz="13335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r>
            <a:rPr lang="cs-CZ" sz="3000" b="1" kern="1200" dirty="0">
              <a:solidFill>
                <a:srgbClr val="FF0000"/>
              </a:solidFill>
            </a:rPr>
            <a:t>Žena</a:t>
          </a:r>
          <a:r>
            <a:rPr lang="cs-CZ" sz="3000" kern="1200" dirty="0"/>
            <a:t> obrácena dovnitř rodiny, </a:t>
          </a:r>
          <a:r>
            <a:rPr lang="cs-CZ" sz="3000" b="1" kern="1200" dirty="0">
              <a:solidFill>
                <a:srgbClr val="FF0000"/>
              </a:solidFill>
            </a:rPr>
            <a:t>muž</a:t>
          </a:r>
          <a:r>
            <a:rPr lang="cs-CZ" sz="3000" kern="1200" dirty="0"/>
            <a:t> – veřejný prostor</a:t>
          </a:r>
        </a:p>
      </dsp:txBody>
      <dsp:txXfrm>
        <a:off x="0" y="944536"/>
        <a:ext cx="10515600" cy="2462265"/>
      </dsp:txXfrm>
    </dsp:sp>
    <dsp:sp modelId="{3BDD5902-BC86-4236-BFA0-EA80E70AEC01}">
      <dsp:nvSpPr>
        <dsp:cNvPr id="0" name=""/>
        <dsp:cNvSpPr/>
      </dsp:nvSpPr>
      <dsp:spPr>
        <a:xfrm>
          <a:off x="0" y="3406801"/>
          <a:ext cx="10515600" cy="935415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b="1" kern="1200" dirty="0">
              <a:solidFill>
                <a:schemeClr val="tx1"/>
              </a:solidFill>
            </a:rPr>
            <a:t>Kdy taková rodina existovala? </a:t>
          </a:r>
        </a:p>
      </dsp:txBody>
      <dsp:txXfrm>
        <a:off x="45663" y="3452464"/>
        <a:ext cx="10424274" cy="84408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8974E-8F02-4BFB-B836-3F407C774151}">
      <dsp:nvSpPr>
        <dsp:cNvPr id="0" name=""/>
        <dsp:cNvSpPr/>
      </dsp:nvSpPr>
      <dsp:spPr>
        <a:xfrm>
          <a:off x="0" y="66866"/>
          <a:ext cx="10515600" cy="1339284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just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 err="1">
              <a:solidFill>
                <a:srgbClr val="FF0000"/>
              </a:solidFill>
            </a:rPr>
            <a:t>Moreno</a:t>
          </a:r>
          <a:r>
            <a:rPr lang="cs-CZ" sz="3600" kern="1200" dirty="0"/>
            <a:t> </a:t>
          </a:r>
          <a:r>
            <a:rPr lang="cs-CZ" sz="1800" kern="1200" dirty="0"/>
            <a:t>(</a:t>
          </a:r>
          <a:r>
            <a:rPr lang="cs-CZ" sz="1800" kern="1200" dirty="0" err="1"/>
            <a:t>Jaco</a:t>
          </a:r>
          <a:r>
            <a:rPr lang="cs-CZ" sz="1800" kern="1200" dirty="0"/>
            <a:t> </a:t>
          </a:r>
          <a:r>
            <a:rPr lang="cs-CZ" sz="1800" kern="1200" dirty="0" err="1"/>
            <a:t>Levy</a:t>
          </a:r>
          <a:r>
            <a:rPr lang="cs-CZ" sz="1800" kern="1200" dirty="0"/>
            <a:t> (1889–1974) americký psychiatr rumunsko-rakouského původu) </a:t>
          </a:r>
          <a:r>
            <a:rPr lang="cs-CZ" sz="2000" b="1" kern="1200" dirty="0"/>
            <a:t>založil sociometrii, skupinovou psychoterapii a psychodrama</a:t>
          </a:r>
          <a:endParaRPr lang="cs-CZ" sz="1800" b="1" kern="1200" dirty="0"/>
        </a:p>
      </dsp:txBody>
      <dsp:txXfrm>
        <a:off x="65378" y="132244"/>
        <a:ext cx="10384844" cy="1208528"/>
      </dsp:txXfrm>
    </dsp:sp>
    <dsp:sp modelId="{8D1AEE47-F33F-440F-B2AB-8947A876EC5C}">
      <dsp:nvSpPr>
        <dsp:cNvPr id="0" name=""/>
        <dsp:cNvSpPr/>
      </dsp:nvSpPr>
      <dsp:spPr>
        <a:xfrm>
          <a:off x="0" y="1506026"/>
          <a:ext cx="10515600" cy="1339284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b="1" u="sng" kern="1200" dirty="0">
              <a:solidFill>
                <a:srgbClr val="FF0000"/>
              </a:solidFill>
            </a:rPr>
            <a:t>Dvojice</a:t>
          </a:r>
          <a:r>
            <a:rPr lang="cs-CZ" sz="5500" u="none" kern="1200" dirty="0"/>
            <a:t> </a:t>
          </a:r>
          <a:r>
            <a:rPr lang="cs-CZ" sz="5500" kern="1200" dirty="0"/>
            <a:t>–</a:t>
          </a:r>
          <a:r>
            <a:rPr lang="cs-CZ" sz="5500" u="none" kern="1200" dirty="0"/>
            <a:t> </a:t>
          </a:r>
          <a:r>
            <a:rPr lang="cs-CZ" sz="5500" i="0" u="sng" kern="1200" dirty="0"/>
            <a:t>sociální atom</a:t>
          </a:r>
          <a:r>
            <a:rPr lang="cs-CZ" sz="5500" i="0" kern="1200" dirty="0"/>
            <a:t> </a:t>
          </a:r>
        </a:p>
      </dsp:txBody>
      <dsp:txXfrm>
        <a:off x="65378" y="1571404"/>
        <a:ext cx="10384844" cy="1208528"/>
      </dsp:txXfrm>
    </dsp:sp>
    <dsp:sp modelId="{32E7ECFC-27A6-4395-9DE3-92357410FF86}">
      <dsp:nvSpPr>
        <dsp:cNvPr id="0" name=""/>
        <dsp:cNvSpPr/>
      </dsp:nvSpPr>
      <dsp:spPr>
        <a:xfrm>
          <a:off x="0" y="2956086"/>
          <a:ext cx="10515600" cy="1339284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marL="0" lvl="0" indent="0" algn="l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500" b="1" u="sng" kern="1200" dirty="0">
              <a:solidFill>
                <a:srgbClr val="FF0000"/>
              </a:solidFill>
            </a:rPr>
            <a:t>Rodina</a:t>
          </a:r>
          <a:r>
            <a:rPr lang="cs-CZ" sz="5500" kern="1200" dirty="0"/>
            <a:t> – </a:t>
          </a:r>
          <a:r>
            <a:rPr lang="cs-CZ" sz="5500" i="0" u="sng" kern="1200" dirty="0"/>
            <a:t>sociální molekula</a:t>
          </a:r>
          <a:r>
            <a:rPr lang="cs-CZ" sz="5500" i="0" kern="1200" dirty="0"/>
            <a:t> </a:t>
          </a:r>
        </a:p>
      </dsp:txBody>
      <dsp:txXfrm>
        <a:off x="65378" y="3021464"/>
        <a:ext cx="10384844" cy="12085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F1579-6BD5-45A3-8A4D-CE15956331D4}">
      <dsp:nvSpPr>
        <dsp:cNvPr id="0" name=""/>
        <dsp:cNvSpPr/>
      </dsp:nvSpPr>
      <dsp:spPr>
        <a:xfrm>
          <a:off x="1283" y="673807"/>
          <a:ext cx="5006206" cy="3003723"/>
        </a:xfrm>
        <a:prstGeom prst="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b="1" kern="1200" dirty="0">
              <a:solidFill>
                <a:schemeClr val="tx1"/>
              </a:solidFill>
            </a:rPr>
            <a:t>Vnitřní manželské situace</a:t>
          </a:r>
          <a:endParaRPr lang="cs-CZ" sz="6000" kern="1200" dirty="0">
            <a:solidFill>
              <a:schemeClr val="tx1"/>
            </a:solidFill>
          </a:endParaRPr>
        </a:p>
      </dsp:txBody>
      <dsp:txXfrm>
        <a:off x="1283" y="673807"/>
        <a:ext cx="5006206" cy="3003723"/>
      </dsp:txXfrm>
    </dsp:sp>
    <dsp:sp modelId="{A0A820CC-898D-40EE-9F80-EC8E70CDC321}">
      <dsp:nvSpPr>
        <dsp:cNvPr id="0" name=""/>
        <dsp:cNvSpPr/>
      </dsp:nvSpPr>
      <dsp:spPr>
        <a:xfrm>
          <a:off x="5508110" y="673807"/>
          <a:ext cx="5006206" cy="3003723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0" tIns="228600" rIns="228600" bIns="228600" numCol="1" spcCol="1270" anchor="ctr" anchorCtr="0">
          <a:noAutofit/>
        </a:bodyPr>
        <a:lstStyle/>
        <a:p>
          <a:pPr marL="0" lvl="0" indent="0" algn="ctr" defTabSz="2667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000" b="1" kern="1200" dirty="0">
              <a:solidFill>
                <a:schemeClr val="tx1"/>
              </a:solidFill>
            </a:rPr>
            <a:t>Vnější manželské situace</a:t>
          </a:r>
          <a:endParaRPr lang="cs-CZ" sz="6000" kern="1200" dirty="0">
            <a:solidFill>
              <a:schemeClr val="tx1"/>
            </a:solidFill>
          </a:endParaRPr>
        </a:p>
      </dsp:txBody>
      <dsp:txXfrm>
        <a:off x="5508110" y="673807"/>
        <a:ext cx="5006206" cy="300372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EA66EC-E562-4430-AAB7-312456DD3003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EDF127-6C8E-496E-8954-D8AE0432207F}">
      <dsp:nvSpPr>
        <dsp:cNvPr id="0" name=""/>
        <dsp:cNvSpPr/>
      </dsp:nvSpPr>
      <dsp:spPr>
        <a:xfrm>
          <a:off x="350606" y="229141"/>
          <a:ext cx="10105268" cy="45810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Zásah do kariéry jedinců </a:t>
          </a:r>
        </a:p>
      </dsp:txBody>
      <dsp:txXfrm>
        <a:off x="350606" y="229141"/>
        <a:ext cx="10105268" cy="458108"/>
      </dsp:txXfrm>
    </dsp:sp>
    <dsp:sp modelId="{64F3C006-05DF-4086-81D5-2E3F9AEDF732}">
      <dsp:nvSpPr>
        <dsp:cNvPr id="0" name=""/>
        <dsp:cNvSpPr/>
      </dsp:nvSpPr>
      <dsp:spPr>
        <a:xfrm>
          <a:off x="64288" y="171877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5049C839-8384-4B09-AEF2-3B6A828FF729}">
      <dsp:nvSpPr>
        <dsp:cNvPr id="0" name=""/>
        <dsp:cNvSpPr/>
      </dsp:nvSpPr>
      <dsp:spPr>
        <a:xfrm>
          <a:off x="727432" y="916217"/>
          <a:ext cx="9728442" cy="458108"/>
        </a:xfrm>
        <a:prstGeom prst="rect">
          <a:avLst/>
        </a:prstGeom>
        <a:gradFill rotWithShape="0">
          <a:gsLst>
            <a:gs pos="0">
              <a:schemeClr val="accent4">
                <a:hueOff val="1960178"/>
                <a:satOff val="-8155"/>
                <a:lumOff val="1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1960178"/>
                <a:satOff val="-8155"/>
                <a:lumOff val="1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1960178"/>
                <a:satOff val="-8155"/>
                <a:lumOff val="1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Ovlivňuje způsob života.</a:t>
          </a:r>
        </a:p>
      </dsp:txBody>
      <dsp:txXfrm>
        <a:off x="727432" y="916217"/>
        <a:ext cx="9728442" cy="458108"/>
      </dsp:txXfrm>
    </dsp:sp>
    <dsp:sp modelId="{D514FCC5-ACF7-411C-A487-0768F6F760E7}">
      <dsp:nvSpPr>
        <dsp:cNvPr id="0" name=""/>
        <dsp:cNvSpPr/>
      </dsp:nvSpPr>
      <dsp:spPr>
        <a:xfrm>
          <a:off x="441114" y="858954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960178"/>
              <a:satOff val="-8155"/>
              <a:lumOff val="1922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860D56AD-E311-4D23-9598-AC747EF1244A}">
      <dsp:nvSpPr>
        <dsp:cNvPr id="0" name=""/>
        <dsp:cNvSpPr/>
      </dsp:nvSpPr>
      <dsp:spPr>
        <a:xfrm>
          <a:off x="899745" y="1603293"/>
          <a:ext cx="9556129" cy="458108"/>
        </a:xfrm>
        <a:prstGeom prst="rect">
          <a:avLst/>
        </a:prstGeom>
        <a:gradFill rotWithShape="0">
          <a:gsLst>
            <a:gs pos="0">
              <a:schemeClr val="accent4">
                <a:hueOff val="3920356"/>
                <a:satOff val="-16311"/>
                <a:lumOff val="3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3920356"/>
                <a:satOff val="-16311"/>
                <a:lumOff val="3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3920356"/>
                <a:satOff val="-16311"/>
                <a:lumOff val="3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Působí na osobní ekonomiku. </a:t>
          </a:r>
        </a:p>
      </dsp:txBody>
      <dsp:txXfrm>
        <a:off x="899745" y="1603293"/>
        <a:ext cx="9556129" cy="458108"/>
      </dsp:txXfrm>
    </dsp:sp>
    <dsp:sp modelId="{476505FB-CE86-499C-8574-A5D3E07C427A}">
      <dsp:nvSpPr>
        <dsp:cNvPr id="0" name=""/>
        <dsp:cNvSpPr/>
      </dsp:nvSpPr>
      <dsp:spPr>
        <a:xfrm>
          <a:off x="613427" y="1546030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920356"/>
              <a:satOff val="-16311"/>
              <a:lumOff val="3843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D41C2CBB-2473-4D95-90EC-8143835A59D7}">
      <dsp:nvSpPr>
        <dsp:cNvPr id="0" name=""/>
        <dsp:cNvSpPr/>
      </dsp:nvSpPr>
      <dsp:spPr>
        <a:xfrm>
          <a:off x="899745" y="2289935"/>
          <a:ext cx="9556129" cy="458108"/>
        </a:xfrm>
        <a:prstGeom prst="rect">
          <a:avLst/>
        </a:prstGeom>
        <a:gradFill rotWithShape="0">
          <a:gsLst>
            <a:gs pos="0">
              <a:schemeClr val="accent4">
                <a:hueOff val="5880535"/>
                <a:satOff val="-24466"/>
                <a:lumOff val="5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5880535"/>
                <a:satOff val="-24466"/>
                <a:lumOff val="5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5880535"/>
                <a:satOff val="-24466"/>
                <a:lumOff val="5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Způsobuje obavy, jak se s problémy, zátěží vyrovná partner.</a:t>
          </a:r>
        </a:p>
      </dsp:txBody>
      <dsp:txXfrm>
        <a:off x="899745" y="2289935"/>
        <a:ext cx="9556129" cy="458108"/>
      </dsp:txXfrm>
    </dsp:sp>
    <dsp:sp modelId="{71E9309F-100E-4525-B5F2-5DCBFD8E384A}">
      <dsp:nvSpPr>
        <dsp:cNvPr id="0" name=""/>
        <dsp:cNvSpPr/>
      </dsp:nvSpPr>
      <dsp:spPr>
        <a:xfrm>
          <a:off x="613427" y="2232671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880535"/>
              <a:satOff val="-24466"/>
              <a:lumOff val="5765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EFE231E3-BC98-4B18-BED9-6E649B19F992}">
      <dsp:nvSpPr>
        <dsp:cNvPr id="0" name=""/>
        <dsp:cNvSpPr/>
      </dsp:nvSpPr>
      <dsp:spPr>
        <a:xfrm>
          <a:off x="727432" y="2977011"/>
          <a:ext cx="9728442" cy="458108"/>
        </a:xfrm>
        <a:prstGeom prst="rect">
          <a:avLst/>
        </a:prstGeom>
        <a:gradFill rotWithShape="0">
          <a:gsLst>
            <a:gs pos="0">
              <a:schemeClr val="accent4">
                <a:hueOff val="7840713"/>
                <a:satOff val="-32622"/>
                <a:lumOff val="768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840713"/>
                <a:satOff val="-32622"/>
                <a:lumOff val="768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840713"/>
                <a:satOff val="-32622"/>
                <a:lumOff val="768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Otázka – Jaké dítě bude, co z něj vyroste? </a:t>
          </a:r>
        </a:p>
      </dsp:txBody>
      <dsp:txXfrm>
        <a:off x="727432" y="2977011"/>
        <a:ext cx="9728442" cy="458108"/>
      </dsp:txXfrm>
    </dsp:sp>
    <dsp:sp modelId="{5C46E508-B512-4E9A-8071-43B27CA2DA02}">
      <dsp:nvSpPr>
        <dsp:cNvPr id="0" name=""/>
        <dsp:cNvSpPr/>
      </dsp:nvSpPr>
      <dsp:spPr>
        <a:xfrm>
          <a:off x="441114" y="2919747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840713"/>
              <a:satOff val="-32622"/>
              <a:lumOff val="7686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A295D158-AA27-4415-9CAB-F7FB65D15D26}">
      <dsp:nvSpPr>
        <dsp:cNvPr id="0" name=""/>
        <dsp:cNvSpPr/>
      </dsp:nvSpPr>
      <dsp:spPr>
        <a:xfrm>
          <a:off x="350606" y="3664087"/>
          <a:ext cx="10105268" cy="458108"/>
        </a:xfrm>
        <a:prstGeom prst="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3624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Otázka zodpovědnosti – přivedeme dítě na svět, který má velké problémy</a:t>
          </a:r>
        </a:p>
      </dsp:txBody>
      <dsp:txXfrm>
        <a:off x="350606" y="3664087"/>
        <a:ext cx="10105268" cy="458108"/>
      </dsp:txXfrm>
    </dsp:sp>
    <dsp:sp modelId="{98C5BA65-D12D-41CE-8ECA-043EB5E42FDD}">
      <dsp:nvSpPr>
        <dsp:cNvPr id="0" name=""/>
        <dsp:cNvSpPr/>
      </dsp:nvSpPr>
      <dsp:spPr>
        <a:xfrm>
          <a:off x="64288" y="3606824"/>
          <a:ext cx="572636" cy="57263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C58A0-EF52-43EE-A904-5AD301BEA754}">
      <dsp:nvSpPr>
        <dsp:cNvPr id="0" name=""/>
        <dsp:cNvSpPr/>
      </dsp:nvSpPr>
      <dsp:spPr>
        <a:xfrm>
          <a:off x="0" y="0"/>
          <a:ext cx="10515600" cy="88744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just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700" b="1" kern="1200" dirty="0"/>
            <a:t>Přechod k rodičovství </a:t>
          </a:r>
          <a:r>
            <a:rPr lang="cs-CZ" sz="3700" kern="1200" dirty="0"/>
            <a:t>– přechod v rodinném cyklu	</a:t>
          </a:r>
        </a:p>
      </dsp:txBody>
      <dsp:txXfrm>
        <a:off x="43321" y="43321"/>
        <a:ext cx="10428958" cy="800803"/>
      </dsp:txXfrm>
    </dsp:sp>
    <dsp:sp modelId="{82B0ACF8-A2EC-4B37-AA3A-0027D560F4CC}">
      <dsp:nvSpPr>
        <dsp:cNvPr id="0" name=""/>
        <dsp:cNvSpPr/>
      </dsp:nvSpPr>
      <dsp:spPr>
        <a:xfrm>
          <a:off x="0" y="1125886"/>
          <a:ext cx="10515600" cy="29870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5720" rIns="256032" bIns="45720" numCol="1" spcCol="1270" anchor="t" anchorCtr="0">
          <a:noAutofit/>
        </a:bodyPr>
        <a:lstStyle/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kern="1200" dirty="0"/>
            <a:t>Silně působí kulturní tlak (zejména na ženu) </a:t>
          </a:r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kern="1200" dirty="0"/>
            <a:t>Přechod mimovolný (zejména první dítě není plánované) </a:t>
          </a:r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kern="1200" dirty="0"/>
            <a:t>Mateřství / rodičovství nelze vrátit zpět </a:t>
          </a:r>
        </a:p>
        <a:p>
          <a:pPr marL="285750" lvl="1" indent="-285750" algn="just" defTabSz="1600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600" b="1" kern="1200" dirty="0">
              <a:solidFill>
                <a:srgbClr val="FF0000"/>
              </a:solidFill>
            </a:rPr>
            <a:t>Zlomový v životě jedince </a:t>
          </a:r>
          <a:r>
            <a:rPr lang="cs-CZ" sz="3600" b="1" kern="1200" dirty="0"/>
            <a:t> </a:t>
          </a:r>
          <a:endParaRPr lang="cs-CZ" sz="3600" kern="1200" dirty="0"/>
        </a:p>
      </dsp:txBody>
      <dsp:txXfrm>
        <a:off x="0" y="1125886"/>
        <a:ext cx="10515600" cy="298701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F4720-8B42-46CD-A92B-5B2876B2DD30}">
      <dsp:nvSpPr>
        <dsp:cNvPr id="0" name=""/>
        <dsp:cNvSpPr/>
      </dsp:nvSpPr>
      <dsp:spPr>
        <a:xfrm>
          <a:off x="0" y="120856"/>
          <a:ext cx="10515600" cy="1216800"/>
        </a:xfrm>
        <a:prstGeom prst="roundRect">
          <a:avLst/>
        </a:prstGeom>
        <a:gradFill rotWithShape="0">
          <a:gsLst>
            <a:gs pos="0">
              <a:schemeClr val="accent6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6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tx1"/>
              </a:solidFill>
            </a:rPr>
            <a:t>Proces reprodukce</a:t>
          </a:r>
          <a:r>
            <a:rPr lang="cs-CZ" sz="3600" kern="1200" dirty="0">
              <a:solidFill>
                <a:schemeClr val="tx1"/>
              </a:solidFill>
            </a:rPr>
            <a:t> – </a:t>
          </a:r>
          <a:r>
            <a:rPr lang="cs-CZ" sz="3600" kern="1200" dirty="0"/>
            <a:t>roli má matka</a:t>
          </a:r>
        </a:p>
      </dsp:txBody>
      <dsp:txXfrm>
        <a:off x="59399" y="180255"/>
        <a:ext cx="10396802" cy="1098002"/>
      </dsp:txXfrm>
    </dsp:sp>
    <dsp:sp modelId="{1775FA9F-0DF9-4405-A921-2E3819AD6FB4}">
      <dsp:nvSpPr>
        <dsp:cNvPr id="0" name=""/>
        <dsp:cNvSpPr/>
      </dsp:nvSpPr>
      <dsp:spPr>
        <a:xfrm>
          <a:off x="0" y="1337656"/>
          <a:ext cx="10515600" cy="28928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6830" rIns="206248" bIns="36830" numCol="1" spcCol="1270" anchor="t" anchorCtr="0">
          <a:noAutofit/>
        </a:bodyPr>
        <a:lstStyle/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Dítě přivádí na svět.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Pro dítě primární význam i po narození dítěte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Péče o dítě ze strany – </a:t>
          </a:r>
          <a:r>
            <a:rPr lang="cs-CZ" sz="2900" i="0" u="sng" kern="1200" dirty="0"/>
            <a:t>pokračování fetálního vývoje</a:t>
          </a:r>
          <a:endParaRPr lang="cs-CZ" sz="2900" i="0" kern="1200" dirty="0"/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Matka – zdroj výživy, libých somatických pocitů</a:t>
          </a:r>
        </a:p>
        <a:p>
          <a:pPr marL="285750" lvl="1" indent="-285750" algn="just" defTabSz="12890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900" kern="1200" dirty="0"/>
            <a:t>Kontakt dítěte s matkou a výchovná péče matky – jeden ze základů vývoje dítěte. </a:t>
          </a:r>
          <a:r>
            <a:rPr lang="cs-CZ" sz="1200" kern="1200" dirty="0"/>
            <a:t>(</a:t>
          </a:r>
          <a:r>
            <a:rPr lang="cs-CZ" sz="1200" kern="1200" dirty="0" err="1"/>
            <a:t>Hintnaus</a:t>
          </a:r>
          <a:r>
            <a:rPr lang="cs-CZ" sz="1200" kern="1200" dirty="0"/>
            <a:t>, 1998, s. 32–33) </a:t>
          </a:r>
        </a:p>
      </dsp:txBody>
      <dsp:txXfrm>
        <a:off x="0" y="1337656"/>
        <a:ext cx="10515600" cy="2892825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70D53-E282-40F5-8FD6-C95E12CB8F65}">
      <dsp:nvSpPr>
        <dsp:cNvPr id="0" name=""/>
        <dsp:cNvSpPr/>
      </dsp:nvSpPr>
      <dsp:spPr>
        <a:xfrm>
          <a:off x="0" y="2124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EE44D-A372-417C-AFFA-F89171B3637C}">
      <dsp:nvSpPr>
        <dsp:cNvPr id="0" name=""/>
        <dsp:cNvSpPr/>
      </dsp:nvSpPr>
      <dsp:spPr>
        <a:xfrm>
          <a:off x="0" y="212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Nekompromisní matka</a:t>
          </a:r>
          <a:r>
            <a:rPr lang="cs-CZ" sz="3300" kern="1200" dirty="0"/>
            <a:t> </a:t>
          </a:r>
        </a:p>
      </dsp:txBody>
      <dsp:txXfrm>
        <a:off x="0" y="2124"/>
        <a:ext cx="10515600" cy="724514"/>
      </dsp:txXfrm>
    </dsp:sp>
    <dsp:sp modelId="{C5F29771-559B-425B-BFF6-7900FBCD0D43}">
      <dsp:nvSpPr>
        <dsp:cNvPr id="0" name=""/>
        <dsp:cNvSpPr/>
      </dsp:nvSpPr>
      <dsp:spPr>
        <a:xfrm>
          <a:off x="0" y="726639"/>
          <a:ext cx="10515600" cy="0"/>
        </a:xfrm>
        <a:prstGeom prst="line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9ED99D-DFDA-4C9A-B4FF-793DFFA3F6DE}">
      <dsp:nvSpPr>
        <dsp:cNvPr id="0" name=""/>
        <dsp:cNvSpPr/>
      </dsp:nvSpPr>
      <dsp:spPr>
        <a:xfrm>
          <a:off x="0" y="72663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Egoistická matka</a:t>
          </a:r>
          <a:r>
            <a:rPr lang="cs-CZ" sz="3300" kern="1200" dirty="0"/>
            <a:t>   </a:t>
          </a:r>
        </a:p>
      </dsp:txBody>
      <dsp:txXfrm>
        <a:off x="0" y="726639"/>
        <a:ext cx="10515600" cy="724514"/>
      </dsp:txXfrm>
    </dsp:sp>
    <dsp:sp modelId="{AE303B03-F1C1-4EDE-AD31-53B1979B4260}">
      <dsp:nvSpPr>
        <dsp:cNvPr id="0" name=""/>
        <dsp:cNvSpPr/>
      </dsp:nvSpPr>
      <dsp:spPr>
        <a:xfrm>
          <a:off x="0" y="1451154"/>
          <a:ext cx="10515600" cy="0"/>
        </a:xfrm>
        <a:prstGeom prst="lin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985254-EA00-429A-8798-F3D74E9E1CBF}">
      <dsp:nvSpPr>
        <dsp:cNvPr id="0" name=""/>
        <dsp:cNvSpPr/>
      </dsp:nvSpPr>
      <dsp:spPr>
        <a:xfrm>
          <a:off x="0" y="1451154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Nevyrovnaná, úzkostná matka</a:t>
          </a:r>
          <a:r>
            <a:rPr lang="cs-CZ" sz="3300" kern="1200" dirty="0"/>
            <a:t> </a:t>
          </a:r>
        </a:p>
      </dsp:txBody>
      <dsp:txXfrm>
        <a:off x="0" y="1451154"/>
        <a:ext cx="10515600" cy="724514"/>
      </dsp:txXfrm>
    </dsp:sp>
    <dsp:sp modelId="{3CE9F651-88D7-4DAF-AEF2-B200507ECE95}">
      <dsp:nvSpPr>
        <dsp:cNvPr id="0" name=""/>
        <dsp:cNvSpPr/>
      </dsp:nvSpPr>
      <dsp:spPr>
        <a:xfrm>
          <a:off x="0" y="2175669"/>
          <a:ext cx="10515600" cy="0"/>
        </a:xfrm>
        <a:prstGeom prst="line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F9B496-51F5-4C90-8C8D-1E8F6A735B4F}">
      <dsp:nvSpPr>
        <dsp:cNvPr id="0" name=""/>
        <dsp:cNvSpPr/>
      </dsp:nvSpPr>
      <dsp:spPr>
        <a:xfrm>
          <a:off x="0" y="2175669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Milující matka</a:t>
          </a:r>
          <a:r>
            <a:rPr lang="cs-CZ" sz="3300" kern="1200" dirty="0"/>
            <a:t> </a:t>
          </a:r>
        </a:p>
      </dsp:txBody>
      <dsp:txXfrm>
        <a:off x="0" y="2175669"/>
        <a:ext cx="10515600" cy="724514"/>
      </dsp:txXfrm>
    </dsp:sp>
    <dsp:sp modelId="{8EF070C9-01DD-4373-9DAD-C805F75F874C}">
      <dsp:nvSpPr>
        <dsp:cNvPr id="0" name=""/>
        <dsp:cNvSpPr/>
      </dsp:nvSpPr>
      <dsp:spPr>
        <a:xfrm>
          <a:off x="0" y="2900183"/>
          <a:ext cx="10515600" cy="0"/>
        </a:xfrm>
        <a:prstGeom prst="lin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36247-503B-4A1E-8945-01C4C6573DA6}">
      <dsp:nvSpPr>
        <dsp:cNvPr id="0" name=""/>
        <dsp:cNvSpPr/>
      </dsp:nvSpPr>
      <dsp:spPr>
        <a:xfrm>
          <a:off x="0" y="2900183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Matka – snob</a:t>
          </a:r>
          <a:r>
            <a:rPr lang="cs-CZ" sz="3300" kern="1200" dirty="0"/>
            <a:t> </a:t>
          </a:r>
        </a:p>
      </dsp:txBody>
      <dsp:txXfrm>
        <a:off x="0" y="2900183"/>
        <a:ext cx="10515600" cy="724514"/>
      </dsp:txXfrm>
    </dsp:sp>
    <dsp:sp modelId="{84CFF6EE-5AB4-4378-8231-0DC220362682}">
      <dsp:nvSpPr>
        <dsp:cNvPr id="0" name=""/>
        <dsp:cNvSpPr/>
      </dsp:nvSpPr>
      <dsp:spPr>
        <a:xfrm>
          <a:off x="0" y="3624698"/>
          <a:ext cx="1051560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195FB5-85B0-4596-A44A-E88180CD329E}">
      <dsp:nvSpPr>
        <dsp:cNvPr id="0" name=""/>
        <dsp:cNvSpPr/>
      </dsp:nvSpPr>
      <dsp:spPr>
        <a:xfrm>
          <a:off x="0" y="3624698"/>
          <a:ext cx="10515600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b="1" kern="1200" dirty="0"/>
            <a:t>Netradiční matka</a:t>
          </a:r>
          <a:r>
            <a:rPr lang="cs-CZ" sz="3300" kern="1200" dirty="0"/>
            <a:t> </a:t>
          </a:r>
          <a:r>
            <a:rPr lang="cs-CZ" sz="1200" kern="1200" dirty="0"/>
            <a:t>(</a:t>
          </a:r>
          <a:r>
            <a:rPr lang="cs-CZ" sz="1200" kern="1200" dirty="0" err="1"/>
            <a:t>Tamášová</a:t>
          </a:r>
          <a:r>
            <a:rPr lang="cs-CZ" sz="1200" kern="1200" dirty="0"/>
            <a:t>, 2007, s. 70–72) </a:t>
          </a:r>
        </a:p>
      </dsp:txBody>
      <dsp:txXfrm>
        <a:off x="0" y="3624698"/>
        <a:ext cx="10515600" cy="72451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D9F31-9E97-4C97-BA42-6565A4DB4720}">
      <dsp:nvSpPr>
        <dsp:cNvPr id="0" name=""/>
        <dsp:cNvSpPr/>
      </dsp:nvSpPr>
      <dsp:spPr>
        <a:xfrm>
          <a:off x="0" y="2169"/>
          <a:ext cx="10515600" cy="19305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500" b="1" u="sng" kern="1200" dirty="0"/>
            <a:t>Role</a:t>
          </a:r>
          <a:r>
            <a:rPr lang="cs-CZ" sz="2500" b="1" kern="1200" dirty="0"/>
            <a:t> má </a:t>
          </a:r>
          <a:r>
            <a:rPr lang="cs-CZ" sz="2500" b="1" u="sng" kern="1200" dirty="0"/>
            <a:t>vliv na posouvání generační příslušnosti</a:t>
          </a:r>
          <a:r>
            <a:rPr lang="cs-CZ" sz="2500" b="1" u="none" kern="1200" dirty="0"/>
            <a:t>.</a:t>
          </a:r>
          <a:r>
            <a:rPr lang="cs-CZ" sz="2500" kern="1200" dirty="0"/>
            <a:t> </a:t>
          </a:r>
        </a:p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500" kern="1200" dirty="0"/>
            <a:t>	– </a:t>
          </a:r>
          <a:r>
            <a:rPr lang="cs-CZ" sz="2500" b="1" kern="1200" dirty="0"/>
            <a:t>Subjektivně významná zejména, když je získána poprvé.</a:t>
          </a:r>
          <a:r>
            <a:rPr lang="cs-CZ" sz="2500" kern="1200" dirty="0"/>
            <a:t> </a:t>
          </a:r>
        </a:p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endParaRPr lang="cs-CZ" sz="2500" kern="1200" dirty="0"/>
        </a:p>
        <a:p>
          <a:pPr marL="0" lvl="0" indent="0" algn="ctr" defTabSz="111125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cs-CZ" sz="2500" kern="1200" dirty="0"/>
            <a:t>Narození dalších vnoučat – nemá takový vliv </a:t>
          </a:r>
        </a:p>
      </dsp:txBody>
      <dsp:txXfrm>
        <a:off x="94239" y="96408"/>
        <a:ext cx="10327122" cy="1742022"/>
      </dsp:txXfrm>
    </dsp:sp>
    <dsp:sp modelId="{17261866-1B39-419A-9238-E0D33EFC88C7}">
      <dsp:nvSpPr>
        <dsp:cNvPr id="0" name=""/>
        <dsp:cNvSpPr/>
      </dsp:nvSpPr>
      <dsp:spPr>
        <a:xfrm>
          <a:off x="0" y="2004669"/>
          <a:ext cx="10515600" cy="1930500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Není přímá zodpovědnost k vnoučeti.</a:t>
          </a:r>
        </a:p>
        <a:p>
          <a:pPr marL="0" lvl="0" indent="0" algn="just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b="1" kern="1200" dirty="0"/>
            <a:t>Nejsou dány jednoznačné povinnosti k vnoučeti</a:t>
          </a:r>
          <a:r>
            <a:rPr lang="cs-CZ" sz="2500" kern="1200" dirty="0"/>
            <a:t>. </a:t>
          </a:r>
        </a:p>
      </dsp:txBody>
      <dsp:txXfrm>
        <a:off x="94239" y="2098908"/>
        <a:ext cx="10327122" cy="1742022"/>
      </dsp:txXfrm>
    </dsp:sp>
    <dsp:sp modelId="{A82CC2AF-2090-4DD1-B25C-912A9B009072}">
      <dsp:nvSpPr>
        <dsp:cNvPr id="0" name=""/>
        <dsp:cNvSpPr/>
      </dsp:nvSpPr>
      <dsp:spPr>
        <a:xfrm>
          <a:off x="0" y="3935169"/>
          <a:ext cx="10515600" cy="41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1750" rIns="177800" bIns="31750" numCol="1" spcCol="1270" anchor="t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000" kern="1200" dirty="0"/>
            <a:t>Je zde např. </a:t>
          </a:r>
          <a:r>
            <a:rPr lang="cs-CZ" sz="2000" kern="1200" dirty="0">
              <a:solidFill>
                <a:schemeClr val="tx1"/>
              </a:solidFill>
              <a:highlight>
                <a:srgbClr val="FFFF00"/>
              </a:highlight>
            </a:rPr>
            <a:t>otázka zasahování</a:t>
          </a:r>
          <a:r>
            <a:rPr lang="cs-CZ" sz="2000" kern="1200" dirty="0">
              <a:solidFill>
                <a:schemeClr val="tx1"/>
              </a:solidFill>
            </a:rPr>
            <a:t> </a:t>
          </a:r>
          <a:r>
            <a:rPr lang="cs-CZ" sz="2000" kern="1200" dirty="0"/>
            <a:t>x </a:t>
          </a:r>
          <a:r>
            <a:rPr lang="cs-CZ" sz="2000" kern="1200" dirty="0">
              <a:highlight>
                <a:srgbClr val="FFFF00"/>
              </a:highlight>
            </a:rPr>
            <a:t>nezasahování do výchovy</a:t>
          </a:r>
          <a:r>
            <a:rPr lang="cs-CZ" sz="2000" kern="1200" dirty="0"/>
            <a:t>, otázka pomoci v případě potřeby.</a:t>
          </a:r>
        </a:p>
      </dsp:txBody>
      <dsp:txXfrm>
        <a:off x="0" y="3935169"/>
        <a:ext cx="10515600" cy="414000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79DB38-BF24-4152-B0C7-66552FDE89CC}">
      <dsp:nvSpPr>
        <dsp:cNvPr id="0" name=""/>
        <dsp:cNvSpPr/>
      </dsp:nvSpPr>
      <dsp:spPr>
        <a:xfrm>
          <a:off x="0" y="29879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FF0000"/>
              </a:solidFill>
            </a:rPr>
            <a:t>Potvrzení normality rodiny</a:t>
          </a:r>
          <a:r>
            <a:rPr lang="cs-CZ" sz="2400" kern="1200" dirty="0"/>
            <a:t>, splnilo se </a:t>
          </a:r>
          <a:r>
            <a:rPr lang="cs-CZ" sz="2400" b="1" kern="1200" dirty="0">
              <a:solidFill>
                <a:srgbClr val="FF0000"/>
              </a:solidFill>
            </a:rPr>
            <a:t>sociální očekávání</a:t>
          </a:r>
          <a:r>
            <a:rPr lang="cs-CZ" sz="2400" kern="1200" dirty="0"/>
            <a:t>.</a:t>
          </a:r>
        </a:p>
        <a:p>
          <a:pPr marL="0" lvl="0" indent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	(Součástí </a:t>
          </a:r>
          <a:r>
            <a:rPr lang="cs-CZ" sz="2400" kern="1200" dirty="0" err="1"/>
            <a:t>generativity</a:t>
          </a:r>
          <a:r>
            <a:rPr lang="cs-CZ" sz="2400" kern="1200" dirty="0"/>
            <a:t>, složkou seberealizace) </a:t>
          </a:r>
        </a:p>
      </dsp:txBody>
      <dsp:txXfrm>
        <a:off x="53459" y="83338"/>
        <a:ext cx="10408682" cy="988201"/>
      </dsp:txXfrm>
    </dsp:sp>
    <dsp:sp modelId="{EB475E04-4834-4C8A-8638-9BE93D0B412E}">
      <dsp:nvSpPr>
        <dsp:cNvPr id="0" name=""/>
        <dsp:cNvSpPr/>
      </dsp:nvSpPr>
      <dsp:spPr>
        <a:xfrm>
          <a:off x="0" y="1194119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2450223"/>
                <a:satOff val="-10194"/>
                <a:lumOff val="240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2450223"/>
                <a:satOff val="-10194"/>
                <a:lumOff val="240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rgbClr val="FF0000"/>
              </a:solidFill>
            </a:rPr>
            <a:t>Proměňují se vztahy v rodině.</a:t>
          </a:r>
          <a:endParaRPr lang="cs-CZ" sz="2400" kern="1200" dirty="0">
            <a:solidFill>
              <a:srgbClr val="FF0000"/>
            </a:solidFill>
          </a:endParaRPr>
        </a:p>
      </dsp:txBody>
      <dsp:txXfrm>
        <a:off x="53459" y="1247578"/>
        <a:ext cx="10408682" cy="988201"/>
      </dsp:txXfrm>
    </dsp:sp>
    <dsp:sp modelId="{4E20C7D6-E2F2-4818-88DB-B1F5137995C4}">
      <dsp:nvSpPr>
        <dsp:cNvPr id="0" name=""/>
        <dsp:cNvSpPr/>
      </dsp:nvSpPr>
      <dsp:spPr>
        <a:xfrm>
          <a:off x="0" y="2315022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Roli může mít to, </a:t>
          </a:r>
          <a:r>
            <a:rPr lang="cs-CZ" sz="2000" b="1" kern="1200" dirty="0">
              <a:solidFill>
                <a:schemeClr val="tx1"/>
              </a:solidFill>
            </a:rPr>
            <a:t>jak prarodiče přijímají vývoj a zrání</a:t>
          </a:r>
          <a:r>
            <a:rPr lang="cs-CZ" sz="2000" kern="1200" dirty="0">
              <a:solidFill>
                <a:schemeClr val="tx1"/>
              </a:solidFill>
            </a:rPr>
            <a:t>. </a:t>
          </a:r>
        </a:p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>
              <a:solidFill>
                <a:schemeClr val="tx1"/>
              </a:solidFill>
            </a:rPr>
            <a:t>      Jsou mezi dvěma póly, na jedné straně </a:t>
          </a:r>
          <a:r>
            <a:rPr lang="cs-CZ" sz="2000" b="1" kern="1200" dirty="0">
              <a:solidFill>
                <a:schemeClr val="tx1"/>
              </a:solidFill>
            </a:rPr>
            <a:t>integrita</a:t>
          </a:r>
          <a:r>
            <a:rPr lang="cs-CZ" sz="2000" kern="1200" dirty="0">
              <a:solidFill>
                <a:schemeClr val="tx1"/>
              </a:solidFill>
            </a:rPr>
            <a:t> a na druhé </a:t>
          </a:r>
          <a:r>
            <a:rPr lang="cs-CZ" sz="2000" b="1" kern="1200" dirty="0">
              <a:solidFill>
                <a:schemeClr val="tx1"/>
              </a:solidFill>
            </a:rPr>
            <a:t>zoufalství</a:t>
          </a:r>
          <a:r>
            <a:rPr lang="cs-CZ" sz="2000" kern="1200" dirty="0">
              <a:solidFill>
                <a:schemeClr val="tx1"/>
              </a:solidFill>
            </a:rPr>
            <a:t>. </a:t>
          </a:r>
          <a:r>
            <a:rPr lang="cs-CZ" sz="1200" kern="1200" dirty="0">
              <a:solidFill>
                <a:schemeClr val="tx1"/>
              </a:solidFill>
            </a:rPr>
            <a:t>(Hauserová – </a:t>
          </a:r>
          <a:r>
            <a:rPr lang="cs-CZ" sz="1200" kern="1200" dirty="0" err="1">
              <a:solidFill>
                <a:schemeClr val="tx1"/>
              </a:solidFill>
            </a:rPr>
            <a:t>Schönerová</a:t>
          </a:r>
          <a:r>
            <a:rPr lang="cs-CZ" sz="1200" kern="1200" dirty="0">
              <a:solidFill>
                <a:schemeClr val="tx1"/>
              </a:solidFill>
            </a:rPr>
            <a:t>, 1996, s. 54)</a:t>
          </a:r>
        </a:p>
      </dsp:txBody>
      <dsp:txXfrm>
        <a:off x="53459" y="2368481"/>
        <a:ext cx="10408682" cy="988201"/>
      </dsp:txXfrm>
    </dsp:sp>
    <dsp:sp modelId="{C7B4C43E-67AF-46B1-B61B-36C128A90621}">
      <dsp:nvSpPr>
        <dsp:cNvPr id="0" name=""/>
        <dsp:cNvSpPr/>
      </dsp:nvSpPr>
      <dsp:spPr>
        <a:xfrm>
          <a:off x="0" y="3535182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7350668"/>
                <a:satOff val="-30583"/>
                <a:lumOff val="72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7350668"/>
                <a:satOff val="-30583"/>
                <a:lumOff val="72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 dirty="0">
              <a:solidFill>
                <a:schemeClr val="tx1"/>
              </a:solidFill>
            </a:rPr>
            <a:t>Role prarodiče ovlivňuje vztah s vlastním dítětem, nyní rodičem.</a:t>
          </a:r>
          <a:r>
            <a:rPr lang="cs-CZ" sz="2400" kern="1200" dirty="0">
              <a:solidFill>
                <a:schemeClr val="tx1"/>
              </a:solidFill>
            </a:rPr>
            <a:t> </a:t>
          </a:r>
        </a:p>
      </dsp:txBody>
      <dsp:txXfrm>
        <a:off x="53459" y="3588641"/>
        <a:ext cx="10408682" cy="988201"/>
      </dsp:txXfrm>
    </dsp:sp>
    <dsp:sp modelId="{18FBD121-6BA7-4F54-B699-F79F5AFA9A86}">
      <dsp:nvSpPr>
        <dsp:cNvPr id="0" name=""/>
        <dsp:cNvSpPr/>
      </dsp:nvSpPr>
      <dsp:spPr>
        <a:xfrm>
          <a:off x="0" y="4686839"/>
          <a:ext cx="10515600" cy="1095119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b="1" kern="1200" dirty="0">
              <a:solidFill>
                <a:schemeClr val="tx1"/>
              </a:solidFill>
            </a:rPr>
            <a:t>Dítě – rodič </a:t>
          </a:r>
          <a:r>
            <a:rPr lang="cs-CZ" sz="2000" kern="1200" dirty="0">
              <a:solidFill>
                <a:schemeClr val="tx1"/>
              </a:solidFill>
            </a:rPr>
            <a:t>získalo </a:t>
          </a:r>
          <a:r>
            <a:rPr lang="cs-CZ" sz="2000" u="sng" kern="1200" dirty="0">
              <a:solidFill>
                <a:schemeClr val="tx1"/>
              </a:solidFill>
            </a:rPr>
            <a:t>nový sociální status</a:t>
          </a:r>
          <a:r>
            <a:rPr lang="cs-CZ" sz="2000" kern="1200" dirty="0">
              <a:solidFill>
                <a:schemeClr val="tx1"/>
              </a:solidFill>
            </a:rPr>
            <a:t>, </a:t>
          </a:r>
          <a:r>
            <a:rPr lang="cs-CZ" sz="2000" b="1" u="none" kern="1200" dirty="0">
              <a:solidFill>
                <a:schemeClr val="tx1"/>
              </a:solidFill>
            </a:rPr>
            <a:t>prarodič</a:t>
          </a:r>
          <a:r>
            <a:rPr lang="cs-CZ" sz="2000" kern="1200" dirty="0">
              <a:solidFill>
                <a:schemeClr val="tx1"/>
              </a:solidFill>
            </a:rPr>
            <a:t> </a:t>
          </a:r>
          <a:r>
            <a:rPr lang="cs-CZ" sz="2000" u="sng" kern="1200" dirty="0">
              <a:solidFill>
                <a:schemeClr val="tx1"/>
              </a:solidFill>
            </a:rPr>
            <a:t>ztratil jeden ze znaků sociální nadřazenosti</a:t>
          </a:r>
          <a:r>
            <a:rPr lang="cs-CZ" sz="2000" kern="1200" dirty="0">
              <a:solidFill>
                <a:schemeClr val="tx1"/>
              </a:solidFill>
            </a:rPr>
            <a:t> </a:t>
          </a:r>
          <a:r>
            <a:rPr lang="cs-CZ" sz="1200" kern="1200" dirty="0">
              <a:solidFill>
                <a:schemeClr val="tx1"/>
              </a:solidFill>
            </a:rPr>
            <a:t>(Vágnerová, 2008, s. 282–283)</a:t>
          </a:r>
        </a:p>
      </dsp:txBody>
      <dsp:txXfrm>
        <a:off x="53459" y="4740298"/>
        <a:ext cx="10408682" cy="988201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46037-4F68-4580-B0DA-646A96703368}">
      <dsp:nvSpPr>
        <dsp:cNvPr id="0" name=""/>
        <dsp:cNvSpPr/>
      </dsp:nvSpPr>
      <dsp:spPr>
        <a:xfrm>
          <a:off x="924816" y="0"/>
          <a:ext cx="1348471" cy="1011353"/>
        </a:xfrm>
        <a:prstGeom prst="up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91B93-075C-4AA1-BDF2-41165855B14C}">
      <dsp:nvSpPr>
        <dsp:cNvPr id="0" name=""/>
        <dsp:cNvSpPr/>
      </dsp:nvSpPr>
      <dsp:spPr>
        <a:xfrm>
          <a:off x="2322426" y="0"/>
          <a:ext cx="4658778" cy="1011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Jedinci – chtějí mít dítě </a:t>
          </a:r>
        </a:p>
      </dsp:txBody>
      <dsp:txXfrm>
        <a:off x="2322426" y="0"/>
        <a:ext cx="4658778" cy="1011353"/>
      </dsp:txXfrm>
    </dsp:sp>
    <dsp:sp modelId="{FD4A9B3B-9143-4D1F-A089-220D8420E252}">
      <dsp:nvSpPr>
        <dsp:cNvPr id="0" name=""/>
        <dsp:cNvSpPr/>
      </dsp:nvSpPr>
      <dsp:spPr>
        <a:xfrm>
          <a:off x="1338042" y="1095633"/>
          <a:ext cx="1348471" cy="1011353"/>
        </a:xfrm>
        <a:prstGeom prst="downArrow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6E41FD-7DD3-473E-A43D-664D19D43366}">
      <dsp:nvSpPr>
        <dsp:cNvPr id="0" name=""/>
        <dsp:cNvSpPr/>
      </dsp:nvSpPr>
      <dsp:spPr>
        <a:xfrm>
          <a:off x="2726968" y="1095633"/>
          <a:ext cx="4658778" cy="10113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0" rIns="199136" bIns="199136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b="1" kern="1200" dirty="0"/>
            <a:t>Jedinci – rozhodnutí pro dobrovolnou bezdětnost</a:t>
          </a:r>
          <a:endParaRPr lang="cs-CZ" sz="2800" kern="1200" dirty="0"/>
        </a:p>
      </dsp:txBody>
      <dsp:txXfrm>
        <a:off x="2726968" y="1095633"/>
        <a:ext cx="4658778" cy="1011353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345C14-C892-46B4-A8B3-3827F147EF68}">
      <dsp:nvSpPr>
        <dsp:cNvPr id="0" name=""/>
        <dsp:cNvSpPr/>
      </dsp:nvSpPr>
      <dsp:spPr>
        <a:xfrm>
          <a:off x="0" y="60826"/>
          <a:ext cx="10515600" cy="12232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marL="0" lvl="0" indent="0" algn="l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100" b="1" kern="1200" dirty="0">
              <a:solidFill>
                <a:schemeClr val="tx1"/>
              </a:solidFill>
            </a:rPr>
            <a:t>Poruchy rodičovství a poruchy rodiny</a:t>
          </a:r>
          <a:r>
            <a:rPr lang="cs-CZ" sz="5100" kern="1200" dirty="0">
              <a:solidFill>
                <a:schemeClr val="tx1"/>
              </a:solidFill>
            </a:rPr>
            <a:t> </a:t>
          </a:r>
        </a:p>
      </dsp:txBody>
      <dsp:txXfrm>
        <a:off x="59713" y="120539"/>
        <a:ext cx="10396174" cy="1103809"/>
      </dsp:txXfrm>
    </dsp:sp>
    <dsp:sp modelId="{736855FA-CFFE-4418-BC02-B742F5257A69}">
      <dsp:nvSpPr>
        <dsp:cNvPr id="0" name=""/>
        <dsp:cNvSpPr/>
      </dsp:nvSpPr>
      <dsp:spPr>
        <a:xfrm>
          <a:off x="0" y="1430941"/>
          <a:ext cx="10515600" cy="122323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kern="1200" dirty="0" err="1">
              <a:solidFill>
                <a:schemeClr val="tx1"/>
              </a:solidFill>
            </a:rPr>
            <a:t>Dunovský</a:t>
          </a:r>
          <a:r>
            <a:rPr lang="cs-CZ" sz="3200" kern="1200" dirty="0">
              <a:solidFill>
                <a:schemeClr val="tx1"/>
              </a:solidFill>
            </a:rPr>
            <a:t> vymezuje </a:t>
          </a:r>
          <a:r>
            <a:rPr lang="cs-CZ" sz="3200" b="1" kern="1200" dirty="0">
              <a:solidFill>
                <a:schemeClr val="tx1"/>
              </a:solidFill>
            </a:rPr>
            <a:t>čtyři typy rodin</a:t>
          </a:r>
          <a:r>
            <a:rPr lang="cs-CZ" sz="3200" kern="1200" dirty="0">
              <a:solidFill>
                <a:schemeClr val="tx1"/>
              </a:solidFill>
            </a:rPr>
            <a:t> </a:t>
          </a:r>
          <a:r>
            <a:rPr lang="cs-CZ" sz="1200" kern="1200" dirty="0">
              <a:solidFill>
                <a:schemeClr val="tx1"/>
              </a:solidFill>
            </a:rPr>
            <a:t>(</a:t>
          </a:r>
          <a:r>
            <a:rPr lang="cs-CZ" sz="1200" kern="1200" dirty="0" err="1">
              <a:solidFill>
                <a:schemeClr val="tx1"/>
              </a:solidFill>
            </a:rPr>
            <a:t>Dunovský</a:t>
          </a:r>
          <a:r>
            <a:rPr lang="cs-CZ" sz="1200" kern="1200" dirty="0">
              <a:solidFill>
                <a:schemeClr val="tx1"/>
              </a:solidFill>
            </a:rPr>
            <a:t>, 1999 in Šulová, 2011, s. 117): </a:t>
          </a:r>
        </a:p>
      </dsp:txBody>
      <dsp:txXfrm>
        <a:off x="59713" y="1490654"/>
        <a:ext cx="10396174" cy="1103809"/>
      </dsp:txXfrm>
    </dsp:sp>
    <dsp:sp modelId="{B10D8E3E-4202-4A0E-8DA2-A67A8B7B3575}">
      <dsp:nvSpPr>
        <dsp:cNvPr id="0" name=""/>
        <dsp:cNvSpPr/>
      </dsp:nvSpPr>
      <dsp:spPr>
        <a:xfrm>
          <a:off x="0" y="2654176"/>
          <a:ext cx="10515600" cy="1636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0480" rIns="170688" bIns="3048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>
              <a:solidFill>
                <a:schemeClr val="tx1"/>
              </a:solidFill>
            </a:rPr>
            <a:t>Funkční rodina</a:t>
          </a:r>
          <a:r>
            <a:rPr lang="cs-CZ" sz="2400" kern="1200" dirty="0">
              <a:solidFill>
                <a:schemeClr val="tx1"/>
              </a:solidFill>
            </a:rPr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>
              <a:solidFill>
                <a:schemeClr val="tx1"/>
              </a:solidFill>
            </a:rPr>
            <a:t>Problémová rodina</a:t>
          </a:r>
          <a:r>
            <a:rPr lang="cs-CZ" sz="2400" kern="1200" dirty="0">
              <a:solidFill>
                <a:schemeClr val="tx1"/>
              </a:solidFill>
            </a:rPr>
            <a:t>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>
              <a:solidFill>
                <a:schemeClr val="tx1"/>
              </a:solidFill>
            </a:rPr>
            <a:t>Dysfunkční rodina </a:t>
          </a:r>
          <a:endParaRPr lang="cs-CZ" sz="240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u="sng" kern="1200" dirty="0" err="1">
              <a:solidFill>
                <a:schemeClr val="tx1"/>
              </a:solidFill>
            </a:rPr>
            <a:t>Afunkční</a:t>
          </a:r>
          <a:r>
            <a:rPr lang="cs-CZ" sz="2400" u="sng" kern="1200" dirty="0">
              <a:solidFill>
                <a:schemeClr val="tx1"/>
              </a:solidFill>
            </a:rPr>
            <a:t> rodina</a:t>
          </a:r>
          <a:endParaRPr lang="cs-CZ" sz="1200" kern="1200" dirty="0">
            <a:solidFill>
              <a:schemeClr val="tx1"/>
            </a:solidFill>
          </a:endParaRPr>
        </a:p>
      </dsp:txBody>
      <dsp:txXfrm>
        <a:off x="0" y="2654176"/>
        <a:ext cx="10515600" cy="16363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4C0FD1-4BF5-4F68-8DC4-0AE5023C0DA8}">
      <dsp:nvSpPr>
        <dsp:cNvPr id="0" name=""/>
        <dsp:cNvSpPr/>
      </dsp:nvSpPr>
      <dsp:spPr>
        <a:xfrm>
          <a:off x="0" y="903036"/>
          <a:ext cx="10515600" cy="155902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b="1" kern="1200" dirty="0">
              <a:solidFill>
                <a:schemeClr val="tx1"/>
              </a:solidFill>
            </a:rPr>
            <a:t>Budoucnost – rodina? </a:t>
          </a:r>
          <a:endParaRPr lang="cs-CZ" sz="6500" kern="1200" dirty="0">
            <a:solidFill>
              <a:schemeClr val="tx1"/>
            </a:solidFill>
          </a:endParaRPr>
        </a:p>
      </dsp:txBody>
      <dsp:txXfrm>
        <a:off x="76105" y="979141"/>
        <a:ext cx="10363390" cy="1406815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90D649-58A5-4ADB-A0BB-914AC6EDBC63}">
      <dsp:nvSpPr>
        <dsp:cNvPr id="0" name=""/>
        <dsp:cNvSpPr/>
      </dsp:nvSpPr>
      <dsp:spPr>
        <a:xfrm>
          <a:off x="833003" y="744663"/>
          <a:ext cx="3451044" cy="6431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600" b="1" kern="1200" dirty="0">
              <a:solidFill>
                <a:schemeClr val="tx1"/>
              </a:solidFill>
            </a:rPr>
            <a:t>Příčiny</a:t>
          </a:r>
          <a:r>
            <a:rPr lang="cs-CZ" sz="1300" kern="1200" dirty="0">
              <a:solidFill>
                <a:schemeClr val="tx1"/>
              </a:solidFill>
            </a:rPr>
            <a:t>(</a:t>
          </a:r>
          <a:r>
            <a:rPr lang="cs-CZ" sz="1000" kern="1200" dirty="0" err="1">
              <a:solidFill>
                <a:schemeClr val="tx1"/>
              </a:solidFill>
            </a:rPr>
            <a:t>Dunovský</a:t>
          </a:r>
          <a:r>
            <a:rPr lang="cs-CZ" sz="1000" kern="1200" dirty="0">
              <a:solidFill>
                <a:schemeClr val="tx1"/>
              </a:solidFill>
            </a:rPr>
            <a:t>,  1999, s. 102) </a:t>
          </a:r>
        </a:p>
      </dsp:txBody>
      <dsp:txXfrm>
        <a:off x="851840" y="763500"/>
        <a:ext cx="3413370" cy="605474"/>
      </dsp:txXfrm>
    </dsp:sp>
    <dsp:sp modelId="{8D717537-4BDF-4CED-AA33-B79584FC0C77}">
      <dsp:nvSpPr>
        <dsp:cNvPr id="0" name=""/>
        <dsp:cNvSpPr/>
      </dsp:nvSpPr>
      <dsp:spPr>
        <a:xfrm rot="18289469">
          <a:off x="4090816" y="683125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518782" y="673903"/>
        <a:ext cx="45049" cy="45049"/>
      </dsp:txXfrm>
    </dsp:sp>
    <dsp:sp modelId="{9F89BCFB-D1C0-49A5-B89E-5DA18A0F6AF2}">
      <dsp:nvSpPr>
        <dsp:cNvPr id="0" name=""/>
        <dsp:cNvSpPr/>
      </dsp:nvSpPr>
      <dsp:spPr>
        <a:xfrm>
          <a:off x="4798566" y="5043"/>
          <a:ext cx="4880325" cy="6431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Objektivní</a:t>
          </a:r>
          <a:r>
            <a:rPr lang="cs-CZ" sz="1600" kern="1200" dirty="0">
              <a:solidFill>
                <a:schemeClr val="tx1"/>
              </a:solidFill>
            </a:rPr>
            <a:t> </a:t>
          </a:r>
          <a:r>
            <a:rPr lang="cs-CZ" sz="1600" b="1" kern="1200" dirty="0">
              <a:solidFill>
                <a:schemeClr val="tx1"/>
              </a:solidFill>
            </a:rPr>
            <a:t>příčiny </a:t>
          </a:r>
          <a:r>
            <a:rPr lang="cs-CZ" sz="1400" kern="1200" dirty="0">
              <a:solidFill>
                <a:schemeClr val="tx1"/>
              </a:solidFill>
            </a:rPr>
            <a:t>(nezávisí na vůli rodičů)</a:t>
          </a:r>
        </a:p>
      </dsp:txBody>
      <dsp:txXfrm>
        <a:off x="4817403" y="23880"/>
        <a:ext cx="4842651" cy="605474"/>
      </dsp:txXfrm>
    </dsp:sp>
    <dsp:sp modelId="{B7B60D23-F5AB-4DF0-88F9-EDDDE26964BA}">
      <dsp:nvSpPr>
        <dsp:cNvPr id="0" name=""/>
        <dsp:cNvSpPr/>
      </dsp:nvSpPr>
      <dsp:spPr>
        <a:xfrm>
          <a:off x="4284047" y="1052935"/>
          <a:ext cx="51451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14518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528444" y="1053375"/>
        <a:ext cx="25725" cy="25725"/>
      </dsp:txXfrm>
    </dsp:sp>
    <dsp:sp modelId="{CACC9D8E-F80A-4844-B152-D759730E0127}">
      <dsp:nvSpPr>
        <dsp:cNvPr id="0" name=""/>
        <dsp:cNvSpPr/>
      </dsp:nvSpPr>
      <dsp:spPr>
        <a:xfrm>
          <a:off x="4798566" y="744663"/>
          <a:ext cx="4884030" cy="6431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Subjektivní</a:t>
          </a:r>
          <a:r>
            <a:rPr lang="cs-CZ" sz="1600" kern="1200" dirty="0">
              <a:solidFill>
                <a:schemeClr val="tx1"/>
              </a:solidFill>
            </a:rPr>
            <a:t> </a:t>
          </a:r>
          <a:r>
            <a:rPr lang="cs-CZ" sz="1600" b="1" kern="1200" dirty="0">
              <a:solidFill>
                <a:schemeClr val="tx1"/>
              </a:solidFill>
            </a:rPr>
            <a:t>příčiny</a:t>
          </a:r>
          <a:r>
            <a:rPr lang="cs-CZ" sz="1600" kern="1200" dirty="0">
              <a:solidFill>
                <a:schemeClr val="tx1"/>
              </a:solidFill>
            </a:rPr>
            <a:t> (</a:t>
          </a:r>
          <a:r>
            <a:rPr lang="cs-CZ" sz="1300" kern="1200" dirty="0">
              <a:solidFill>
                <a:schemeClr val="tx1"/>
              </a:solidFill>
            </a:rPr>
            <a:t>závislé na vůli rodičů)</a:t>
          </a:r>
        </a:p>
      </dsp:txBody>
      <dsp:txXfrm>
        <a:off x="4817403" y="763500"/>
        <a:ext cx="4846356" cy="605474"/>
      </dsp:txXfrm>
    </dsp:sp>
    <dsp:sp modelId="{B7A7DDED-8B31-4614-9E29-4B999FC1AA40}">
      <dsp:nvSpPr>
        <dsp:cNvPr id="0" name=""/>
        <dsp:cNvSpPr/>
      </dsp:nvSpPr>
      <dsp:spPr>
        <a:xfrm rot="3310531">
          <a:off x="4090816" y="1422745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518782" y="1413523"/>
        <a:ext cx="45049" cy="45049"/>
      </dsp:txXfrm>
    </dsp:sp>
    <dsp:sp modelId="{99D69EE0-4795-4160-9C23-E78DD2098C5E}">
      <dsp:nvSpPr>
        <dsp:cNvPr id="0" name=""/>
        <dsp:cNvSpPr/>
      </dsp:nvSpPr>
      <dsp:spPr>
        <a:xfrm>
          <a:off x="4798566" y="1484284"/>
          <a:ext cx="4880428" cy="6431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Smíšené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4817403" y="1503121"/>
        <a:ext cx="4842754" cy="605474"/>
      </dsp:txXfrm>
    </dsp:sp>
    <dsp:sp modelId="{035B1910-BC79-4AB1-A325-6395F7A39217}">
      <dsp:nvSpPr>
        <dsp:cNvPr id="0" name=""/>
        <dsp:cNvSpPr/>
      </dsp:nvSpPr>
      <dsp:spPr>
        <a:xfrm>
          <a:off x="833003" y="2963525"/>
          <a:ext cx="3014796" cy="643148"/>
        </a:xfrm>
        <a:prstGeom prst="roundRect">
          <a:avLst>
            <a:gd name="adj" fmla="val 10000"/>
          </a:avLst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 err="1">
              <a:solidFill>
                <a:schemeClr val="tx1"/>
              </a:solidFill>
            </a:rPr>
            <a:t>Dunovský</a:t>
          </a:r>
          <a:r>
            <a:rPr lang="cs-CZ" sz="1300" kern="1200" dirty="0">
              <a:solidFill>
                <a:schemeClr val="tx1"/>
              </a:solidFill>
            </a:rPr>
            <a:t> </a:t>
          </a:r>
          <a:r>
            <a:rPr lang="cs-CZ" sz="1000" kern="1200" dirty="0">
              <a:solidFill>
                <a:schemeClr val="tx1"/>
              </a:solidFill>
            </a:rPr>
            <a:t>(1999, s. 104–105) :</a:t>
          </a:r>
        </a:p>
      </dsp:txBody>
      <dsp:txXfrm>
        <a:off x="851840" y="2982362"/>
        <a:ext cx="2977122" cy="605474"/>
      </dsp:txXfrm>
    </dsp:sp>
    <dsp:sp modelId="{B31BBB0B-0AB2-4A68-9809-1A21754CB0E7}">
      <dsp:nvSpPr>
        <dsp:cNvPr id="0" name=""/>
        <dsp:cNvSpPr/>
      </dsp:nvSpPr>
      <dsp:spPr>
        <a:xfrm rot="18289469">
          <a:off x="3654568" y="2901987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082534" y="2892765"/>
        <a:ext cx="45049" cy="45049"/>
      </dsp:txXfrm>
    </dsp:sp>
    <dsp:sp modelId="{B3E6D8CA-67A9-410F-8AAC-5DA0A1B3A466}">
      <dsp:nvSpPr>
        <dsp:cNvPr id="0" name=""/>
        <dsp:cNvSpPr/>
      </dsp:nvSpPr>
      <dsp:spPr>
        <a:xfrm>
          <a:off x="4362318" y="2223905"/>
          <a:ext cx="4884030" cy="64314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Rodiče se nemohou starat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4381155" y="2242742"/>
        <a:ext cx="4846356" cy="605474"/>
      </dsp:txXfrm>
    </dsp:sp>
    <dsp:sp modelId="{7D9DB1A4-2328-417D-AF98-0F99BD26A4ED}">
      <dsp:nvSpPr>
        <dsp:cNvPr id="0" name=""/>
        <dsp:cNvSpPr/>
      </dsp:nvSpPr>
      <dsp:spPr>
        <a:xfrm>
          <a:off x="3847800" y="3271797"/>
          <a:ext cx="51451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514518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092196" y="3272236"/>
        <a:ext cx="25725" cy="25725"/>
      </dsp:txXfrm>
    </dsp:sp>
    <dsp:sp modelId="{93F6BC54-7BEA-447F-8E29-CF7375983DCC}">
      <dsp:nvSpPr>
        <dsp:cNvPr id="0" name=""/>
        <dsp:cNvSpPr/>
      </dsp:nvSpPr>
      <dsp:spPr>
        <a:xfrm>
          <a:off x="4362318" y="2963525"/>
          <a:ext cx="4884030" cy="64314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>
              <a:solidFill>
                <a:schemeClr val="tx1"/>
              </a:solidFill>
            </a:rPr>
            <a:t>Rodiče se neumějí, nedovedou postarat o dítě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4381155" y="2982362"/>
        <a:ext cx="4846356" cy="605474"/>
      </dsp:txXfrm>
    </dsp:sp>
    <dsp:sp modelId="{3E859C15-C068-465E-9B81-444E7A02F9BA}">
      <dsp:nvSpPr>
        <dsp:cNvPr id="0" name=""/>
        <dsp:cNvSpPr/>
      </dsp:nvSpPr>
      <dsp:spPr>
        <a:xfrm rot="3310531">
          <a:off x="3654568" y="3641607"/>
          <a:ext cx="900981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900981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>
            <a:solidFill>
              <a:schemeClr val="tx1"/>
            </a:solidFill>
          </a:endParaRPr>
        </a:p>
      </dsp:txBody>
      <dsp:txXfrm>
        <a:off x="4082534" y="3632385"/>
        <a:ext cx="45049" cy="45049"/>
      </dsp:txXfrm>
    </dsp:sp>
    <dsp:sp modelId="{AE28DC43-C4D3-4D89-9C90-62027B15F7EA}">
      <dsp:nvSpPr>
        <dsp:cNvPr id="0" name=""/>
        <dsp:cNvSpPr/>
      </dsp:nvSpPr>
      <dsp:spPr>
        <a:xfrm>
          <a:off x="4362318" y="3703146"/>
          <a:ext cx="4884030" cy="643148"/>
        </a:xfrm>
        <a:prstGeom prst="roundRect">
          <a:avLst>
            <a:gd name="adj" fmla="val 10000"/>
          </a:avLst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 dirty="0">
              <a:solidFill>
                <a:schemeClr val="tx1"/>
              </a:solidFill>
            </a:rPr>
            <a:t>Rodiče se nechtějí o dítě starat</a:t>
          </a:r>
          <a:endParaRPr lang="cs-CZ" sz="1700" kern="1200" dirty="0">
            <a:solidFill>
              <a:schemeClr val="tx1"/>
            </a:solidFill>
          </a:endParaRPr>
        </a:p>
      </dsp:txBody>
      <dsp:txXfrm>
        <a:off x="4381155" y="3721983"/>
        <a:ext cx="4846356" cy="605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33EEF-1AD7-457D-9875-FC61B3FE75FC}">
      <dsp:nvSpPr>
        <dsp:cNvPr id="0" name=""/>
        <dsp:cNvSpPr/>
      </dsp:nvSpPr>
      <dsp:spPr>
        <a:xfrm>
          <a:off x="0" y="1349121"/>
          <a:ext cx="10241056" cy="118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94820" tIns="978916" rIns="794820" bIns="334264" numCol="1" spcCol="1270" anchor="t" anchorCtr="0">
          <a:noAutofit/>
        </a:bodyPr>
        <a:lstStyle/>
        <a:p>
          <a:pPr marL="285750" lvl="1" indent="-285750" algn="l" defTabSz="2089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cs-CZ" sz="4700" kern="1200" dirty="0"/>
        </a:p>
      </dsp:txBody>
      <dsp:txXfrm>
        <a:off x="0" y="1349121"/>
        <a:ext cx="10241056" cy="1184400"/>
      </dsp:txXfrm>
    </dsp:sp>
    <dsp:sp modelId="{7B54DA37-F399-4E9F-81E7-556B6B4C3AB0}">
      <dsp:nvSpPr>
        <dsp:cNvPr id="0" name=""/>
        <dsp:cNvSpPr/>
      </dsp:nvSpPr>
      <dsp:spPr>
        <a:xfrm>
          <a:off x="512052" y="750086"/>
          <a:ext cx="7168739" cy="13874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961" tIns="0" rIns="270961" bIns="0" numCol="1" spcCol="1270" anchor="ctr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700" b="1" kern="1200" dirty="0">
              <a:solidFill>
                <a:schemeClr val="tx1"/>
              </a:solidFill>
            </a:rPr>
            <a:t>Může stát suplovat rodinu </a:t>
          </a:r>
          <a:endParaRPr lang="cs-CZ" sz="4700" kern="1200" dirty="0">
            <a:solidFill>
              <a:schemeClr val="tx1"/>
            </a:solidFill>
          </a:endParaRPr>
        </a:p>
      </dsp:txBody>
      <dsp:txXfrm>
        <a:off x="579781" y="817815"/>
        <a:ext cx="7033281" cy="12519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4560CB-EA55-43DB-810B-032806C1F564}">
      <dsp:nvSpPr>
        <dsp:cNvPr id="0" name=""/>
        <dsp:cNvSpPr/>
      </dsp:nvSpPr>
      <dsp:spPr>
        <a:xfrm>
          <a:off x="0" y="50228"/>
          <a:ext cx="10515600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 dirty="0">
              <a:solidFill>
                <a:schemeClr val="tx1"/>
              </a:solidFill>
            </a:rPr>
            <a:t>Rok 1989 – změna rodinného  chování</a:t>
          </a:r>
          <a:r>
            <a:rPr lang="cs-CZ" sz="3200" kern="1200" dirty="0">
              <a:solidFill>
                <a:schemeClr val="tx1"/>
              </a:solidFill>
            </a:rPr>
            <a:t> </a:t>
          </a:r>
        </a:p>
      </dsp:txBody>
      <dsp:txXfrm>
        <a:off x="37467" y="87695"/>
        <a:ext cx="10440666" cy="692586"/>
      </dsp:txXfrm>
    </dsp:sp>
    <dsp:sp modelId="{6E476641-0B6C-40A3-B7E4-4DBB5A99AF86}">
      <dsp:nvSpPr>
        <dsp:cNvPr id="0" name=""/>
        <dsp:cNvSpPr/>
      </dsp:nvSpPr>
      <dsp:spPr>
        <a:xfrm>
          <a:off x="0" y="817749"/>
          <a:ext cx="10515600" cy="2185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Změna počtu sňatků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>
              <a:solidFill>
                <a:schemeClr val="tx1"/>
              </a:solidFill>
            </a:rPr>
            <a:t>Věku vstupu do prvního manželství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Počtu živě narozených dětí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Počtu dětí narozených mimo manželství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 dirty="0">
              <a:solidFill>
                <a:schemeClr val="tx1"/>
              </a:solidFill>
            </a:rPr>
            <a:t>Rozvodů</a:t>
          </a:r>
        </a:p>
      </dsp:txBody>
      <dsp:txXfrm>
        <a:off x="0" y="817749"/>
        <a:ext cx="10515600" cy="2185920"/>
      </dsp:txXfrm>
    </dsp:sp>
    <dsp:sp modelId="{3FD5D8E2-0A1D-43F2-BC3E-8D0A10F73CE3}">
      <dsp:nvSpPr>
        <dsp:cNvPr id="0" name=""/>
        <dsp:cNvSpPr/>
      </dsp:nvSpPr>
      <dsp:spPr>
        <a:xfrm>
          <a:off x="0" y="3003669"/>
          <a:ext cx="10515600" cy="767520"/>
        </a:xfrm>
        <a:prstGeom prst="roundRect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200" b="1" kern="1200">
              <a:solidFill>
                <a:schemeClr val="tx1"/>
              </a:solidFill>
            </a:rPr>
            <a:t>Období pro rodinu plné těžkostí – nepřipravenost</a:t>
          </a:r>
          <a:endParaRPr lang="cs-CZ" sz="3200" kern="1200">
            <a:solidFill>
              <a:schemeClr val="tx1"/>
            </a:solidFill>
          </a:endParaRPr>
        </a:p>
      </dsp:txBody>
      <dsp:txXfrm>
        <a:off x="37467" y="3041136"/>
        <a:ext cx="10440666" cy="692586"/>
      </dsp:txXfrm>
    </dsp:sp>
    <dsp:sp modelId="{C3D9B059-5CC2-40F8-B445-63D4F007A5DC}">
      <dsp:nvSpPr>
        <dsp:cNvPr id="0" name=""/>
        <dsp:cNvSpPr/>
      </dsp:nvSpPr>
      <dsp:spPr>
        <a:xfrm>
          <a:off x="0" y="3771189"/>
          <a:ext cx="10515600" cy="5299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500" kern="1200">
              <a:solidFill>
                <a:schemeClr val="tx1"/>
              </a:solidFill>
            </a:rPr>
            <a:t>Z čeho tyto těžkosti pramenily?</a:t>
          </a:r>
        </a:p>
      </dsp:txBody>
      <dsp:txXfrm>
        <a:off x="0" y="3771189"/>
        <a:ext cx="10515600" cy="5299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F5A8FC-87F4-42C6-9763-719C77B1F881}">
      <dsp:nvSpPr>
        <dsp:cNvPr id="0" name=""/>
        <dsp:cNvSpPr/>
      </dsp:nvSpPr>
      <dsp:spPr>
        <a:xfrm>
          <a:off x="-4919424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D787F-5443-46E5-B9AC-037D7A4FB86E}">
      <dsp:nvSpPr>
        <dsp:cNvPr id="0" name=""/>
        <dsp:cNvSpPr/>
      </dsp:nvSpPr>
      <dsp:spPr>
        <a:xfrm>
          <a:off x="492024" y="334530"/>
          <a:ext cx="9963850" cy="66940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Základní socializační prostředí </a:t>
          </a:r>
        </a:p>
      </dsp:txBody>
      <dsp:txXfrm>
        <a:off x="492024" y="334530"/>
        <a:ext cx="9963850" cy="669409"/>
      </dsp:txXfrm>
    </dsp:sp>
    <dsp:sp modelId="{540095FD-4EDD-4384-A316-D494B33695A4}">
      <dsp:nvSpPr>
        <dsp:cNvPr id="0" name=""/>
        <dsp:cNvSpPr/>
      </dsp:nvSpPr>
      <dsp:spPr>
        <a:xfrm>
          <a:off x="73643" y="250854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543053-6284-4AA0-BC13-19FC3F7DBC30}">
      <dsp:nvSpPr>
        <dsp:cNvPr id="0" name=""/>
        <dsp:cNvSpPr/>
      </dsp:nvSpPr>
      <dsp:spPr>
        <a:xfrm>
          <a:off x="875812" y="1338819"/>
          <a:ext cx="9580062" cy="669409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Členové rodiny – </a:t>
          </a:r>
          <a:r>
            <a:rPr lang="cs-CZ" sz="3300" b="1" u="sng" kern="1200" dirty="0">
              <a:solidFill>
                <a:schemeClr val="tx1"/>
              </a:solidFill>
            </a:rPr>
            <a:t>základní výchovné činitelé</a:t>
          </a:r>
          <a:endParaRPr lang="cs-CZ" sz="3300" u="sng" kern="1200" dirty="0">
            <a:solidFill>
              <a:schemeClr val="tx1"/>
            </a:solidFill>
          </a:endParaRPr>
        </a:p>
      </dsp:txBody>
      <dsp:txXfrm>
        <a:off x="875812" y="1338819"/>
        <a:ext cx="9580062" cy="669409"/>
      </dsp:txXfrm>
    </dsp:sp>
    <dsp:sp modelId="{DDF81839-0470-4E9F-82F7-8A61F70AE178}">
      <dsp:nvSpPr>
        <dsp:cNvPr id="0" name=""/>
        <dsp:cNvSpPr/>
      </dsp:nvSpPr>
      <dsp:spPr>
        <a:xfrm>
          <a:off x="457431" y="1255143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D49577-7A36-4F61-9F75-3AD9D2B59C37}">
      <dsp:nvSpPr>
        <dsp:cNvPr id="0" name=""/>
        <dsp:cNvSpPr/>
      </dsp:nvSpPr>
      <dsp:spPr>
        <a:xfrm>
          <a:off x="875812" y="2343108"/>
          <a:ext cx="9580062" cy="669409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Rodina je útvar neustále se měnící a vyvíjející. </a:t>
          </a:r>
        </a:p>
      </dsp:txBody>
      <dsp:txXfrm>
        <a:off x="875812" y="2343108"/>
        <a:ext cx="9580062" cy="669409"/>
      </dsp:txXfrm>
    </dsp:sp>
    <dsp:sp modelId="{A7BD4DE7-D269-4B98-B8D3-216383BAD85F}">
      <dsp:nvSpPr>
        <dsp:cNvPr id="0" name=""/>
        <dsp:cNvSpPr/>
      </dsp:nvSpPr>
      <dsp:spPr>
        <a:xfrm>
          <a:off x="457431" y="2259432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F6373F-D69E-4571-AF78-259E5D472149}">
      <dsp:nvSpPr>
        <dsp:cNvPr id="0" name=""/>
        <dsp:cNvSpPr/>
      </dsp:nvSpPr>
      <dsp:spPr>
        <a:xfrm>
          <a:off x="492024" y="3347397"/>
          <a:ext cx="9963850" cy="66940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1344" tIns="83820" rIns="83820" bIns="8382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 dirty="0">
              <a:solidFill>
                <a:schemeClr val="tx1"/>
              </a:solidFill>
            </a:rPr>
            <a:t>Jedince výrazně zasahuje a mění socializační prostředí. </a:t>
          </a:r>
        </a:p>
      </dsp:txBody>
      <dsp:txXfrm>
        <a:off x="492024" y="3347397"/>
        <a:ext cx="9963850" cy="669409"/>
      </dsp:txXfrm>
    </dsp:sp>
    <dsp:sp modelId="{8DEE7431-8CC7-49D2-ABDD-E83E930CA218}">
      <dsp:nvSpPr>
        <dsp:cNvPr id="0" name=""/>
        <dsp:cNvSpPr/>
      </dsp:nvSpPr>
      <dsp:spPr>
        <a:xfrm>
          <a:off x="73643" y="3263721"/>
          <a:ext cx="836762" cy="8367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F35D97-5867-48D5-8E24-5CEC57AC080D}">
      <dsp:nvSpPr>
        <dsp:cNvPr id="0" name=""/>
        <dsp:cNvSpPr/>
      </dsp:nvSpPr>
      <dsp:spPr>
        <a:xfrm>
          <a:off x="-4917790" y="-753830"/>
          <a:ext cx="5858998" cy="5858998"/>
        </a:xfrm>
        <a:prstGeom prst="blockArc">
          <a:avLst>
            <a:gd name="adj1" fmla="val 18900000"/>
            <a:gd name="adj2" fmla="val 2700000"/>
            <a:gd name="adj3" fmla="val 369"/>
          </a:avLst>
        </a:pr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ECB81-972E-4B7B-BDEF-5AC0E05A3998}">
      <dsp:nvSpPr>
        <dsp:cNvPr id="0" name=""/>
        <dsp:cNvSpPr/>
      </dsp:nvSpPr>
      <dsp:spPr>
        <a:xfrm>
          <a:off x="305246" y="197811"/>
          <a:ext cx="10152263" cy="39544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Změna v sociální roli rodičů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305246" y="197811"/>
        <a:ext cx="10152263" cy="395449"/>
      </dsp:txXfrm>
    </dsp:sp>
    <dsp:sp modelId="{455BFBF0-844E-4BAD-93B8-72C1F447CB5F}">
      <dsp:nvSpPr>
        <dsp:cNvPr id="0" name=""/>
        <dsp:cNvSpPr/>
      </dsp:nvSpPr>
      <dsp:spPr>
        <a:xfrm>
          <a:off x="58090" y="148380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CCA606-FFBE-4009-9C3B-155AC376F6DD}">
      <dsp:nvSpPr>
        <dsp:cNvPr id="0" name=""/>
        <dsp:cNvSpPr/>
      </dsp:nvSpPr>
      <dsp:spPr>
        <a:xfrm>
          <a:off x="663361" y="791334"/>
          <a:ext cx="9794148" cy="395449"/>
        </a:xfrm>
        <a:prstGeom prst="rect">
          <a:avLst/>
        </a:prstGeom>
        <a:solidFill>
          <a:schemeClr val="accent4">
            <a:hueOff val="1633482"/>
            <a:satOff val="-6796"/>
            <a:lumOff val="160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Izolovanost rodiny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663361" y="791334"/>
        <a:ext cx="9794148" cy="395449"/>
      </dsp:txXfrm>
    </dsp:sp>
    <dsp:sp modelId="{5219E0B6-80CD-48DA-B805-7B388771A895}">
      <dsp:nvSpPr>
        <dsp:cNvPr id="0" name=""/>
        <dsp:cNvSpPr/>
      </dsp:nvSpPr>
      <dsp:spPr>
        <a:xfrm>
          <a:off x="416205" y="741903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1633482"/>
              <a:satOff val="-6796"/>
              <a:lumOff val="16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8E9405-5A14-4177-9651-84A1BBDE17B4}">
      <dsp:nvSpPr>
        <dsp:cNvPr id="0" name=""/>
        <dsp:cNvSpPr/>
      </dsp:nvSpPr>
      <dsp:spPr>
        <a:xfrm>
          <a:off x="859606" y="1384421"/>
          <a:ext cx="9597902" cy="395449"/>
        </a:xfrm>
        <a:prstGeom prst="rect">
          <a:avLst/>
        </a:prstGeom>
        <a:solidFill>
          <a:schemeClr val="accent4">
            <a:hueOff val="3266964"/>
            <a:satOff val="-13592"/>
            <a:lumOff val="32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Zmenšování rodiny (+ zvyšují se náklady na děti – tzv. náklady ztracených příležitostí)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859606" y="1384421"/>
        <a:ext cx="9597902" cy="395449"/>
      </dsp:txXfrm>
    </dsp:sp>
    <dsp:sp modelId="{BB6C16F4-D598-45B2-A5B0-32AC2ED0BCCB}">
      <dsp:nvSpPr>
        <dsp:cNvPr id="0" name=""/>
        <dsp:cNvSpPr/>
      </dsp:nvSpPr>
      <dsp:spPr>
        <a:xfrm>
          <a:off x="612450" y="1334990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3266964"/>
              <a:satOff val="-13592"/>
              <a:lumOff val="320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5F408E-4A23-4FA8-959B-E1EC5B191F94}">
      <dsp:nvSpPr>
        <dsp:cNvPr id="0" name=""/>
        <dsp:cNvSpPr/>
      </dsp:nvSpPr>
      <dsp:spPr>
        <a:xfrm>
          <a:off x="922266" y="1977944"/>
          <a:ext cx="9535243" cy="395449"/>
        </a:xfrm>
        <a:prstGeom prst="rect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Dezintegrace rodiny (atomizace rodinného života)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922266" y="1977944"/>
        <a:ext cx="9535243" cy="395449"/>
      </dsp:txXfrm>
    </dsp:sp>
    <dsp:sp modelId="{95D4C01B-E4D0-423F-934D-D96A8C1D7B00}">
      <dsp:nvSpPr>
        <dsp:cNvPr id="0" name=""/>
        <dsp:cNvSpPr/>
      </dsp:nvSpPr>
      <dsp:spPr>
        <a:xfrm>
          <a:off x="675110" y="1928513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4900445"/>
              <a:satOff val="-20388"/>
              <a:lumOff val="480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CA03AF-4566-4BF8-8B80-5CEA4C936305}">
      <dsp:nvSpPr>
        <dsp:cNvPr id="0" name=""/>
        <dsp:cNvSpPr/>
      </dsp:nvSpPr>
      <dsp:spPr>
        <a:xfrm>
          <a:off x="859606" y="2571466"/>
          <a:ext cx="9597902" cy="395449"/>
        </a:xfrm>
        <a:prstGeom prst="rect">
          <a:avLst/>
        </a:prstGeom>
        <a:solidFill>
          <a:schemeClr val="accent4">
            <a:hueOff val="6533927"/>
            <a:satOff val="-27185"/>
            <a:lumOff val="64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Rodina je zatížena prací rodičů, značným časovým vytížením. Dvoukariérový model rodiny (vliv emancipace)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859606" y="2571466"/>
        <a:ext cx="9597902" cy="395449"/>
      </dsp:txXfrm>
    </dsp:sp>
    <dsp:sp modelId="{4AA01D90-0798-4102-804E-4011F8B1BCBC}">
      <dsp:nvSpPr>
        <dsp:cNvPr id="0" name=""/>
        <dsp:cNvSpPr/>
      </dsp:nvSpPr>
      <dsp:spPr>
        <a:xfrm>
          <a:off x="612450" y="2522035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6533927"/>
              <a:satOff val="-27185"/>
              <a:lumOff val="640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6DBBA0-BDEE-4B9E-9021-DE285C95F348}">
      <dsp:nvSpPr>
        <dsp:cNvPr id="0" name=""/>
        <dsp:cNvSpPr/>
      </dsp:nvSpPr>
      <dsp:spPr>
        <a:xfrm>
          <a:off x="663361" y="3164554"/>
          <a:ext cx="9794148" cy="395449"/>
        </a:xfrm>
        <a:prstGeom prst="rect">
          <a:avLst/>
        </a:prstGeom>
        <a:solidFill>
          <a:schemeClr val="accent4">
            <a:hueOff val="8167408"/>
            <a:satOff val="-33981"/>
            <a:lumOff val="800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Vysoká rozvodovost</a:t>
          </a:r>
          <a:r>
            <a:rPr lang="cs-CZ" sz="1600" kern="1200" dirty="0">
              <a:solidFill>
                <a:schemeClr val="tx1"/>
              </a:solidFill>
            </a:rPr>
            <a:t> </a:t>
          </a:r>
          <a:r>
            <a:rPr lang="cs-CZ" sz="1600" b="1" kern="1200" dirty="0">
              <a:solidFill>
                <a:schemeClr val="tx1"/>
              </a:solidFill>
            </a:rPr>
            <a:t>manželství 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663361" y="3164554"/>
        <a:ext cx="9794148" cy="395449"/>
      </dsp:txXfrm>
    </dsp:sp>
    <dsp:sp modelId="{BC7EEDA5-3C5B-49A3-978B-72411E119FCB}">
      <dsp:nvSpPr>
        <dsp:cNvPr id="0" name=""/>
        <dsp:cNvSpPr/>
      </dsp:nvSpPr>
      <dsp:spPr>
        <a:xfrm>
          <a:off x="416205" y="3115122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8167408"/>
              <a:satOff val="-33981"/>
              <a:lumOff val="80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8DF6C9-4F33-4081-A272-79902ADE3F98}">
      <dsp:nvSpPr>
        <dsp:cNvPr id="0" name=""/>
        <dsp:cNvSpPr/>
      </dsp:nvSpPr>
      <dsp:spPr>
        <a:xfrm>
          <a:off x="347987" y="3753880"/>
          <a:ext cx="10152263" cy="395449"/>
        </a:xfrm>
        <a:prstGeom prst="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3888" tIns="40640" rIns="40640" bIns="4064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dirty="0">
              <a:solidFill>
                <a:schemeClr val="tx1"/>
              </a:solidFill>
            </a:rPr>
            <a:t>Diferenciace rodin podle socioekonomické úrovně</a:t>
          </a:r>
          <a:endParaRPr lang="cs-CZ" sz="1600" kern="1200" dirty="0">
            <a:solidFill>
              <a:schemeClr val="tx1"/>
            </a:solidFill>
          </a:endParaRPr>
        </a:p>
      </dsp:txBody>
      <dsp:txXfrm>
        <a:off x="347987" y="3753880"/>
        <a:ext cx="10152263" cy="395449"/>
      </dsp:txXfrm>
    </dsp:sp>
    <dsp:sp modelId="{14B30517-4A13-4667-84B4-A801F9697AA6}">
      <dsp:nvSpPr>
        <dsp:cNvPr id="0" name=""/>
        <dsp:cNvSpPr/>
      </dsp:nvSpPr>
      <dsp:spPr>
        <a:xfrm>
          <a:off x="58090" y="3708645"/>
          <a:ext cx="494311" cy="4943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9800891"/>
              <a:satOff val="-40777"/>
              <a:lumOff val="960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4D7119-0348-4C43-9270-B49E64E06462}">
      <dsp:nvSpPr>
        <dsp:cNvPr id="0" name=""/>
        <dsp:cNvSpPr/>
      </dsp:nvSpPr>
      <dsp:spPr>
        <a:xfrm>
          <a:off x="0" y="224031"/>
          <a:ext cx="10515600" cy="74353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b="1" u="sng" kern="1200" dirty="0">
              <a:solidFill>
                <a:schemeClr val="tx1"/>
              </a:solidFill>
            </a:rPr>
            <a:t>Další znaky rodiny</a:t>
          </a:r>
          <a:r>
            <a:rPr lang="cs-CZ" sz="3100" kern="1200" dirty="0">
              <a:solidFill>
                <a:schemeClr val="tx1"/>
              </a:solidFill>
            </a:rPr>
            <a:t>, např.</a:t>
          </a:r>
        </a:p>
      </dsp:txBody>
      <dsp:txXfrm>
        <a:off x="36296" y="260327"/>
        <a:ext cx="10443008" cy="670943"/>
      </dsp:txXfrm>
    </dsp:sp>
    <dsp:sp modelId="{9DF47339-ABD1-4253-9640-068E5D2707F4}">
      <dsp:nvSpPr>
        <dsp:cNvPr id="0" name=""/>
        <dsp:cNvSpPr/>
      </dsp:nvSpPr>
      <dsp:spPr>
        <a:xfrm>
          <a:off x="0" y="967566"/>
          <a:ext cx="10515600" cy="46202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Chybí očekávání trvalosti vztahu.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Odsouvá se rodičovství.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Porodnost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Antikoncepce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Diferenciace rodinného soužití  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Prodlužuje se časově mládí, dospívání.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Legitimizace předmanželského a mimomanželského sexuálního styku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Klesá vážnost manželství klesá, důraz </a:t>
          </a:r>
          <a:r>
            <a:rPr lang="cs-CZ" sz="2400" b="0" kern="1200" dirty="0">
              <a:solidFill>
                <a:schemeClr val="tx1"/>
              </a:solidFill>
            </a:rPr>
            <a:t>–</a:t>
          </a:r>
          <a:r>
            <a:rPr lang="cs-CZ" sz="2400" b="1" kern="1200" dirty="0">
              <a:solidFill>
                <a:schemeClr val="tx1"/>
              </a:solidFill>
            </a:rPr>
            <a:t> </a:t>
          </a:r>
          <a:r>
            <a:rPr lang="cs-CZ" sz="2400" kern="1200" dirty="0">
              <a:solidFill>
                <a:schemeClr val="tx1"/>
              </a:solidFill>
            </a:rPr>
            <a:t>na osobní uspokojení a na lidská práva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Proměna společenských norem a pravidel v oblasti jednání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Změna hodnotové orientace </a:t>
          </a: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400" kern="1200" dirty="0">
              <a:solidFill>
                <a:schemeClr val="tx1"/>
              </a:solidFill>
            </a:rPr>
            <a:t>Generační problémy</a:t>
          </a:r>
        </a:p>
      </dsp:txBody>
      <dsp:txXfrm>
        <a:off x="0" y="967566"/>
        <a:ext cx="10515600" cy="462024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A152F-6C48-4A5A-B809-D7B689995024}">
      <dsp:nvSpPr>
        <dsp:cNvPr id="0" name=""/>
        <dsp:cNvSpPr/>
      </dsp:nvSpPr>
      <dsp:spPr>
        <a:xfrm>
          <a:off x="0" y="147547"/>
          <a:ext cx="10515600" cy="193452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 err="1"/>
            <a:t>Def</a:t>
          </a:r>
          <a:r>
            <a:rPr lang="cs-CZ" sz="3500" kern="1200" dirty="0"/>
            <a:t>. „partnerský PARTNER sdružený společnými zájmy; sdílející společný život, např. manželský…“ </a:t>
          </a:r>
          <a:r>
            <a:rPr lang="cs-CZ" sz="1200" kern="1200" dirty="0"/>
            <a:t>(Hartl, Hartlová, 2010, s. 393)</a:t>
          </a:r>
        </a:p>
      </dsp:txBody>
      <dsp:txXfrm>
        <a:off x="94436" y="241983"/>
        <a:ext cx="10326728" cy="1745649"/>
      </dsp:txXfrm>
    </dsp:sp>
    <dsp:sp modelId="{20937F40-8024-4439-A04E-540F11B790DA}">
      <dsp:nvSpPr>
        <dsp:cNvPr id="0" name=""/>
        <dsp:cNvSpPr/>
      </dsp:nvSpPr>
      <dsp:spPr>
        <a:xfrm>
          <a:off x="0" y="2269269"/>
          <a:ext cx="10515600" cy="1934521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just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500" kern="1200" dirty="0" err="1"/>
            <a:t>def</a:t>
          </a:r>
          <a:r>
            <a:rPr lang="cs-CZ" sz="3500" kern="1200" dirty="0"/>
            <a:t>. „manželství MARRIAGE zvykovým právem nebo zákonem definované soužití muže a ženy, případně několika partnerů.“ </a:t>
          </a:r>
          <a:r>
            <a:rPr lang="cs-CZ" sz="1200" kern="1200" dirty="0"/>
            <a:t>(Hartl, Hartlová, 2010, s. 294)</a:t>
          </a:r>
        </a:p>
      </dsp:txBody>
      <dsp:txXfrm>
        <a:off x="94436" y="2363705"/>
        <a:ext cx="10326728" cy="17456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12C1F-438C-430D-8007-E0209466033A}">
      <dsp:nvSpPr>
        <dsp:cNvPr id="0" name=""/>
        <dsp:cNvSpPr/>
      </dsp:nvSpPr>
      <dsp:spPr>
        <a:xfrm>
          <a:off x="0" y="6186"/>
          <a:ext cx="10515600" cy="81549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1" kern="1200" dirty="0">
              <a:solidFill>
                <a:srgbClr val="FF0000"/>
              </a:solidFill>
            </a:rPr>
            <a:t>Partnery</a:t>
          </a:r>
          <a:r>
            <a:rPr lang="cs-CZ" sz="3400" kern="1200" dirty="0"/>
            <a:t> charakterizuje</a:t>
          </a:r>
        </a:p>
      </dsp:txBody>
      <dsp:txXfrm>
        <a:off x="39809" y="45995"/>
        <a:ext cx="10435982" cy="735872"/>
      </dsp:txXfrm>
    </dsp:sp>
    <dsp:sp modelId="{C5636D38-6DA9-4E56-AAD8-932E306E60B6}">
      <dsp:nvSpPr>
        <dsp:cNvPr id="0" name=""/>
        <dsp:cNvSpPr/>
      </dsp:nvSpPr>
      <dsp:spPr>
        <a:xfrm>
          <a:off x="0" y="821676"/>
          <a:ext cx="10515600" cy="932535"/>
        </a:xfrm>
        <a:prstGeom prst="rect">
          <a:avLst/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Spolu tráví určitý časový úsek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Jako partneři se sami cítí</a:t>
          </a:r>
        </a:p>
      </dsp:txBody>
      <dsp:txXfrm>
        <a:off x="0" y="821676"/>
        <a:ext cx="10515600" cy="932535"/>
      </dsp:txXfrm>
    </dsp:sp>
    <dsp:sp modelId="{324CCC2B-E8B8-43D4-853B-C2C4D5D36E31}">
      <dsp:nvSpPr>
        <dsp:cNvPr id="0" name=""/>
        <dsp:cNvSpPr/>
      </dsp:nvSpPr>
      <dsp:spPr>
        <a:xfrm>
          <a:off x="0" y="1754211"/>
          <a:ext cx="10515600" cy="815490"/>
        </a:xfrm>
        <a:prstGeom prst="roundRect">
          <a:avLst/>
        </a:prstGeom>
        <a:gradFill rotWithShape="0">
          <a:gsLst>
            <a:gs pos="0">
              <a:schemeClr val="accent4">
                <a:hueOff val="4900445"/>
                <a:satOff val="-20388"/>
                <a:lumOff val="480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4900445"/>
                <a:satOff val="-20388"/>
                <a:lumOff val="480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/>
            <a:t>Subjektivní stránka partnerství dnes převažuje. </a:t>
          </a:r>
        </a:p>
      </dsp:txBody>
      <dsp:txXfrm>
        <a:off x="39809" y="1794020"/>
        <a:ext cx="10435982" cy="735872"/>
      </dsp:txXfrm>
    </dsp:sp>
    <dsp:sp modelId="{F2200364-DAC4-4DC8-8949-939F581A8016}">
      <dsp:nvSpPr>
        <dsp:cNvPr id="0" name=""/>
        <dsp:cNvSpPr/>
      </dsp:nvSpPr>
      <dsp:spPr>
        <a:xfrm>
          <a:off x="0" y="2667621"/>
          <a:ext cx="10515600" cy="815490"/>
        </a:xfrm>
        <a:prstGeom prst="roundRect">
          <a:avLst/>
        </a:prstGeom>
        <a:gradFill rotWithShape="0">
          <a:gsLst>
            <a:gs pos="0">
              <a:schemeClr val="accent4">
                <a:hueOff val="9800891"/>
                <a:satOff val="-40777"/>
                <a:lumOff val="960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hueOff val="9800891"/>
                <a:satOff val="-40777"/>
                <a:lumOff val="960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b="1" kern="1200" dirty="0">
              <a:solidFill>
                <a:schemeClr val="tx1"/>
              </a:solidFill>
            </a:rPr>
            <a:t>Partnerství</a:t>
          </a:r>
          <a:endParaRPr lang="cs-CZ" sz="3400" kern="1200" dirty="0">
            <a:solidFill>
              <a:schemeClr val="tx1"/>
            </a:solidFill>
          </a:endParaRPr>
        </a:p>
      </dsp:txBody>
      <dsp:txXfrm>
        <a:off x="39809" y="2707430"/>
        <a:ext cx="10435982" cy="735872"/>
      </dsp:txXfrm>
    </dsp:sp>
    <dsp:sp modelId="{4BF7761A-A8B6-47D7-8829-0845657F5AAF}">
      <dsp:nvSpPr>
        <dsp:cNvPr id="0" name=""/>
        <dsp:cNvSpPr/>
      </dsp:nvSpPr>
      <dsp:spPr>
        <a:xfrm>
          <a:off x="0" y="3483111"/>
          <a:ext cx="10515600" cy="23225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Nemá podobu formálního závazku.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Svobodné rozhodování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u="sng" kern="1200" dirty="0"/>
            <a:t>Chybí slib nezrušitelnosti.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u="sng" kern="1200" dirty="0"/>
            <a:t>Prostor pro určitý stupeň nezávislosti</a:t>
          </a:r>
          <a:r>
            <a:rPr lang="cs-CZ" sz="2700" kern="1200" dirty="0"/>
            <a:t>  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u="sng" kern="1200" dirty="0">
              <a:solidFill>
                <a:schemeClr val="tx1"/>
              </a:solidFill>
              <a:highlight>
                <a:srgbClr val="00FFFF"/>
              </a:highlight>
            </a:rPr>
            <a:t>Nemusí</a:t>
          </a:r>
          <a:r>
            <a:rPr lang="cs-CZ" sz="2700" u="sng" kern="1200" dirty="0"/>
            <a:t> znamenat</a:t>
          </a:r>
          <a:r>
            <a:rPr lang="cs-CZ" sz="2700" kern="1200" dirty="0"/>
            <a:t> přípravu na manželství.</a:t>
          </a:r>
        </a:p>
      </dsp:txBody>
      <dsp:txXfrm>
        <a:off x="0" y="3483111"/>
        <a:ext cx="10515600" cy="23225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F2404-7664-4C33-B6D7-AD0C3C71AD07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99863-270F-4375-9189-858B67800A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38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399863-270F-4375-9189-858B67800A44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78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BD1D7C-EE55-43BB-9DDC-DD26117F03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992FE09-6B0E-489D-BCAE-903BF1850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77C75C-49C7-4EA4-8181-0456BA40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9148B94-9A4C-4645-AF96-F50CCA24C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6E8019A-D0F2-46DA-AA29-9C0E922CD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521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5C2BA-14C1-419C-B00D-D3D1E8AF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B14ED2-540F-4637-AAAA-C88D08A688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EA089C5-AE28-44F3-9820-97E7D43BF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18C7E2-4377-4DBC-B4AB-81F302A87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283FB1-A700-41C7-9497-D17EC6CA4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410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8208779-AE0A-4E94-8D2E-C46C63E08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27E37A-FD0A-4510-8CF6-36D8FA26B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3C37FE-256A-43B6-9F0E-891FD3A2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E01F4C5-5CB1-46E1-8989-BFCC0B546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775D7D-D74D-402F-8F69-3E6D4602A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63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7421A2-A089-4731-BF2D-46387B108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85F43D-16A8-48A8-983E-01E8CB6DD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1C93D00-B50D-45EC-A35F-E5A04E9E8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36A3363-6C02-4D51-AFC1-86E9233E7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8CD4C11-D74F-4106-AE09-3DCDE6A21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67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B8185D-2490-40E7-AEA2-EDE6AB2E7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D13B785-2A42-42A2-86EE-274338EBF6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CC7CC7F-CCB6-4466-B326-77C763C40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2A011-931E-4C12-8A2B-F9B9279BB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FCB4B3A-4C53-42FA-8EB2-3BF6BCEE2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098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0C8DA7-0937-454B-8E6A-0FE1ADBB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220B5C-8448-4863-B9FC-97EA6DEBF3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D84381F-0BAE-4AB1-B4C6-1F4777C0B8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9B6331E-9E94-4648-91BE-5C288EEE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C8B6013-6284-48D5-A9D2-D24AA1EC8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1E074EC-5FCD-49D4-8269-AE13C7B59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682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842E7-C0A7-4428-B5CD-4EB845CDA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E0CE406-9A3E-45D3-A19E-FBFDB2254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EBE9764-8607-4437-A980-154E16328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86284E3-E658-45EC-BBE3-69F76547E8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5FEE22BA-DA46-4961-A4FA-44CD1166E1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37B5C80-EBD9-49F9-8882-BC4EFD13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18F0314-57BD-4958-988B-C330CC16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25DF33A-3EA8-44AD-ABE2-A33B45F8D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700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CC6C2-A5A8-4254-BC8A-50F194A2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417D24C-2B05-43BD-BC8A-6C4251FA4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655A498-E040-448D-BE50-E13C1C12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AD26E4-B70E-48ED-BBE7-181B3CDD9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78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58B0452-44DD-4492-B88C-B9B2F28A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11A5622-474A-4204-8F38-3A351F5E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CBF42F-BEA8-4626-9CA0-2906E0DBD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53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194296-DA90-40C1-B912-B524CF977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874A95-EA5E-4B4C-8AF3-4E40453F43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ECFBEAB-940A-4E74-B788-CF3365A81A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BAA8C7-F5A4-4872-9D5E-910F0F31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2376CCD-D6E7-4CAF-9A00-F54C7778C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FDB8867-F004-4C9C-9C44-2750A43B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970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792991-A44A-40AD-805B-CCFB0159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7901B68-69CF-43F4-9DCD-521E274791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7DC78B7-CD60-4197-87EC-ACA095EC57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699CB79-1B8F-4F4B-90C1-7F087F05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86BA687-2AAE-4DB8-B854-292B97E2D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593AD3C-7EBC-4631-AB54-6C3E7E7C2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22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05033FF-CB00-4BB4-A57D-3168C821D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B77436-C170-4C70-9D01-615438DB02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12A5CF-BF82-4F14-A034-3FE7497AD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CC89F-9080-440A-973D-143054535C9C}" type="datetimeFigureOut">
              <a:rPr lang="cs-CZ" smtClean="0"/>
              <a:t>14.11.2024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3EF30F4-0BBB-4E90-AAD2-8A2F6FDEA8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64DB49-73FE-4928-B68E-A00F7698E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AC8D5-F44A-415A-8E50-B5D724CB69C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574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documents/10180/174123391/130055220109.pdf/f59474a6-42a9-4c94-a1cd-6d9cc83eb1d6?version=1.3" TargetMode="External"/><Relationship Id="rId2" Type="http://schemas.openxmlformats.org/officeDocument/2006/relationships/hyperlink" Target="https://www.czso.cz/documents/10180/174123391/130055220101.pdf/bf1bc270-1d40-4d06-8939-499f4591b887?version=1.1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hyperlink" Target="http://praha.vupsv.cz/fulltext/vz_477.pdf" TargetMode="Externa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zso.cz/csu/redakce.nsf/i/obyvatelstvo_hu" TargetMode="External"/><Relationship Id="rId2" Type="http://schemas.openxmlformats.org/officeDocument/2006/relationships/hyperlink" Target="https://www.czso.cz/csu/czso/obyvatelstvo_hu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BB1C93-A5A1-4C78-8DEE-06D0723C7A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FFC000"/>
          </a:solidFill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Rodina a její funkce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1F8F5B6-28EF-44ED-9BF5-2582BA4A0F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43982"/>
            <a:ext cx="9144000" cy="165576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IK036 Pedagogika rodiny </a:t>
            </a:r>
          </a:p>
        </p:txBody>
      </p:sp>
    </p:spTree>
    <p:extLst>
      <p:ext uri="{BB962C8B-B14F-4D97-AF65-F5344CB8AC3E}">
        <p14:creationId xmlns:p14="http://schemas.microsoft.com/office/powerpoint/2010/main" val="1974269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pPr algn="ctr"/>
            <a:endParaRPr lang="cs-CZ" b="1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DEAC399-824B-41F8-83BF-3A6445137E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012216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9296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dirty="0"/>
          </a:p>
          <a:p>
            <a:endParaRPr lang="cs-CZ" dirty="0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4668816B-77D2-4F61-9951-058D1AD037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119696"/>
              </p:ext>
            </p:extLst>
          </p:nvPr>
        </p:nvGraphicFramePr>
        <p:xfrm>
          <a:off x="1112744" y="2207958"/>
          <a:ext cx="10241056" cy="33782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1211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E7E0C5FB-AFCE-4A7E-886C-B06036192D4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685761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802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B18B56-FDD7-497E-9768-D6DDB5A461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u="sng" dirty="0"/>
              <a:t>Rodina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6113082-9CFD-4560-8794-07D712E98F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976057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595756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06BFB-03C6-4B8F-AAA6-763F438D4C0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Definice rodiny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AFF214-9144-4043-AEA0-B67ABBEF0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 err="1"/>
              <a:t>def</a:t>
            </a:r>
            <a:r>
              <a:rPr lang="cs-CZ" dirty="0"/>
              <a:t>. „</a:t>
            </a:r>
            <a:r>
              <a:rPr lang="cs-CZ" b="1" dirty="0"/>
              <a:t>rodina</a:t>
            </a:r>
            <a:r>
              <a:rPr lang="cs-CZ" dirty="0"/>
              <a:t> FAMILY </a:t>
            </a:r>
            <a:r>
              <a:rPr lang="cs-CZ" dirty="0">
                <a:highlight>
                  <a:srgbClr val="00FF00"/>
                </a:highlight>
              </a:rPr>
              <a:t>společenská skupina spojená manželstvím nebo pokrevními vztahy, </a:t>
            </a:r>
            <a:r>
              <a:rPr lang="cs-CZ" u="sng" dirty="0">
                <a:highlight>
                  <a:srgbClr val="00FF00"/>
                </a:highlight>
              </a:rPr>
              <a:t>odpovědností a vzájemnou pomocí</a:t>
            </a:r>
            <a:r>
              <a:rPr lang="cs-CZ" dirty="0"/>
              <a:t>“ </a:t>
            </a:r>
            <a:r>
              <a:rPr lang="cs-CZ" sz="1100" dirty="0"/>
              <a:t>(Hartl, Hartlová, 2010, s. 504)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b="1" dirty="0"/>
              <a:t>rodina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>
                <a:highlight>
                  <a:srgbClr val="FFFF00"/>
                </a:highlight>
              </a:rPr>
              <a:t>Forma </a:t>
            </a:r>
            <a:r>
              <a:rPr lang="cs-CZ" u="sng" dirty="0">
                <a:highlight>
                  <a:srgbClr val="FFFF00"/>
                </a:highlight>
              </a:rPr>
              <a:t>dlouhodobého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u="sng" dirty="0">
                <a:highlight>
                  <a:srgbClr val="FFFF00"/>
                </a:highlight>
              </a:rPr>
              <a:t>solidárního</a:t>
            </a:r>
            <a:r>
              <a:rPr lang="cs-CZ" dirty="0">
                <a:highlight>
                  <a:srgbClr val="FFFF00"/>
                </a:highlight>
              </a:rPr>
              <a:t> soužití osob spojených příbuzenstvím a zahrnujících přinejmenším rodiče a děti. </a:t>
            </a:r>
            <a:r>
              <a:rPr lang="cs-CZ" dirty="0"/>
              <a:t>Další znaky toho, co je r., jsou </a:t>
            </a:r>
            <a:r>
              <a:rPr lang="cs-CZ" dirty="0" err="1"/>
              <a:t>sociokulturně</a:t>
            </a:r>
            <a:r>
              <a:rPr lang="cs-CZ" dirty="0"/>
              <a:t> podmíněny. Patří k nim společné bydlení, příslušnost ke společné příbuzenské linii, společná produkce a konzumování statků atd. Funkcemi r. jsou reprodukce lidského rodu a výchova potomstva. Mnohé funkce od počátku novověku r. postupně předává státním a dalším institucím, což vede k určité krizi r., patné např. na vysoké míře rozvodovosti. I nadále však r. zůstává důležitým prostředím socializace, intimity a soc. podpory…“ </a:t>
            </a:r>
            <a:r>
              <a:rPr lang="cs-CZ" sz="1300" dirty="0"/>
              <a:t>(Jandourek, 2001, s. 206)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cs-CZ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060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EB7EAA-BB4D-402C-8C3F-684511825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5FFCDE-9CCB-4B4D-8A75-0202140D1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 err="1"/>
              <a:t>def</a:t>
            </a:r>
            <a:r>
              <a:rPr lang="cs-CZ" dirty="0"/>
              <a:t>. „</a:t>
            </a:r>
            <a:r>
              <a:rPr lang="cs-CZ" b="1" dirty="0"/>
              <a:t>rodina</a:t>
            </a:r>
            <a:r>
              <a:rPr lang="cs-CZ" dirty="0"/>
              <a:t> FAMILY </a:t>
            </a:r>
            <a:r>
              <a:rPr lang="cs-CZ" dirty="0">
                <a:highlight>
                  <a:srgbClr val="00FF00"/>
                </a:highlight>
              </a:rPr>
              <a:t>společenská skupina spojená manželstvím nebo pokrevními vztahy, </a:t>
            </a:r>
            <a:r>
              <a:rPr lang="cs-CZ" u="sng" dirty="0">
                <a:highlight>
                  <a:srgbClr val="00FF00"/>
                </a:highlight>
              </a:rPr>
              <a:t>odpovědností a vzájemnou pomocí</a:t>
            </a:r>
            <a:r>
              <a:rPr lang="cs-CZ" dirty="0"/>
              <a:t>“ </a:t>
            </a:r>
            <a:r>
              <a:rPr lang="cs-CZ" sz="1200" dirty="0"/>
              <a:t>(Hartl, Hartlová, 2010, s. 504)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b="1" dirty="0"/>
              <a:t>rodina</a:t>
            </a:r>
            <a:r>
              <a:rPr lang="cs-CZ" dirty="0"/>
              <a:t> </a:t>
            </a:r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>
                <a:highlight>
                  <a:srgbClr val="FFFF00"/>
                </a:highlight>
              </a:rPr>
              <a:t>Forma </a:t>
            </a:r>
            <a:r>
              <a:rPr lang="cs-CZ" u="sng" dirty="0">
                <a:highlight>
                  <a:srgbClr val="FFFF00"/>
                </a:highlight>
              </a:rPr>
              <a:t>dlouhodobého</a:t>
            </a:r>
            <a:r>
              <a:rPr lang="cs-CZ" dirty="0">
                <a:highlight>
                  <a:srgbClr val="FFFF00"/>
                </a:highlight>
              </a:rPr>
              <a:t> </a:t>
            </a:r>
            <a:r>
              <a:rPr lang="cs-CZ" u="sng" dirty="0">
                <a:highlight>
                  <a:srgbClr val="FFFF00"/>
                </a:highlight>
              </a:rPr>
              <a:t>solidárního</a:t>
            </a:r>
            <a:r>
              <a:rPr lang="cs-CZ" dirty="0">
                <a:highlight>
                  <a:srgbClr val="FFFF00"/>
                </a:highlight>
              </a:rPr>
              <a:t> soužití osob spojených příbuzenstvím a zahrnujících přinejmenším rodiče a děti.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>
              <a:highlight>
                <a:srgbClr val="FFFF00"/>
              </a:highlight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>
              <a:highlight>
                <a:srgbClr val="FFFF00"/>
              </a:highlight>
            </a:endParaRP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b="1" u="sng" dirty="0">
                <a:highlight>
                  <a:srgbClr val="FFFF00"/>
                </a:highlight>
              </a:rPr>
              <a:t>Solidarita</a:t>
            </a:r>
            <a:r>
              <a:rPr lang="cs-CZ" dirty="0">
                <a:highlight>
                  <a:srgbClr val="FFFF00"/>
                </a:highlight>
              </a:rPr>
              <a:t> – „soudržnost, pospolitost; skupinová podpora </a:t>
            </a:r>
            <a:r>
              <a:rPr lang="cs-CZ" u="sng" dirty="0">
                <a:highlight>
                  <a:srgbClr val="FFFF00"/>
                </a:highlight>
              </a:rPr>
              <a:t>morální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u="sng" dirty="0">
                <a:highlight>
                  <a:srgbClr val="FFFF00"/>
                </a:highlight>
              </a:rPr>
              <a:t>materiální</a:t>
            </a:r>
            <a:r>
              <a:rPr lang="cs-CZ" dirty="0">
                <a:highlight>
                  <a:srgbClr val="FFFF00"/>
                </a:highlight>
              </a:rPr>
              <a:t>, </a:t>
            </a:r>
            <a:r>
              <a:rPr lang="cs-CZ" u="sng" dirty="0">
                <a:highlight>
                  <a:srgbClr val="FFFF00"/>
                </a:highlight>
              </a:rPr>
              <a:t>vyjádřená úzkou </a:t>
            </a:r>
            <a:r>
              <a:rPr lang="cs-CZ" i="1" u="sng" dirty="0">
                <a:highlight>
                  <a:srgbClr val="FFFF00"/>
                </a:highlight>
              </a:rPr>
              <a:t>spoluprací</a:t>
            </a:r>
            <a:r>
              <a:rPr lang="cs-CZ" dirty="0">
                <a:highlight>
                  <a:srgbClr val="FFFF00"/>
                </a:highlight>
              </a:rPr>
              <a:t>“</a:t>
            </a:r>
            <a:r>
              <a:rPr lang="cs-CZ" dirty="0"/>
              <a:t> </a:t>
            </a:r>
            <a:r>
              <a:rPr lang="cs-CZ" sz="1200" dirty="0"/>
              <a:t>(Hartl, Hartlová, 2010, s. 539)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sz="1000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Jak je to nyní s morálkou rodiny, materiální stránkou rodiny, atd.?</a:t>
            </a:r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5276493A-CAF9-4BFE-9EED-18D1F1885CAE}"/>
              </a:ext>
            </a:extLst>
          </p:cNvPr>
          <p:cNvCxnSpPr>
            <a:cxnSpLocks/>
          </p:cNvCxnSpPr>
          <p:nvPr/>
        </p:nvCxnSpPr>
        <p:spPr>
          <a:xfrm flipH="1">
            <a:off x="3119718" y="3173506"/>
            <a:ext cx="4930588" cy="13178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3707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661F2-71B8-4A60-B160-7A6AE177D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3DB5101-BF36-4399-BA77-3E692FE95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Rodina</a:t>
            </a:r>
            <a:r>
              <a:rPr lang="cs-CZ" dirty="0"/>
              <a:t> – </a:t>
            </a:r>
            <a:r>
              <a:rPr lang="cs-CZ" b="1" u="sng" dirty="0">
                <a:solidFill>
                  <a:srgbClr val="FF0000"/>
                </a:solidFill>
              </a:rPr>
              <a:t>má být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pro dítě </a:t>
            </a:r>
            <a:r>
              <a:rPr lang="cs-CZ" b="1" u="sng" dirty="0">
                <a:solidFill>
                  <a:srgbClr val="FF0000"/>
                </a:solidFill>
              </a:rPr>
              <a:t>základní</a:t>
            </a:r>
            <a:r>
              <a:rPr lang="cs-CZ" b="1" dirty="0">
                <a:solidFill>
                  <a:srgbClr val="FF0000"/>
                </a:solidFill>
              </a:rPr>
              <a:t> životní jistotou</a:t>
            </a: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b="1" dirty="0">
              <a:highlight>
                <a:srgbClr val="00FFFF"/>
              </a:highlight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highlight>
                  <a:srgbClr val="00FFFF"/>
                </a:highlight>
              </a:rPr>
              <a:t>Proč? </a:t>
            </a:r>
          </a:p>
        </p:txBody>
      </p:sp>
    </p:spTree>
    <p:extLst>
      <p:ext uri="{BB962C8B-B14F-4D97-AF65-F5344CB8AC3E}">
        <p14:creationId xmlns:p14="http://schemas.microsoft.com/office/powerpoint/2010/main" val="6397082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50E3C-B664-4635-ACF2-47197056085B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Typy rodin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AF49E7-9BAD-4A50-A899-424E2C51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3" y="1789766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nukleární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rozšířená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orientační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</a:t>
            </a:r>
            <a:r>
              <a:rPr lang="cs-CZ" dirty="0" err="1"/>
              <a:t>prokreační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úplná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Rodina neúplná</a:t>
            </a:r>
          </a:p>
        </p:txBody>
      </p:sp>
    </p:spTree>
    <p:extLst>
      <p:ext uri="{BB962C8B-B14F-4D97-AF65-F5344CB8AC3E}">
        <p14:creationId xmlns:p14="http://schemas.microsoft.com/office/powerpoint/2010/main" val="20359326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D28F48-A476-44C9-B2A1-9E1479C6C6A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Proměny vývoje rodiny </a:t>
            </a:r>
            <a:br>
              <a:rPr lang="cs-CZ" b="1" dirty="0"/>
            </a:br>
            <a:r>
              <a:rPr lang="cs-CZ" sz="1100" dirty="0"/>
              <a:t>(Možný, 2006, s. 23 in Skopalová, 2014, s. 14)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744A40DC-EEDC-4984-BAA8-6E8E847244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8798372"/>
              </p:ext>
            </p:extLst>
          </p:nvPr>
        </p:nvGraphicFramePr>
        <p:xfrm>
          <a:off x="838200" y="1757084"/>
          <a:ext cx="10515601" cy="43521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6121">
                  <a:extLst>
                    <a:ext uri="{9D8B030D-6E8A-4147-A177-3AD203B41FA5}">
                      <a16:colId xmlns:a16="http://schemas.microsoft.com/office/drawing/2014/main" val="2274938020"/>
                    </a:ext>
                  </a:extLst>
                </a:gridCol>
                <a:gridCol w="3331468">
                  <a:extLst>
                    <a:ext uri="{9D8B030D-6E8A-4147-A177-3AD203B41FA5}">
                      <a16:colId xmlns:a16="http://schemas.microsoft.com/office/drawing/2014/main" val="2524145081"/>
                    </a:ext>
                  </a:extLst>
                </a:gridCol>
                <a:gridCol w="2996756">
                  <a:extLst>
                    <a:ext uri="{9D8B030D-6E8A-4147-A177-3AD203B41FA5}">
                      <a16:colId xmlns:a16="http://schemas.microsoft.com/office/drawing/2014/main" val="2039809280"/>
                    </a:ext>
                  </a:extLst>
                </a:gridCol>
                <a:gridCol w="2631256">
                  <a:extLst>
                    <a:ext uri="{9D8B030D-6E8A-4147-A177-3AD203B41FA5}">
                      <a16:colId xmlns:a16="http://schemas.microsoft.com/office/drawing/2014/main" val="1900937001"/>
                    </a:ext>
                  </a:extLst>
                </a:gridCol>
              </a:tblGrid>
              <a:tr h="250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Tradiční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8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Moderní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Postmoderní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510381"/>
                  </a:ext>
                </a:extLst>
              </a:tr>
              <a:tr h="441916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Struktura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široká, vícegenerační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nukleární, manželská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variabilní, individualizovaná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88502259"/>
                  </a:ext>
                </a:extLst>
              </a:tr>
              <a:tr h="362247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Základní kapitál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ekonomický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ekonomický, sociální, kulturní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sociální, KULTURNÍ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3791706"/>
                  </a:ext>
                </a:extLst>
              </a:tr>
              <a:tr h="388225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Legitimizace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sex, děti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děti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NELEGITIMIZUJE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56895294"/>
                  </a:ext>
                </a:extLst>
              </a:tr>
              <a:tr h="420544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Role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komplementární, hierarchizované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segregované, komplementární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individualizované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6556429"/>
                  </a:ext>
                </a:extLst>
              </a:tr>
              <a:tr h="39250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Funkce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univerzální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pečovatelské, </a:t>
                      </a:r>
                      <a:r>
                        <a:rPr lang="cs-CZ" sz="1800" dirty="0" err="1">
                          <a:effectLst/>
                        </a:rPr>
                        <a:t>statusotvorné</a:t>
                      </a:r>
                      <a:r>
                        <a:rPr lang="cs-CZ" sz="1800" dirty="0">
                          <a:effectLst/>
                        </a:rPr>
                        <a:t>, citové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CITOVÉ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4772445"/>
                  </a:ext>
                </a:extLst>
              </a:tr>
              <a:tr h="303201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Autorita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otec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otec-matka, funkčně segregované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individualizovaná, slabá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80858141"/>
                  </a:ext>
                </a:extLst>
              </a:tr>
              <a:tr h="461396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Reprezentace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diskursu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náboženský,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církevní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občanský 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masmediální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67413013"/>
                  </a:ext>
                </a:extLst>
              </a:tr>
              <a:tr h="461396">
                <a:tc>
                  <a:txBody>
                    <a:bodyPr/>
                    <a:lstStyle/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Mezigenerační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46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přenos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patrilineární,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143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autoritativní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demokratický,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smíšený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4826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slabý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85485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59383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8CE18A-00E6-40A7-BB8A-CBBF76F16A0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Rodina a její funkce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D91113-E06A-4732-8BDB-697B16A1B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Funkce</a:t>
            </a:r>
            <a:endParaRPr lang="cs-CZ" sz="2400" b="1" dirty="0">
              <a:solidFill>
                <a:srgbClr val="FF0000"/>
              </a:solidFill>
            </a:endParaRP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Biologicko-reprodukční funkce  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Sociálně-ekonomická funkce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Funkce ochranná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Socializačně-výchovná funkce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Rodina – instituce, která zabezpečuje i rekreaci, relaxaci, zábavu </a:t>
            </a:r>
          </a:p>
          <a:p>
            <a:pPr marL="514350" indent="-5143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Emocionální funkce </a:t>
            </a:r>
          </a:p>
        </p:txBody>
      </p:sp>
    </p:spTree>
    <p:extLst>
      <p:ext uri="{BB962C8B-B14F-4D97-AF65-F5344CB8AC3E}">
        <p14:creationId xmlns:p14="http://schemas.microsoft.com/office/powerpoint/2010/main" val="4132988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14E88-5D66-44E1-84B4-8F2BE206FF1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Základní struktura přednášky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71754F-08A0-4D25-98FD-5E7AE16757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Pojem rodina – definice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Typy rodin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Funkce rodiny 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Biologicko-reprodukční funkce  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Sociálně-ekonomická funkce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Funkce ochranná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Socializačně-výchovná funkce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Rodina – zabezpečuje i rekreaci, relaxaci, zábavu </a:t>
            </a:r>
          </a:p>
          <a:p>
            <a:pPr marL="447675" lvl="1" indent="-268288">
              <a:lnSpc>
                <a:spcPct val="12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dirty="0"/>
              <a:t>Emocionální funkce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Teorie rodiny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Partnerství, nesezdané soužití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Problematika </a:t>
            </a:r>
            <a:r>
              <a:rPr lang="cs-CZ" dirty="0" err="1"/>
              <a:t>singles</a:t>
            </a: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Soužití jedinců stejného pohlaví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Vývojové fáze rodiny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Rodina a krize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cs-CZ" dirty="0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78705F1-3915-45F2-B9D3-541277AC5C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9951" y="1825625"/>
            <a:ext cx="5181600" cy="43513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/>
              <a:t>Rodičovství, rodičovské postoje a role v rodině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cs-CZ" dirty="0" err="1"/>
              <a:t>Jedináčkovství</a:t>
            </a:r>
            <a:r>
              <a:rPr lang="cs-CZ" dirty="0"/>
              <a:t> a sourozenectví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Funkčnost rodiny, poruchy rodičovství,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dirty="0"/>
              <a:t>Poruchy rodiny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09090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F0242-8FC7-4350-85B8-5222B3D49E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Znaky současné české rodiny </a:t>
            </a: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F7445B05-B040-4F95-81E5-94CECE9ED5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922201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404090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EB00CB-CF7C-4A17-93E9-AC0C3D75A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9605E38-7F35-4BE6-8E6E-3B9650F62D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0410872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98266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AF56E-6639-4D2C-A205-9BCFBAFCA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B8ECD0-FB6A-4D08-A523-BD4516788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Rodina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sociální mikrosystém </a:t>
            </a:r>
            <a:r>
              <a:rPr lang="cs-CZ" dirty="0"/>
              <a:t>udržující rovnováhu pomocí </a:t>
            </a:r>
            <a:r>
              <a:rPr lang="cs-CZ" b="1" dirty="0">
                <a:solidFill>
                  <a:srgbClr val="FF0000"/>
                </a:solidFill>
              </a:rPr>
              <a:t>stabilizačních faktorů </a:t>
            </a:r>
            <a:r>
              <a:rPr lang="cs-CZ" dirty="0"/>
              <a:t>– mezi ně patří</a:t>
            </a:r>
            <a:endParaRPr lang="cs-CZ" sz="1200" dirty="0"/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Rodinná teritorialita 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Rodinný kodex 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Rodinné tradice 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Rodinné rituály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Rodinný poklad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Rodinné mýty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Struktura rodiny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Dynamika rodiny</a:t>
            </a:r>
          </a:p>
          <a:p>
            <a:pPr marL="806450" lvl="1" indent="-349250" algn="just">
              <a:lnSpc>
                <a:spcPct val="11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sz="2000" dirty="0"/>
              <a:t>Vývojový cyklus rodiny</a:t>
            </a:r>
          </a:p>
        </p:txBody>
      </p:sp>
    </p:spTree>
    <p:extLst>
      <p:ext uri="{BB962C8B-B14F-4D97-AF65-F5344CB8AC3E}">
        <p14:creationId xmlns:p14="http://schemas.microsoft.com/office/powerpoint/2010/main" val="1166213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AA90F8-72E6-4EC9-B087-E49344D3D6F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rodiny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8C558-9894-445D-B8FF-D564CF162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Rodiny</a:t>
            </a:r>
            <a:r>
              <a:rPr lang="cs-CZ" dirty="0"/>
              <a:t> fungují jako sociální systém.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Teorie rodiny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sz="1100" dirty="0"/>
              <a:t>(Matoušek, </a:t>
            </a:r>
            <a:r>
              <a:rPr lang="cs-CZ" sz="1100" dirty="0" err="1"/>
              <a:t>Pazlarová</a:t>
            </a:r>
            <a:r>
              <a:rPr lang="cs-CZ" sz="1100" dirty="0"/>
              <a:t>, 2010, s. 22–43)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směny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Komunikační teorie</a:t>
            </a:r>
            <a:r>
              <a:rPr lang="cs-CZ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Strukturální teorie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uspokojení vrozených potřeb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Ekologická teorie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rodinného životního cyklu.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Teorie subkultury zprostředkované rodinou</a:t>
            </a:r>
            <a:endParaRPr lang="cs-CZ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Vícedimenzionální modely a nástroje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0476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ACD10-EAE8-4FA8-BCAE-CE838D019C6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ctr"/>
            <a:r>
              <a:rPr lang="cs-CZ" b="1" dirty="0"/>
              <a:t>Pojmy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589DDE-A617-4CE2-B320-2A88665C8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534" y="1750124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Sociální hodiny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Nezralá dospělost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Rodiče suplují rodinné zázemí</a:t>
            </a:r>
          </a:p>
        </p:txBody>
      </p:sp>
    </p:spTree>
    <p:extLst>
      <p:ext uri="{BB962C8B-B14F-4D97-AF65-F5344CB8AC3E}">
        <p14:creationId xmlns:p14="http://schemas.microsoft.com/office/powerpoint/2010/main" val="412457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AF58A0-7708-42B1-AF35-6FA784D093E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Partnerství</a:t>
            </a:r>
          </a:p>
        </p:txBody>
      </p:sp>
      <p:graphicFrame>
        <p:nvGraphicFramePr>
          <p:cNvPr id="6" name="Zástupný symbol pro obsah 5">
            <a:extLst>
              <a:ext uri="{FF2B5EF4-FFF2-40B4-BE49-F238E27FC236}">
                <a16:creationId xmlns:a16="http://schemas.microsoft.com/office/drawing/2014/main" id="{75B3B6B4-0682-4052-9204-2E7547831F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90176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254883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D65979-F045-4F8E-AE43-296A29007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68B0D84-B31F-407F-914B-03F9B1C9F2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6599471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54621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ED9E23-2CE3-4E47-BA0D-DBD429072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42" y="598208"/>
            <a:ext cx="10515600" cy="1325563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6000" b="1" dirty="0"/>
              <a:t>Sociální kontext a partnerství</a:t>
            </a:r>
            <a:endParaRPr lang="cs-CZ" sz="6000" dirty="0"/>
          </a:p>
        </p:txBody>
      </p:sp>
      <p:graphicFrame>
        <p:nvGraphicFramePr>
          <p:cNvPr id="9" name="Zástupný symbol pro obsah 8">
            <a:extLst>
              <a:ext uri="{FF2B5EF4-FFF2-40B4-BE49-F238E27FC236}">
                <a16:creationId xmlns:a16="http://schemas.microsoft.com/office/drawing/2014/main" id="{8F36829B-76B3-459B-A982-93090F28DA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4510890"/>
              </p:ext>
            </p:extLst>
          </p:nvPr>
        </p:nvGraphicFramePr>
        <p:xfrm>
          <a:off x="497542" y="2051424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32179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94D74A-5265-4505-B9C3-791C0101F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1FE655-4D2B-4F3C-AA3C-B5EEB8C12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Sňatek</a:t>
            </a:r>
            <a:r>
              <a:rPr lang="cs-CZ" u="sng" dirty="0"/>
              <a:t> manželskou dvojici spojuje do širšího společenství</a:t>
            </a:r>
            <a:endParaRPr lang="cs-CZ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highlight>
                  <a:srgbClr val="00FFFF"/>
                </a:highlight>
              </a:rPr>
              <a:t>Spojují</a:t>
            </a:r>
            <a:r>
              <a:rPr lang="cs-CZ" dirty="0"/>
              <a:t> se </a:t>
            </a:r>
            <a:r>
              <a:rPr lang="cs-CZ" u="sng" dirty="0"/>
              <a:t>tři rodiny</a:t>
            </a:r>
            <a:r>
              <a:rPr lang="cs-CZ" dirty="0"/>
              <a:t>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>
                <a:highlight>
                  <a:srgbClr val="00FF00"/>
                </a:highlight>
              </a:rPr>
              <a:t>Přidružuje</a:t>
            </a:r>
            <a:r>
              <a:rPr lang="cs-CZ" dirty="0"/>
              <a:t> se okruh příbuzných a známých.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Rodiny</a:t>
            </a:r>
            <a:r>
              <a:rPr lang="cs-CZ" dirty="0"/>
              <a:t> tvoří společenské vrstvy – </a:t>
            </a:r>
            <a:r>
              <a:rPr lang="cs-CZ" b="1" dirty="0" err="1">
                <a:solidFill>
                  <a:srgbClr val="FF0000"/>
                </a:solidFill>
              </a:rPr>
              <a:t>strata</a:t>
            </a:r>
            <a:r>
              <a:rPr lang="cs-CZ" dirty="0"/>
              <a:t> a </a:t>
            </a:r>
            <a:r>
              <a:rPr lang="cs-CZ" b="1" dirty="0">
                <a:solidFill>
                  <a:srgbClr val="FF0000"/>
                </a:solidFill>
              </a:rPr>
              <a:t>elity </a:t>
            </a:r>
            <a:r>
              <a:rPr lang="cs-CZ" dirty="0"/>
              <a:t>– mají rozdílný </a:t>
            </a:r>
            <a:r>
              <a:rPr lang="cs-CZ" b="1" u="sng" dirty="0">
                <a:solidFill>
                  <a:srgbClr val="FF0000"/>
                </a:solidFill>
              </a:rPr>
              <a:t>sociální</a:t>
            </a:r>
            <a:r>
              <a:rPr lang="cs-CZ" dirty="0"/>
              <a:t> </a:t>
            </a:r>
            <a:r>
              <a:rPr lang="cs-CZ" b="1" u="sng" dirty="0">
                <a:solidFill>
                  <a:srgbClr val="FF0000"/>
                </a:solidFill>
              </a:rPr>
              <a:t>vliv</a:t>
            </a:r>
            <a:r>
              <a:rPr lang="cs-CZ" dirty="0"/>
              <a:t> a </a:t>
            </a:r>
            <a:r>
              <a:rPr lang="cs-CZ" b="1" u="sng" dirty="0">
                <a:solidFill>
                  <a:srgbClr val="FF0000"/>
                </a:solidFill>
              </a:rPr>
              <a:t>moc</a:t>
            </a: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Na vrstvení společnosti – podíl i vzdělání a ekonomika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Přemístění z jedné sociální vrstvy do druhé</a:t>
            </a:r>
            <a:r>
              <a:rPr lang="cs-CZ" dirty="0"/>
              <a:t> – označováno jako </a:t>
            </a:r>
            <a:r>
              <a:rPr lang="cs-CZ" b="1" dirty="0">
                <a:solidFill>
                  <a:srgbClr val="FF0000"/>
                </a:solidFill>
              </a:rPr>
              <a:t>vertikální sociální mobilita </a:t>
            </a:r>
            <a:r>
              <a:rPr lang="cs-CZ" sz="1200" dirty="0"/>
              <a:t>(</a:t>
            </a:r>
            <a:r>
              <a:rPr lang="cs-CZ" sz="1200" dirty="0" err="1"/>
              <a:t>Hintnaus</a:t>
            </a:r>
            <a:r>
              <a:rPr lang="cs-CZ" sz="1200" dirty="0"/>
              <a:t>, 1998, s. 28–29)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09469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F9CF5D-78E6-463B-BA5E-D0D6E9936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247E56-683A-4F5F-9C37-F58004C611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u="sng" dirty="0">
                <a:solidFill>
                  <a:srgbClr val="FF0000"/>
                </a:solidFill>
              </a:rPr>
              <a:t>Reprodukce společnosti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dirty="0"/>
              <a:t>Výběr</a:t>
            </a:r>
            <a:r>
              <a:rPr lang="cs-CZ" sz="3200" dirty="0"/>
              <a:t> manžela, manželky ovlivňují – </a:t>
            </a:r>
            <a:r>
              <a:rPr lang="cs-CZ" sz="3200" b="1" u="sng" dirty="0">
                <a:solidFill>
                  <a:srgbClr val="FF0000"/>
                </a:solidFill>
              </a:rPr>
              <a:t>sociální kritéria</a:t>
            </a:r>
            <a:endParaRPr lang="cs-CZ" sz="32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u="sng" dirty="0">
                <a:solidFill>
                  <a:srgbClr val="FF0000"/>
                </a:solidFill>
              </a:rPr>
              <a:t>První sňatky</a:t>
            </a:r>
            <a:r>
              <a:rPr lang="cs-CZ" sz="3200" b="1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– typická vysoká </a:t>
            </a:r>
            <a:r>
              <a:rPr lang="cs-CZ" sz="3200" b="1" u="sng" dirty="0">
                <a:solidFill>
                  <a:srgbClr val="FF0000"/>
                </a:solidFill>
              </a:rPr>
              <a:t>věková</a:t>
            </a:r>
            <a:r>
              <a:rPr lang="cs-CZ" sz="3200" b="1" dirty="0">
                <a:solidFill>
                  <a:srgbClr val="FF0000"/>
                </a:solidFill>
              </a:rPr>
              <a:t>, </a:t>
            </a:r>
            <a:r>
              <a:rPr lang="cs-CZ" sz="3200" b="1" u="sng" dirty="0">
                <a:solidFill>
                  <a:srgbClr val="FF0000"/>
                </a:solidFill>
              </a:rPr>
              <a:t>vzdělanostní</a:t>
            </a:r>
            <a:r>
              <a:rPr lang="cs-CZ" sz="3200" b="1" dirty="0">
                <a:solidFill>
                  <a:srgbClr val="FF0000"/>
                </a:solidFill>
              </a:rPr>
              <a:t>, </a:t>
            </a:r>
            <a:r>
              <a:rPr lang="cs-CZ" sz="3200" b="1" u="sng" dirty="0">
                <a:solidFill>
                  <a:srgbClr val="FF0000"/>
                </a:solidFill>
              </a:rPr>
              <a:t>sídlení monogamie</a:t>
            </a:r>
            <a:r>
              <a:rPr lang="cs-CZ" sz="3200" dirty="0"/>
              <a:t> </a:t>
            </a:r>
            <a:r>
              <a:rPr lang="cs-CZ" sz="1200" dirty="0"/>
              <a:t>(Matoušek, </a:t>
            </a:r>
            <a:r>
              <a:rPr lang="cs-CZ" sz="1200" dirty="0" err="1"/>
              <a:t>Pazlarová</a:t>
            </a:r>
            <a:r>
              <a:rPr lang="cs-CZ" sz="1200" dirty="0"/>
              <a:t>, 2010, s. 68)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sz="1600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Jedinci přitahováni druhým jedincem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Individuální hodnocení osobních kvalit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sz="2800" dirty="0"/>
              <a:t>Na základě sexuální, emocionální kompatibility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Volba partnera </a:t>
            </a:r>
            <a:r>
              <a:rPr lang="cs-CZ" sz="3200" b="1" u="sng" dirty="0">
                <a:solidFill>
                  <a:srgbClr val="FF0000"/>
                </a:solidFill>
              </a:rPr>
              <a:t>omezována sociální strukturou</a:t>
            </a:r>
            <a:r>
              <a:rPr lang="cs-CZ" sz="3200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8469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CC717C-AB61-4F2A-BF85-9823E11E6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4CBAAFE-57C8-4D74-854C-C3BBE2559E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 průběhu posledních desetiletí </a:t>
            </a:r>
            <a:r>
              <a:rPr lang="cs-CZ" b="1" dirty="0">
                <a:solidFill>
                  <a:srgbClr val="FF0000"/>
                </a:solidFill>
              </a:rPr>
              <a:t>česká rodina – velké proměny</a:t>
            </a:r>
            <a:r>
              <a:rPr lang="cs-CZ" dirty="0"/>
              <a:t>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Procesy </a:t>
            </a:r>
            <a:r>
              <a:rPr lang="cs-CZ" dirty="0" err="1"/>
              <a:t>společ</a:t>
            </a:r>
            <a:r>
              <a:rPr lang="cs-CZ" dirty="0"/>
              <a:t>. a ekonomické transformace 90. let 20. století a na poč. 21. století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Dlouhodobé demografické trendy v západních společnostech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Nyní – </a:t>
            </a:r>
            <a:r>
              <a:rPr lang="cs-CZ" b="1" dirty="0">
                <a:solidFill>
                  <a:srgbClr val="FF0000"/>
                </a:solidFill>
              </a:rPr>
              <a:t>rozmanité formy soužití</a:t>
            </a:r>
            <a:r>
              <a:rPr lang="cs-CZ" dirty="0"/>
              <a:t> – </a:t>
            </a:r>
            <a:r>
              <a:rPr lang="cs-CZ" b="1" dirty="0">
                <a:solidFill>
                  <a:srgbClr val="FF0000"/>
                </a:solidFill>
              </a:rPr>
              <a:t>označovány jako rodinné</a:t>
            </a:r>
            <a:endParaRPr lang="cs-CZ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Výrazně se od poloviny minulého století diversifikovaly. </a:t>
            </a:r>
            <a:r>
              <a:rPr lang="cs-CZ" sz="1200" dirty="0"/>
              <a:t>(Sobotková, 2007, Hašková a kol., 2014 in Kuchařová (</a:t>
            </a:r>
            <a:r>
              <a:rPr lang="cs-CZ" sz="1200" dirty="0" err="1"/>
              <a:t>ed</a:t>
            </a:r>
            <a:r>
              <a:rPr lang="cs-CZ" sz="1200" dirty="0"/>
              <a:t>.) a kol., 2020)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Společenský vývoj a sociální a rodinou politiku</a:t>
            </a:r>
            <a:r>
              <a:rPr lang="cs-CZ" dirty="0"/>
              <a:t> – ovlivňuje věkové složení obyvatelstva </a:t>
            </a:r>
          </a:p>
        </p:txBody>
      </p:sp>
    </p:spTree>
    <p:extLst>
      <p:ext uri="{BB962C8B-B14F-4D97-AF65-F5344CB8AC3E}">
        <p14:creationId xmlns:p14="http://schemas.microsoft.com/office/powerpoint/2010/main" val="153183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4AD419-6AC5-44DA-A506-34376C8D0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445E185-87E5-4A89-901A-E5EA1E87F8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</a:t>
            </a:r>
            <a:r>
              <a:rPr lang="cs-CZ" dirty="0">
                <a:solidFill>
                  <a:srgbClr val="FF0000"/>
                </a:solidFill>
              </a:rPr>
              <a:t>Endogamie</a:t>
            </a:r>
            <a:r>
              <a:rPr lang="cs-CZ" dirty="0"/>
              <a:t> omezuje volbu partnera na vlastní kulturu nebo sociální skupinu, a většina sňatků je tak uzavírána mezi osobami stejného náboženství, stejné rasy či etnického původu nebo osobami stejné sociální třídy. 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Pravděpodobnější jsou svou povahou z určitého kulturního (rasa, etnická příslušnost, náboženství, věk) nebo strukturálního hlediska (vzdělání, </a:t>
            </a:r>
            <a:r>
              <a:rPr lang="cs-CZ" dirty="0" err="1"/>
              <a:t>socioprofesionálního</a:t>
            </a:r>
            <a:r>
              <a:rPr lang="cs-CZ" dirty="0"/>
              <a:t> statusu či třídní příslušnosti) </a:t>
            </a:r>
            <a:r>
              <a:rPr lang="cs-CZ" i="1" dirty="0">
                <a:solidFill>
                  <a:srgbClr val="FF0000"/>
                </a:solidFill>
              </a:rPr>
              <a:t>homogamní manželství</a:t>
            </a:r>
            <a:r>
              <a:rPr lang="cs-CZ" dirty="0"/>
              <a:t>.“ </a:t>
            </a:r>
            <a:r>
              <a:rPr lang="cs-CZ" sz="1200" dirty="0"/>
              <a:t>(Mareš, 2003, s. 80)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1289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C0B0B-430D-419E-85B4-B8F7E2919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4235A3-BDE5-420B-9B42-D880AE204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51776"/>
            <a:ext cx="10515600" cy="4025187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Heterogamie </a:t>
            </a:r>
            <a:r>
              <a:rPr lang="cs-CZ" dirty="0"/>
              <a:t>– sociální rozdílnost mezi manžely (věková, vzdělanostní, náboženská atd.)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Dělí se na </a:t>
            </a:r>
            <a:r>
              <a:rPr lang="cs-CZ" b="1" dirty="0" err="1">
                <a:solidFill>
                  <a:srgbClr val="FF0000"/>
                </a:solidFill>
              </a:rPr>
              <a:t>hypergamii</a:t>
            </a:r>
            <a:r>
              <a:rPr lang="cs-CZ" dirty="0"/>
              <a:t> a </a:t>
            </a:r>
            <a:r>
              <a:rPr lang="cs-CZ" b="1" dirty="0" err="1">
                <a:solidFill>
                  <a:srgbClr val="FF0000"/>
                </a:solidFill>
              </a:rPr>
              <a:t>hypogamii</a:t>
            </a:r>
            <a:r>
              <a:rPr lang="cs-CZ" dirty="0"/>
              <a:t>. </a:t>
            </a:r>
          </a:p>
          <a:p>
            <a:pPr marL="447675" lvl="1" indent="-179388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 err="1">
                <a:solidFill>
                  <a:srgbClr val="FF0000"/>
                </a:solidFill>
              </a:rPr>
              <a:t>Hypergamie</a:t>
            </a:r>
            <a:r>
              <a:rPr lang="cs-CZ" dirty="0"/>
              <a:t> – jedinec s nižší variantou uzavírá sňatek s jedincem s vyšší variantou</a:t>
            </a:r>
          </a:p>
          <a:p>
            <a:pPr marL="447675" lvl="1" indent="-179388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 err="1">
                <a:solidFill>
                  <a:srgbClr val="FF0000"/>
                </a:solidFill>
              </a:rPr>
              <a:t>Hypogamie</a:t>
            </a:r>
            <a:r>
              <a:rPr lang="cs-CZ" dirty="0"/>
              <a:t> – jedinec s vyšší variantou uzavírá sňatek s jedincem s nižší variantou </a:t>
            </a:r>
            <a:r>
              <a:rPr lang="cs-CZ" sz="1200" dirty="0"/>
              <a:t>(</a:t>
            </a:r>
            <a:r>
              <a:rPr lang="cs-CZ" sz="1200" dirty="0" err="1"/>
              <a:t>Katrňák</a:t>
            </a:r>
            <a:r>
              <a:rPr lang="cs-CZ" sz="1200" dirty="0"/>
              <a:t>, 2008, s. 23–24)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5262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4A4F0D-1A2D-4A3B-923D-4EA39B71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0F6FB8-4A85-4951-99FC-94A102937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Komunikace mezi partnery</a:t>
            </a:r>
          </a:p>
          <a:p>
            <a:r>
              <a:rPr lang="cs-CZ" dirty="0"/>
              <a:t>Partnerství a věk</a:t>
            </a:r>
          </a:p>
          <a:p>
            <a:r>
              <a:rPr lang="cs-CZ" u="sng" dirty="0"/>
              <a:t>Manželství lidí v období adolescence</a:t>
            </a:r>
            <a:r>
              <a:rPr lang="cs-CZ" dirty="0"/>
              <a:t>, </a:t>
            </a:r>
            <a:r>
              <a:rPr lang="cs-CZ" u="sng" dirty="0"/>
              <a:t>příp.</a:t>
            </a:r>
            <a:r>
              <a:rPr lang="cs-CZ" dirty="0"/>
              <a:t> </a:t>
            </a:r>
            <a:r>
              <a:rPr lang="cs-CZ" u="sng" dirty="0" err="1"/>
              <a:t>postadolescence</a:t>
            </a:r>
            <a:endParaRPr lang="cs-CZ" u="sng" dirty="0"/>
          </a:p>
          <a:p>
            <a:r>
              <a:rPr lang="cs-CZ" dirty="0"/>
              <a:t>Partnerství a nesoulad, dysfunkční partnerské vztahy</a:t>
            </a:r>
          </a:p>
          <a:p>
            <a:r>
              <a:rPr lang="cs-CZ" dirty="0"/>
              <a:t>Psychologické charakteristiky partnera</a:t>
            </a:r>
          </a:p>
          <a:p>
            <a:r>
              <a:rPr lang="cs-CZ" dirty="0"/>
              <a:t>Partnerské mýty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3590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E8EB88-8A93-43A8-9B2F-4E8AF5793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8231"/>
            <a:ext cx="10515600" cy="1325563"/>
          </a:xfrm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Soužití – 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9B22E61-0D2F-49C3-87CC-28E3785DF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cs-CZ" dirty="0"/>
              <a:t>Neformální soužití 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Registrované partnerství 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Manželství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Problematika </a:t>
            </a:r>
            <a:r>
              <a:rPr lang="cs-CZ" dirty="0" err="1"/>
              <a:t>singles</a:t>
            </a:r>
            <a:endParaRPr lang="cs-CZ" dirty="0"/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Pojem soužití se sociálním státem</a:t>
            </a:r>
          </a:p>
          <a:p>
            <a:pPr marL="514350" indent="-514350">
              <a:buFont typeface="+mj-lt"/>
              <a:buAutoNum type="alphaUcPeriod"/>
            </a:pPr>
            <a:r>
              <a:rPr lang="cs-CZ" dirty="0"/>
              <a:t>Fenomén „</a:t>
            </a:r>
            <a:r>
              <a:rPr lang="cs-CZ" dirty="0" err="1"/>
              <a:t>living</a:t>
            </a:r>
            <a:r>
              <a:rPr lang="cs-CZ" dirty="0"/>
              <a:t> </a:t>
            </a:r>
            <a:r>
              <a:rPr lang="cs-CZ" dirty="0" err="1"/>
              <a:t>apart</a:t>
            </a:r>
            <a:r>
              <a:rPr lang="cs-CZ" dirty="0"/>
              <a:t> </a:t>
            </a:r>
            <a:r>
              <a:rPr lang="cs-CZ" dirty="0" err="1"/>
              <a:t>together</a:t>
            </a:r>
            <a:r>
              <a:rPr lang="cs-CZ" dirty="0"/>
              <a:t>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4340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10E037-D5B5-443C-B56B-E5CEFB591EE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Shrnutí možných forem</a:t>
            </a:r>
            <a:r>
              <a:rPr lang="cs-CZ" dirty="0"/>
              <a:t> </a:t>
            </a:r>
            <a:r>
              <a:rPr lang="cs-CZ" sz="1200" dirty="0"/>
              <a:t>(Rabušic, 2001, s. 196)</a:t>
            </a:r>
            <a:r>
              <a:rPr lang="cs-CZ" sz="1100" dirty="0"/>
              <a:t>: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A39E0FB-8278-4D28-BC34-2937FCEAB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1942509E-06FE-4012-9DD2-3647F6B49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8988" y="1294078"/>
            <a:ext cx="4127148" cy="5312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6425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E7D1BD-0A73-42D8-8E6D-212EB77266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Rodina – vývojové fáze rodiny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C9EBBF-AF70-46C8-900D-8F4DA3E98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 </a:t>
            </a:r>
            <a:r>
              <a:rPr lang="cs-CZ" b="1" dirty="0">
                <a:solidFill>
                  <a:srgbClr val="FF0000"/>
                </a:solidFill>
              </a:rPr>
              <a:t>Základní model životního cyklu nukleární rodiny </a:t>
            </a:r>
            <a:r>
              <a:rPr lang="cs-CZ" sz="1200" dirty="0"/>
              <a:t>(</a:t>
            </a:r>
            <a:r>
              <a:rPr lang="cs-CZ" sz="1200" dirty="0" err="1"/>
              <a:t>Statistical</a:t>
            </a:r>
            <a:r>
              <a:rPr lang="cs-CZ" sz="1200" dirty="0"/>
              <a:t> </a:t>
            </a:r>
            <a:r>
              <a:rPr lang="cs-CZ" sz="1200" dirty="0" err="1"/>
              <a:t>Indices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Family</a:t>
            </a:r>
            <a:r>
              <a:rPr lang="cs-CZ" sz="1200" dirty="0"/>
              <a:t> </a:t>
            </a:r>
            <a:r>
              <a:rPr lang="cs-CZ" sz="1200" dirty="0" err="1"/>
              <a:t>Health</a:t>
            </a:r>
            <a:r>
              <a:rPr lang="cs-CZ" sz="1200" dirty="0"/>
              <a:t>, WHO 1976)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5388B777-0A78-4468-A218-44A085FBF0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06792"/>
              </p:ext>
            </p:extLst>
          </p:nvPr>
        </p:nvGraphicFramePr>
        <p:xfrm>
          <a:off x="838199" y="2496525"/>
          <a:ext cx="10515600" cy="35709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93482135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753992557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960559174"/>
                    </a:ext>
                  </a:extLst>
                </a:gridCol>
              </a:tblGrid>
              <a:tr h="34742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Fáze rodinného životního cyklu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Charakteristika události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495340"/>
                  </a:ext>
                </a:extLst>
              </a:tr>
              <a:tr h="46438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Počátek fáze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Konec fáze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51372"/>
                  </a:ext>
                </a:extLst>
              </a:tr>
              <a:tr h="27590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I. Tvoření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II. Extenze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III. Ukončení extenze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IV Kontrakce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V. Ukončení kontrakce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VI. Uzavření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sňatek 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1.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posledního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1.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poslední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první z manželů umírá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1.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narození posledního dítěte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1.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poslední dítě opouští domov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první z manželů umírá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smrt přežívajícího manžela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753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9745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533F1A-AA49-4388-80A9-37F4040431B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lvl="1" algn="ctr">
              <a:lnSpc>
                <a:spcPct val="100000"/>
              </a:lnSpc>
              <a:spcBef>
                <a:spcPts val="0"/>
              </a:spcBef>
            </a:pPr>
            <a:r>
              <a:rPr lang="cs-CZ" sz="4400" b="1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Rodina a krize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72F9E3E-8932-4625-A903-86A74932C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„krize </a:t>
            </a:r>
            <a:r>
              <a:rPr lang="cs-CZ" cap="all" dirty="0" err="1"/>
              <a:t>crisis</a:t>
            </a:r>
            <a:r>
              <a:rPr lang="cs-CZ" dirty="0"/>
              <a:t>….2 Rozhodující životní událost, obrat v léčbě, období přechodu mezi vývojovými stádii 3 Náhlý projev narušení rovnovážného stavu…“ </a:t>
            </a:r>
            <a:r>
              <a:rPr lang="cs-CZ" sz="1050" dirty="0"/>
              <a:t>(Hartl, Hartlová, 2010, s. 272)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Krizi</a:t>
            </a:r>
            <a:r>
              <a:rPr lang="cs-CZ" dirty="0"/>
              <a:t> lze také chápat jako </a:t>
            </a:r>
            <a:r>
              <a:rPr lang="cs-CZ" dirty="0">
                <a:solidFill>
                  <a:srgbClr val="FF0000"/>
                </a:solidFill>
              </a:rPr>
              <a:t>„…situace narušeného vnitřního nebo vnějšího přizpůsobení systému, kdy dosud osvědčené adaptační mechanismy, způsoby chování, struktura i zaměřenost uvažovaného systému přestávají vyhovovat, brzdí či zabraňují plnit jeho funkce a členům rodiny znesnadňují další vývoj či brání rozvoji v dané etapě jejich individuálního vývoje – a tudíž jsou potřebné zásadní změny.</a:t>
            </a:r>
            <a:r>
              <a:rPr lang="cs-CZ" dirty="0"/>
              <a:t>“ </a:t>
            </a:r>
            <a:r>
              <a:rPr lang="cs-CZ" sz="1200" dirty="0"/>
              <a:t>(</a:t>
            </a:r>
            <a:r>
              <a:rPr lang="cs-CZ" sz="1200" dirty="0" err="1"/>
              <a:t>Plaňava</a:t>
            </a:r>
            <a:r>
              <a:rPr lang="cs-CZ" sz="1200" dirty="0"/>
              <a:t>, 2000, s. 148)</a:t>
            </a:r>
            <a:endParaRPr lang="cs-CZ" sz="3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86032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F348F-B29F-48DE-9BAF-EEF72A00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E09EC90-B60D-4BAA-9099-E25F8E79A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771" y="1690688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dirty="0">
                <a:solidFill>
                  <a:srgbClr val="FF0000"/>
                </a:solidFill>
              </a:rPr>
              <a:t>Krizová období v manželství </a:t>
            </a:r>
            <a:r>
              <a:rPr lang="cs-CZ" sz="1200" dirty="0"/>
              <a:t>(Plzák, 1973 in Kratochvíl, 2000, s. 133)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První vývojová krize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sz="3200" dirty="0"/>
              <a:t>Druhá vývojová krize</a:t>
            </a:r>
          </a:p>
        </p:txBody>
      </p:sp>
    </p:spTree>
    <p:extLst>
      <p:ext uri="{BB962C8B-B14F-4D97-AF65-F5344CB8AC3E}">
        <p14:creationId xmlns:p14="http://schemas.microsoft.com/office/powerpoint/2010/main" val="4288529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C050E4-5195-488C-BC87-53B992A6140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6600" b="1" dirty="0"/>
              <a:t>Manželské situace</a:t>
            </a:r>
            <a:endParaRPr lang="cs-CZ" sz="66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AB2BAE1E-0E18-4A3D-B867-B460C3309D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345608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: dolů 4">
            <a:extLst>
              <a:ext uri="{FF2B5EF4-FFF2-40B4-BE49-F238E27FC236}">
                <a16:creationId xmlns:a16="http://schemas.microsoft.com/office/drawing/2014/main" id="{D4285AEC-2BBA-412F-B0E4-ED3867B2A163}"/>
              </a:ext>
            </a:extLst>
          </p:cNvPr>
          <p:cNvSpPr/>
          <p:nvPr/>
        </p:nvSpPr>
        <p:spPr>
          <a:xfrm>
            <a:off x="3917576" y="1416424"/>
            <a:ext cx="1748118" cy="10040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1D9138E8-EF62-4193-85C3-84E9E072E61E}"/>
              </a:ext>
            </a:extLst>
          </p:cNvPr>
          <p:cNvSpPr/>
          <p:nvPr/>
        </p:nvSpPr>
        <p:spPr>
          <a:xfrm>
            <a:off x="6526308" y="1416424"/>
            <a:ext cx="1640541" cy="1004047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844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26D3AE-F340-4E17-ACA4-AAC5BD4521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lvl="1" algn="ctr">
              <a:lnSpc>
                <a:spcPct val="100000"/>
              </a:lnSpc>
              <a:spcBef>
                <a:spcPts val="0"/>
              </a:spcBef>
            </a:pPr>
            <a:r>
              <a:rPr lang="cs-CZ" sz="44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Manželství a vnitřní manželské situace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B59B0E-72F2-460B-AD7B-ECCEDC04B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600" dirty="0"/>
              <a:t>Problémy – s manželstvím, s dvojicí a jejich dítětem/dětmi, atd.  </a:t>
            </a:r>
            <a:endParaRPr lang="cs-CZ" sz="3200" dirty="0"/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Rodinné hospodaření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Trávení volného času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Výchova dětí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sz="3600" dirty="0"/>
              <a:t>Sexuální soužití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sz="3600" dirty="0"/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cs-CZ" sz="3600" b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644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907B2-7129-4868-BE84-A1F6CCDB1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699AEC-73F5-4CD3-BF40-03033FBE37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394" y="1825625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Charakteristika dnešní rodiny – základní rysy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Rostoucí </a:t>
            </a:r>
            <a:r>
              <a:rPr lang="cs-CZ" u="sng" dirty="0"/>
              <a:t>diverzita</a:t>
            </a:r>
            <a:r>
              <a:rPr lang="cs-CZ" dirty="0"/>
              <a:t> forem rodinného soužití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Nárůst nerodinných forem soužití a života </a:t>
            </a:r>
            <a:r>
              <a:rPr lang="cs-CZ" u="sng" dirty="0" err="1"/>
              <a:t>singles</a:t>
            </a:r>
            <a:r>
              <a:rPr lang="cs-CZ" dirty="0"/>
              <a:t>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 err="1"/>
              <a:t>Destandardizace</a:t>
            </a:r>
            <a:r>
              <a:rPr lang="cs-CZ" u="sng" dirty="0"/>
              <a:t> životních drah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Nestabilita rodiny a „</a:t>
            </a:r>
            <a:r>
              <a:rPr lang="cs-CZ" u="sng" dirty="0">
                <a:solidFill>
                  <a:srgbClr val="FF0000"/>
                </a:solidFill>
              </a:rPr>
              <a:t>křehkost</a:t>
            </a:r>
            <a:r>
              <a:rPr lang="cs-CZ" u="sng" dirty="0"/>
              <a:t>“ partnerských vztahů</a:t>
            </a:r>
            <a:endParaRPr lang="cs-CZ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u="sng" dirty="0"/>
              <a:t>Oslabené mezigenerační vztahy v důsledku rozpadů partnerství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4101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91B12-52F8-44B4-A57D-D41CBE3BA69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Manželství a vnější vlivy 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9B1A7CD-1980-4ACF-B316-1B6B722D9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Vztahy k rodičům, příbuzným </a:t>
            </a:r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Přátelé, známí, sousedé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Oblast mimomanželský vztahů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r>
              <a:rPr lang="cs-CZ" dirty="0"/>
              <a:t>Jiné vlivy</a:t>
            </a:r>
          </a:p>
          <a:p>
            <a:pPr marL="514350" lvl="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UcPeriod"/>
            </a:pPr>
            <a:endParaRPr lang="cs-CZ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09593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E9800-A4FE-4A36-8D81-74CF9F2432E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Rodičovství, rodičovské postoje a role v rodině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0B30363-6D63-465C-AA34-96BC237D1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Přechod jedince do fáze rodičovství – přechod zásadní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Ovlivněn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Kulturním tlakem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Přechod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Mimovolný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 err="1"/>
              <a:t>Nerevokovatelný</a:t>
            </a:r>
            <a:r>
              <a:rPr lang="cs-CZ" dirty="0"/>
              <a:t>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Zlomový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04365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FE065-44EA-43C3-9AFB-E88F50841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solidFill>
            <a:srgbClr val="92D050"/>
          </a:solidFill>
        </p:spPr>
        <p:txBody>
          <a:bodyPr/>
          <a:lstStyle/>
          <a:p>
            <a:pPr algn="ctr"/>
            <a:r>
              <a:rPr lang="cs-CZ" b="1" dirty="0"/>
              <a:t>Rodičovství, mateřství a otcovství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4E1EE1-D3D3-465C-8CAC-9248E06BB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Porevoluční společenské změny </a:t>
            </a:r>
            <a:r>
              <a:rPr lang="cs-CZ" dirty="0"/>
              <a:t>Česká republika – </a:t>
            </a:r>
            <a:r>
              <a:rPr lang="cs-CZ" b="1" dirty="0">
                <a:solidFill>
                  <a:srgbClr val="FF0000"/>
                </a:solidFill>
              </a:rPr>
              <a:t>výrazná změna reprodukčního chování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Počátek 90. let 20 stol. – zrychlil se klesající trend počtu živě narozených dětí – narození dítěte odkládáno do vyššího věku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Nejslabším populačním ročníkem – rok 1999</a:t>
            </a:r>
          </a:p>
        </p:txBody>
      </p:sp>
    </p:spTree>
    <p:extLst>
      <p:ext uri="{BB962C8B-B14F-4D97-AF65-F5344CB8AC3E}">
        <p14:creationId xmlns:p14="http://schemas.microsoft.com/office/powerpoint/2010/main" val="242714546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492281-6878-464C-93F9-BE8B978BEC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Charakteristiky rodičovské role </a:t>
            </a:r>
            <a:br>
              <a:rPr lang="cs-CZ" b="1" dirty="0"/>
            </a:br>
            <a:r>
              <a:rPr lang="cs-CZ" sz="1100" dirty="0"/>
              <a:t>(Vágnerová, 2008, s. 109; Možný, 2008, s. 152, 285)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CE705CF-D4F5-4553-AA02-C900159FB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Rodičovská role – asymetrická, nadřazená </a:t>
            </a:r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Role nevratná</a:t>
            </a:r>
            <a:endParaRPr lang="cs-CZ" dirty="0"/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Dítě – spojovací článek</a:t>
            </a:r>
            <a:endParaRPr lang="cs-CZ" dirty="0"/>
          </a:p>
          <a:p>
            <a:pPr marL="514350" indent="-514350" algn="just">
              <a:lnSpc>
                <a:spcPct val="100000"/>
              </a:lnSpc>
              <a:spcBef>
                <a:spcPts val="0"/>
              </a:spcBef>
              <a:buFont typeface="+mj-lt"/>
              <a:buAutoNum type="alphaLcParenR"/>
            </a:pPr>
            <a:r>
              <a:rPr lang="cs-CZ" b="1" dirty="0"/>
              <a:t>Rodičovství – zvrat v životě jedince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41662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13C3ED-AE86-4AD0-B344-0525676FC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0F9B0B-0163-435D-9312-C12B8C832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8524"/>
            <a:ext cx="10575022" cy="4109077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Žití v partnerství </a:t>
            </a:r>
            <a:r>
              <a:rPr lang="cs-CZ" dirty="0"/>
              <a:t>– být schopen přijmout </a:t>
            </a:r>
            <a:r>
              <a:rPr lang="cs-CZ" b="1" u="sng" dirty="0"/>
              <a:t>roli rodičovskou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b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Otázka „dobré rodičovství“</a:t>
            </a:r>
          </a:p>
        </p:txBody>
      </p:sp>
    </p:spTree>
    <p:extLst>
      <p:ext uri="{BB962C8B-B14F-4D97-AF65-F5344CB8AC3E}">
        <p14:creationId xmlns:p14="http://schemas.microsoft.com/office/powerpoint/2010/main" val="179040323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0EE9C-A336-4F68-A29B-D7C337FE9B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chemeClr val="tx1"/>
                </a:solidFill>
              </a:rPr>
              <a:t>Vnější vlivy, které ovlivňují rodičovství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56F94E-1AC0-48FE-BFF8-57355982C3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Žít v manželství a mít děti – je </a:t>
            </a:r>
            <a:r>
              <a:rPr lang="cs-CZ" b="1" dirty="0">
                <a:solidFill>
                  <a:srgbClr val="FF0000"/>
                </a:solidFill>
              </a:rPr>
              <a:t>sociální normou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Ekonomické a materiální zabezpečení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Mít partnerský vztah, který jedince uspokojuje.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Vrstevnická skupina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Zkušenosti z dětství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Model rodičů</a:t>
            </a:r>
          </a:p>
        </p:txBody>
      </p:sp>
    </p:spTree>
    <p:extLst>
      <p:ext uri="{BB962C8B-B14F-4D97-AF65-F5344CB8AC3E}">
        <p14:creationId xmlns:p14="http://schemas.microsoft.com/office/powerpoint/2010/main" val="8176423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7FB28-11D1-43B9-A016-9AB634D19C8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chemeClr val="tx1"/>
                </a:solidFill>
              </a:rPr>
              <a:t>b) Vnitřní stimulace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52A669A-B30A-457F-B2CB-E45556A8E0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sz="3200" b="1" dirty="0">
                <a:solidFill>
                  <a:srgbClr val="FF0000"/>
                </a:solidFill>
              </a:rPr>
              <a:t>Mít děti </a:t>
            </a:r>
            <a:r>
              <a:rPr lang="cs-CZ" sz="3200" dirty="0"/>
              <a:t>– vrozené biologické potřeby, pud po zachování rodu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04001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B9487-6AFC-459F-8B62-D6DD39A9A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000" dirty="0"/>
              <a:t>Tab. převzata z Dytrych, 1999a, s. 113.</a:t>
            </a:r>
            <a:br>
              <a:rPr lang="cs-CZ" dirty="0"/>
            </a:b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B484EA0-5EBF-4EDA-B150-8873285357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78911" y="365125"/>
            <a:ext cx="5938727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7724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059783-77FE-4B27-B61E-B097BFC6C9D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Dítě</a:t>
            </a: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43CB3392-8577-4E71-864D-424F5A80830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21072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46502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ABE376-BDC4-401A-B1BE-11CA93679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1FB3538C-5061-4A29-B945-B61F0EF67A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61812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8227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AC1FDA-00A3-47F6-82E8-B6E922412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6C1258B-D102-4D70-BFDC-329DAF9D6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Sólo rodičovství 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Otázka – </a:t>
            </a:r>
            <a:r>
              <a:rPr lang="cs-CZ" dirty="0">
                <a:solidFill>
                  <a:srgbClr val="FF0000"/>
                </a:solidFill>
              </a:rPr>
              <a:t>Zda žena může vychovávat dítě sama bez partnera  (?)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Rostoucí podíl dětí narozených mimo manželství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Nesezdané soužití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Volba života jako </a:t>
            </a:r>
            <a:r>
              <a:rPr lang="cs-CZ" b="1" dirty="0" err="1">
                <a:solidFill>
                  <a:srgbClr val="FF0000"/>
                </a:solidFill>
              </a:rPr>
              <a:t>singles</a:t>
            </a:r>
            <a:r>
              <a:rPr lang="cs-CZ" b="1" dirty="0">
                <a:solidFill>
                  <a:srgbClr val="FF0000"/>
                </a:solidFill>
              </a:rPr>
              <a:t> + odkládání narození dětí do vyššího věku </a:t>
            </a:r>
            <a:r>
              <a:rPr lang="cs-CZ" dirty="0"/>
              <a:t> </a:t>
            </a:r>
            <a:endParaRPr lang="cs-CZ" u="sng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Bezdětnost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Nové vzorce rodinného soužití</a:t>
            </a:r>
            <a:r>
              <a:rPr lang="cs-CZ" dirty="0"/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600" b="1" dirty="0">
                <a:solidFill>
                  <a:srgbClr val="FF0000"/>
                </a:solidFill>
              </a:rPr>
              <a:t>Zvyšuje se výskyt životních forem </a:t>
            </a:r>
            <a:r>
              <a:rPr lang="cs-CZ" sz="2600" dirty="0"/>
              <a:t>– na </a:t>
            </a:r>
            <a:r>
              <a:rPr lang="cs-CZ" sz="2600" u="sng" dirty="0"/>
              <a:t>pomezí</a:t>
            </a:r>
            <a:r>
              <a:rPr lang="cs-CZ" sz="2600" dirty="0"/>
              <a:t> </a:t>
            </a:r>
            <a:r>
              <a:rPr lang="cs-CZ" sz="2600" dirty="0">
                <a:highlight>
                  <a:srgbClr val="FFFF00"/>
                </a:highlight>
              </a:rPr>
              <a:t>partnerského soužití</a:t>
            </a:r>
            <a:r>
              <a:rPr lang="cs-CZ" sz="2600" dirty="0"/>
              <a:t> a </a:t>
            </a:r>
            <a:r>
              <a:rPr lang="cs-CZ" sz="2600" dirty="0">
                <a:highlight>
                  <a:srgbClr val="00FFFF"/>
                </a:highlight>
              </a:rPr>
              <a:t>samostatného bydlení jednotlivců</a:t>
            </a:r>
            <a:r>
              <a:rPr lang="cs-CZ" sz="2600" dirty="0"/>
              <a:t> </a:t>
            </a:r>
            <a:r>
              <a:rPr lang="en-US" sz="2600" dirty="0"/>
              <a:t>(singles, </a:t>
            </a:r>
            <a:r>
              <a:rPr lang="cs-CZ" sz="2600" dirty="0"/>
              <a:t>LAT)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sz="2600" b="1" dirty="0">
                <a:solidFill>
                  <a:srgbClr val="FF0000"/>
                </a:solidFill>
              </a:rPr>
              <a:t>Netradiční formy</a:t>
            </a:r>
            <a:r>
              <a:rPr lang="cs-CZ" sz="2600" dirty="0"/>
              <a:t>: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900" dirty="0"/>
              <a:t>V Británii i nárůst tzv. </a:t>
            </a:r>
            <a:r>
              <a:rPr lang="en-US" sz="1900" b="1" dirty="0">
                <a:solidFill>
                  <a:srgbClr val="FF0000"/>
                </a:solidFill>
              </a:rPr>
              <a:t>multi-family households</a:t>
            </a:r>
            <a:endParaRPr lang="cs-CZ" sz="1900" b="1" dirty="0">
              <a:solidFill>
                <a:srgbClr val="FF0000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900" b="1" dirty="0">
                <a:solidFill>
                  <a:srgbClr val="FF0000"/>
                </a:solidFill>
              </a:rPr>
              <a:t>Domácností více dospělých bez příbuzenských vztahů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cs-CZ" sz="1900" b="1" dirty="0">
                <a:solidFill>
                  <a:srgbClr val="FF0000"/>
                </a:solidFill>
              </a:rPr>
              <a:t>Domácností sezdaných stejnopohlavních párů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Ve </a:t>
            </a:r>
            <a:r>
              <a:rPr lang="cs-CZ" b="1" dirty="0"/>
              <a:t>statistice rodin</a:t>
            </a:r>
            <a:r>
              <a:rPr lang="cs-CZ" dirty="0"/>
              <a:t> – tzv. </a:t>
            </a:r>
            <a:r>
              <a:rPr lang="cs-CZ" b="1" dirty="0">
                <a:solidFill>
                  <a:srgbClr val="FF0000"/>
                </a:solidFill>
              </a:rPr>
              <a:t>čisté a smíšené rodiny</a:t>
            </a:r>
            <a:endParaRPr lang="cs-CZ" dirty="0">
              <a:solidFill>
                <a:srgbClr val="FF0000"/>
              </a:solidFill>
            </a:endParaRP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endParaRPr lang="cs-CZ" sz="1900" b="1" dirty="0">
              <a:solidFill>
                <a:srgbClr val="FF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4999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DFE8E3-FD6C-45B6-8378-28595AEAF26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Modely rozdělení rolí v rodině </a:t>
            </a:r>
            <a:r>
              <a:rPr lang="cs-CZ" sz="1200" dirty="0"/>
              <a:t>(Maříková, 1999 in Kraus, 2015, s. 54–55):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ADE42A-B715-4617-8BBB-3C0CCAFE8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8775" indent="-358775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Model – velká míra činností je na ženě</a:t>
            </a:r>
          </a:p>
          <a:p>
            <a:pPr marL="358775" indent="-358775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Model, kde jsou všechny činnosti na ženě </a:t>
            </a:r>
          </a:p>
          <a:p>
            <a:pPr marL="358775" indent="-358775" algn="just">
              <a:lnSpc>
                <a:spcPct val="11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b="1" dirty="0">
                <a:solidFill>
                  <a:srgbClr val="FF0000"/>
                </a:solidFill>
              </a:rPr>
              <a:t>Partnerský model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84771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B8259F-B32C-4B40-8865-7E21AB2631C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6000" b="1" dirty="0"/>
              <a:t>Role matky </a:t>
            </a:r>
            <a:endParaRPr lang="cs-CZ" sz="60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9898C97-094A-46F8-8577-77251064C1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39704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0455251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326A0D-0342-4E14-8E63-35E06C585C4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Typy matek 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DC59AAA5-6E85-43CC-ABD1-AB01BDF4D4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196517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21917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A96D9-B9AC-46CC-AE42-08E7C9BE1C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Role otce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CFC7C5-8CDD-4F1C-B88A-5FE89673C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Otec </a:t>
            </a:r>
            <a:r>
              <a:rPr lang="cs-CZ" b="1" dirty="0"/>
              <a:t>– druhý člen </a:t>
            </a:r>
            <a:r>
              <a:rPr lang="cs-CZ" b="1" u="sng" dirty="0"/>
              <a:t>rodičovské dyády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Role</a:t>
            </a:r>
            <a:r>
              <a:rPr lang="cs-CZ" dirty="0"/>
              <a:t> – </a:t>
            </a:r>
            <a:r>
              <a:rPr lang="cs-CZ" u="sng" dirty="0"/>
              <a:t>biologický a sociální kontext</a:t>
            </a:r>
            <a:endParaRPr lang="cs-CZ" dirty="0"/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Jestliže se otec malému dítěti věnuje – tvoří se vazba jako u matky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Děti jsou schopné vytvořit si vztah k oběma rodičům.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Vztah s otcem – alternativním zdrojem jistoty, bezpečí, zdrojem stimulace </a:t>
            </a:r>
            <a:r>
              <a:rPr lang="cs-CZ" sz="1200" dirty="0"/>
              <a:t>(</a:t>
            </a:r>
            <a:r>
              <a:rPr lang="cs-CZ" sz="1200" dirty="0" err="1"/>
              <a:t>Hintnaus</a:t>
            </a:r>
            <a:r>
              <a:rPr lang="cs-CZ" sz="1200" dirty="0"/>
              <a:t>, 1998, s. 36; Vágnerová, 2000, s. 98)</a:t>
            </a:r>
          </a:p>
        </p:txBody>
      </p:sp>
    </p:spTree>
    <p:extLst>
      <p:ext uri="{BB962C8B-B14F-4D97-AF65-F5344CB8AC3E}">
        <p14:creationId xmlns:p14="http://schemas.microsoft.com/office/powerpoint/2010/main" val="134076748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364C70-F9C8-4362-9AB2-96D956090A2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Typy otců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A30FE7-3340-4861-BE3F-0E2C28CBDB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Despotický otec</a:t>
            </a:r>
            <a:r>
              <a:rPr lang="cs-CZ" dirty="0"/>
              <a:t> </a:t>
            </a:r>
            <a:endParaRPr lang="cs-CZ" sz="20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Puntičkářský otec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Nezúčastněný otec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Milují, přátelský otec</a:t>
            </a: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Nenáročný otec </a:t>
            </a:r>
            <a:r>
              <a:rPr lang="cs-CZ" sz="1200" dirty="0"/>
              <a:t>(</a:t>
            </a:r>
            <a:r>
              <a:rPr lang="cs-CZ" sz="1200" dirty="0" err="1"/>
              <a:t>Tamášová</a:t>
            </a:r>
            <a:r>
              <a:rPr lang="cs-CZ" sz="1200" dirty="0"/>
              <a:t>, 2007, s. 68–69)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32693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D9856-1611-4049-ABC5-7452C70F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629A6B1-24E7-4D4E-A76F-0A8A2EC05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Role otce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/>
              <a:t>v současné </a:t>
            </a:r>
            <a:r>
              <a:rPr lang="cs-CZ" u="sng" dirty="0"/>
              <a:t>české rodině</a:t>
            </a:r>
            <a:r>
              <a:rPr lang="cs-CZ" dirty="0"/>
              <a:t> není jasně vymezena.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Dudová </a:t>
            </a:r>
            <a:r>
              <a:rPr lang="cs-CZ" sz="1000" dirty="0"/>
              <a:t>(2007b, s. 21) </a:t>
            </a:r>
            <a:r>
              <a:rPr lang="cs-CZ" dirty="0"/>
              <a:t>vymezuje </a:t>
            </a:r>
            <a:r>
              <a:rPr lang="cs-CZ" b="1" u="sng" dirty="0">
                <a:solidFill>
                  <a:srgbClr val="FF0000"/>
                </a:solidFill>
              </a:rPr>
              <a:t>osm otcovských dimenzí</a:t>
            </a:r>
            <a:endParaRPr lang="cs-CZ" sz="24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živitel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 pečovatel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významný blízký dítěte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vychovatel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učitel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partner při hře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hlava rodiny</a:t>
            </a:r>
            <a:endParaRPr lang="cs-CZ" sz="2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Otec jako představitel původu 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153498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69BD1-8DB1-4FD6-9E79-C64E796F9A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D64FD-6C6C-43C1-B633-B58880CAC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Otázka </a:t>
            </a:r>
            <a:r>
              <a:rPr lang="cs-CZ" b="1" dirty="0">
                <a:solidFill>
                  <a:srgbClr val="FF0000"/>
                </a:solidFill>
              </a:rPr>
              <a:t>funkční/skryté neúplnosti</a:t>
            </a:r>
            <a:r>
              <a:rPr lang="cs-CZ" dirty="0"/>
              <a:t>.</a:t>
            </a:r>
            <a:r>
              <a:rPr lang="cs-CZ" b="1" dirty="0"/>
              <a:t>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Situace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marL="3657600" lvl="8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cs-CZ" dirty="0"/>
              <a:t>	  </a:t>
            </a:r>
            <a:r>
              <a:rPr lang="cs-CZ" u="sng" dirty="0"/>
              <a:t>ALE</a:t>
            </a:r>
          </a:p>
          <a:p>
            <a:pPr lvl="8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lvl="8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lvl="8"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Funkční neúplnost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dirty="0"/>
              <a:t>– zdrojem napětí ve vztazích v rodině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Dítě má tendenci rodiče, který své funkce neplní, aktivizovat, zapojit např. do řešení problému. </a:t>
            </a:r>
            <a:r>
              <a:rPr lang="cs-CZ" sz="1200" dirty="0"/>
              <a:t>(</a:t>
            </a:r>
            <a:r>
              <a:rPr lang="cs-CZ" sz="1200" dirty="0" err="1"/>
              <a:t>Helus</a:t>
            </a:r>
            <a:r>
              <a:rPr lang="cs-CZ" sz="1200" dirty="0"/>
              <a:t>, 2001, s. 139)</a:t>
            </a:r>
          </a:p>
        </p:txBody>
      </p:sp>
      <p:sp>
        <p:nvSpPr>
          <p:cNvPr id="4" name="Obdélník: se zakulacenými rohy 3">
            <a:extLst>
              <a:ext uri="{FF2B5EF4-FFF2-40B4-BE49-F238E27FC236}">
                <a16:creationId xmlns:a16="http://schemas.microsoft.com/office/drawing/2014/main" id="{67732E00-59C3-452C-88FA-5F3E833CB8BF}"/>
              </a:ext>
            </a:extLst>
          </p:cNvPr>
          <p:cNvSpPr/>
          <p:nvPr/>
        </p:nvSpPr>
        <p:spPr>
          <a:xfrm>
            <a:off x="838200" y="2814917"/>
            <a:ext cx="4576481" cy="1228163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ctr"/>
            <a:r>
              <a:rPr lang="cs-CZ" sz="3600" dirty="0">
                <a:solidFill>
                  <a:schemeClr val="tx1"/>
                </a:solidFill>
              </a:rPr>
              <a:t>Rodina úplná</a:t>
            </a:r>
          </a:p>
        </p:txBody>
      </p:sp>
      <p:sp>
        <p:nvSpPr>
          <p:cNvPr id="5" name="Obdélník: se zakulacenými rohy 4">
            <a:extLst>
              <a:ext uri="{FF2B5EF4-FFF2-40B4-BE49-F238E27FC236}">
                <a16:creationId xmlns:a16="http://schemas.microsoft.com/office/drawing/2014/main" id="{E3BF5AF3-FA8B-47DA-9CCA-821E797EE091}"/>
              </a:ext>
            </a:extLst>
          </p:cNvPr>
          <p:cNvSpPr/>
          <p:nvPr/>
        </p:nvSpPr>
        <p:spPr>
          <a:xfrm>
            <a:off x="6096000" y="2796989"/>
            <a:ext cx="4903694" cy="122816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algn="just"/>
            <a:r>
              <a:rPr lang="cs-CZ" sz="4000" dirty="0">
                <a:solidFill>
                  <a:schemeClr val="tx1"/>
                </a:solidFill>
              </a:rPr>
              <a:t>rodič neplní své rodičovské funkce</a:t>
            </a:r>
          </a:p>
        </p:txBody>
      </p:sp>
    </p:spTree>
    <p:extLst>
      <p:ext uri="{BB962C8B-B14F-4D97-AF65-F5344CB8AC3E}">
        <p14:creationId xmlns:p14="http://schemas.microsoft.com/office/powerpoint/2010/main" val="342171920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DAFB5-1F91-4DCF-930F-BB713FBD67A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 err="1"/>
              <a:t>Jedináčkovství</a:t>
            </a:r>
            <a:r>
              <a:rPr lang="cs-CZ" b="1" dirty="0"/>
              <a:t> a sourozenectví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D6E1C4-04F1-4CD9-B9B1-029639A24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Rozhodnutím </a:t>
            </a:r>
            <a:r>
              <a:rPr lang="cs-CZ" dirty="0">
                <a:highlight>
                  <a:srgbClr val="FFFF00"/>
                </a:highlight>
              </a:rPr>
              <a:t>mít</a:t>
            </a:r>
            <a:r>
              <a:rPr lang="cs-CZ" dirty="0"/>
              <a:t> vs. </a:t>
            </a:r>
            <a:r>
              <a:rPr lang="cs-CZ" dirty="0">
                <a:highlight>
                  <a:srgbClr val="00FF00"/>
                </a:highlight>
              </a:rPr>
              <a:t>nemít děti</a:t>
            </a:r>
            <a:r>
              <a:rPr lang="cs-CZ" dirty="0"/>
              <a:t>?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Kolik dětí mít?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Atd.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Porodnost</a:t>
            </a:r>
            <a:r>
              <a:rPr lang="cs-CZ" dirty="0"/>
              <a:t> – proměnlivý faktor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Počet dětí v rodině </a:t>
            </a:r>
            <a:r>
              <a:rPr lang="cs-CZ" dirty="0"/>
              <a:t>– faktor, který jedince i rodinnou strukturu velmi ovlivňuje</a:t>
            </a:r>
          </a:p>
        </p:txBody>
      </p:sp>
    </p:spTree>
    <p:extLst>
      <p:ext uri="{BB962C8B-B14F-4D97-AF65-F5344CB8AC3E}">
        <p14:creationId xmlns:p14="http://schemas.microsoft.com/office/powerpoint/2010/main" val="299031862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10A8-83C2-4563-B550-96287B90D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1D3DB7-2FD1-4D41-B05E-0A4D267D54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Soupeření</a:t>
            </a:r>
            <a:r>
              <a:rPr lang="cs-CZ" u="sng" dirty="0">
                <a:solidFill>
                  <a:srgbClr val="FF0000"/>
                </a:solidFill>
              </a:rPr>
              <a:t> v sourozeneckých vztazích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>
              <a:solidFill>
                <a:srgbClr val="FF0000"/>
              </a:solidFill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Sourozenci tvoří </a:t>
            </a:r>
            <a:r>
              <a:rPr lang="cs-CZ" b="1" u="sng" dirty="0">
                <a:solidFill>
                  <a:srgbClr val="FF0000"/>
                </a:solidFill>
              </a:rPr>
              <a:t>sourozeneckou skupinu</a:t>
            </a:r>
            <a:r>
              <a:rPr lang="cs-CZ" dirty="0"/>
              <a:t> – typická je </a:t>
            </a:r>
            <a:r>
              <a:rPr lang="cs-CZ" b="1" dirty="0">
                <a:solidFill>
                  <a:srgbClr val="FF0000"/>
                </a:solidFill>
              </a:rPr>
              <a:t>danost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Počet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Pořadí narození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Pohlaví dětí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Sourozenecká konstelace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Sourozenecké konstelace – formovány i </a:t>
            </a:r>
            <a:r>
              <a:rPr lang="cs-CZ" u="sng" dirty="0"/>
              <a:t>jinými vlivy</a:t>
            </a:r>
            <a:r>
              <a:rPr lang="cs-CZ" dirty="0"/>
              <a:t>, např. narozením sourozence s vážným postižením </a:t>
            </a:r>
            <a:r>
              <a:rPr lang="cs-CZ" sz="1200" dirty="0"/>
              <a:t>(Vágnerová, 2005, s. 281; Vágnerová, 2000, s. 178; Matoušek, </a:t>
            </a:r>
            <a:r>
              <a:rPr lang="cs-CZ" sz="1200" dirty="0" err="1"/>
              <a:t>Pazlarová</a:t>
            </a:r>
            <a:r>
              <a:rPr lang="cs-CZ" sz="1200" dirty="0"/>
              <a:t>, 2010, s. 73)</a:t>
            </a:r>
          </a:p>
        </p:txBody>
      </p:sp>
    </p:spTree>
    <p:extLst>
      <p:ext uri="{BB962C8B-B14F-4D97-AF65-F5344CB8AC3E}">
        <p14:creationId xmlns:p14="http://schemas.microsoft.com/office/powerpoint/2010/main" val="1875611102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3D03C9-CCEF-4D98-8ECE-146D73443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871755-58C3-4A18-9AE6-E84F85796F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Nejstarší dítě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Druhorozené dítě 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u="sng" dirty="0"/>
              <a:t>Mechanismus závislého připodobňování</a:t>
            </a: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Nejmladší dítě</a:t>
            </a:r>
            <a:r>
              <a:rPr lang="cs-CZ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Pojem </a:t>
            </a:r>
            <a:r>
              <a:rPr lang="cs-CZ" b="1" dirty="0">
                <a:solidFill>
                  <a:srgbClr val="FF0000"/>
                </a:solidFill>
              </a:rPr>
              <a:t>rodičovské dítě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sz="1400" dirty="0"/>
              <a:t>(</a:t>
            </a:r>
            <a:r>
              <a:rPr lang="cs-CZ" sz="1400" dirty="0" err="1"/>
              <a:t>Minuchin</a:t>
            </a:r>
            <a:r>
              <a:rPr lang="cs-CZ" sz="1400" dirty="0"/>
              <a:t>, 1974 in Matoušek, </a:t>
            </a:r>
            <a:r>
              <a:rPr lang="cs-CZ" sz="1400" dirty="0" err="1"/>
              <a:t>Pazlarová</a:t>
            </a:r>
            <a:r>
              <a:rPr lang="cs-CZ" sz="1400" dirty="0"/>
              <a:t>, 2010, s. 73)</a:t>
            </a:r>
            <a:r>
              <a:rPr lang="cs-CZ" dirty="0"/>
              <a:t> 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618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21D2D8-621E-4048-A6A1-650DCBFE31D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Soužití partnerů – další formy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C6EF54-1DE9-4B68-90F4-6BEEA6FF2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Rekonstituované rodiny </a:t>
            </a:r>
            <a:r>
              <a:rPr lang="cs-CZ" dirty="0"/>
              <a:t>(s vlastními a/nebo nevlastními dětmi)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Soužití stejnopohlavních párů</a:t>
            </a:r>
          </a:p>
          <a:p>
            <a:pPr marL="449263" lvl="2" indent="268288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Registrované partnerství – uzákoněno roku 2006 </a:t>
            </a:r>
            <a:r>
              <a:rPr lang="cs-CZ" sz="800" dirty="0"/>
              <a:t>(EURO, 2019 in Kuchařová (</a:t>
            </a:r>
            <a:r>
              <a:rPr lang="cs-CZ" sz="800" dirty="0" err="1"/>
              <a:t>ed</a:t>
            </a:r>
            <a:r>
              <a:rPr lang="cs-CZ" sz="800" dirty="0"/>
              <a:t>.) a kol., 2020).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Tzv. </a:t>
            </a:r>
            <a:r>
              <a:rPr lang="en-US" b="1" dirty="0">
                <a:solidFill>
                  <a:srgbClr val="FF0000"/>
                </a:solidFill>
              </a:rPr>
              <a:t>empty shell families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</a:t>
            </a:r>
            <a:r>
              <a:rPr lang="cs-CZ" dirty="0"/>
              <a:t>společné bydlení bez emocionální podpory </a:t>
            </a:r>
            <a:r>
              <a:rPr lang="cs-CZ" sz="1200" dirty="0"/>
              <a:t>Možný, 2006 Kuchařová (</a:t>
            </a:r>
            <a:r>
              <a:rPr lang="cs-CZ" sz="1200" dirty="0" err="1"/>
              <a:t>ed</a:t>
            </a:r>
            <a:r>
              <a:rPr lang="cs-CZ" sz="1200" dirty="0"/>
              <a:t>.) a kol., 2020)</a:t>
            </a:r>
            <a:endParaRPr lang="cs-CZ" dirty="0"/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Důsledkem zvýšené migrace – </a:t>
            </a:r>
            <a:r>
              <a:rPr lang="cs-CZ" b="1" dirty="0">
                <a:solidFill>
                  <a:srgbClr val="FF0000"/>
                </a:solidFill>
              </a:rPr>
              <a:t>soužití na dálku </a:t>
            </a:r>
            <a:r>
              <a:rPr lang="cs-CZ" dirty="0"/>
              <a:t>–</a:t>
            </a:r>
            <a:r>
              <a:rPr lang="cs-CZ" b="1" dirty="0"/>
              <a:t> </a:t>
            </a:r>
            <a:r>
              <a:rPr lang="cs-CZ" dirty="0"/>
              <a:t>žije-li jeden z partnerů dlouhodobě např. v zahraničí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7419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D4B099-707B-43E7-A012-4465A62A5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E52DD3C-8524-474A-836C-A52660857D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u="sng" dirty="0">
                <a:solidFill>
                  <a:srgbClr val="FF0000"/>
                </a:solidFill>
              </a:rPr>
              <a:t>Sourozenecký vztah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/>
              <a:t>– vztah </a:t>
            </a:r>
            <a:r>
              <a:rPr lang="cs-CZ" b="1" u="sng" dirty="0"/>
              <a:t>trvalý</a:t>
            </a:r>
            <a:r>
              <a:rPr lang="cs-CZ" b="1" dirty="0"/>
              <a:t> 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Jsou vzájemně v kontaktu.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Zajímají o životní situaci sourozence, jeho rodinu, vyskytuje se i srovnávání se navzájem.</a:t>
            </a:r>
          </a:p>
          <a:p>
            <a:pPr lvl="1" algn="just">
              <a:lnSpc>
                <a:spcPct val="100000"/>
              </a:lnSpc>
              <a:spcBef>
                <a:spcPts val="0"/>
              </a:spcBef>
            </a:pPr>
            <a:r>
              <a:rPr lang="cs-CZ" dirty="0"/>
              <a:t>V době, kdy ještě žijí rodiče, se sourozenci setkávají u nich, po úmrtí rodičů se setkávání odehrává v jejich domovech. </a:t>
            </a:r>
            <a:r>
              <a:rPr lang="cs-CZ" sz="1200" dirty="0"/>
              <a:t>(Řeháková, 2006, s. 205)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061839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4272BD-558E-4030-B8DE-7BF354D6120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Prarodiče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BBF788-66CC-4807-B823-2748D8F4E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Prarodiče</a:t>
            </a:r>
            <a:r>
              <a:rPr lang="cs-CZ" dirty="0"/>
              <a:t> – důležitá role v životě rodiny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Prarodičovská role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u="sng" dirty="0"/>
              <a:t>Biologicky podmíněná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u="sng" dirty="0"/>
              <a:t>Neselektivní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u="sng" dirty="0"/>
              <a:t>Trvalá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Role</a:t>
            </a:r>
            <a:r>
              <a:rPr lang="cs-CZ" dirty="0"/>
              <a:t> – potvrzuje stárnutí jedince, je </a:t>
            </a:r>
            <a:r>
              <a:rPr lang="cs-CZ" u="sng" dirty="0"/>
              <a:t>součástí identity stárnoucího</a:t>
            </a:r>
          </a:p>
        </p:txBody>
      </p:sp>
    </p:spTree>
    <p:extLst>
      <p:ext uri="{BB962C8B-B14F-4D97-AF65-F5344CB8AC3E}">
        <p14:creationId xmlns:p14="http://schemas.microsoft.com/office/powerpoint/2010/main" val="406682866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EA5B20-5FBB-4E4A-9576-93DE5DC9F28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Znaky role prarodiče</a:t>
            </a:r>
            <a:r>
              <a:rPr lang="cs-CZ" dirty="0"/>
              <a:t> </a:t>
            </a:r>
            <a:br>
              <a:rPr lang="cs-CZ" dirty="0"/>
            </a:br>
            <a:r>
              <a:rPr lang="cs-CZ" sz="1200" dirty="0"/>
              <a:t>(Vágnerová, 2000, s. 426; Vágnerová, 2008, s. 282–283): </a:t>
            </a:r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F03A2C8-DA9E-4A28-A3DA-A4A83E80F7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631355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86177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8E24F-A664-4F13-9BD8-22F24F507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F745D2E0-8B6B-445D-A2F8-32F98C9B5A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2379944"/>
              </p:ext>
            </p:extLst>
          </p:nvPr>
        </p:nvGraphicFramePr>
        <p:xfrm>
          <a:off x="838200" y="365125"/>
          <a:ext cx="10515600" cy="5811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0038294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113103-D0A7-485B-9FE5-60FE665D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303CCE8-1982-417C-8FB0-A48D541D7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8477"/>
            <a:ext cx="10515600" cy="5778486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4400" b="1" dirty="0">
                <a:solidFill>
                  <a:srgbClr val="FF0000"/>
                </a:solidFill>
              </a:rPr>
              <a:t>Do role prarodiče je nutné dozrát.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cs-CZ" sz="4400" b="1" u="sng" dirty="0">
                <a:solidFill>
                  <a:srgbClr val="FF0000"/>
                </a:solidFill>
              </a:rPr>
              <a:t>Zralost</a:t>
            </a:r>
            <a:r>
              <a:rPr lang="cs-CZ" sz="4400" u="sng" dirty="0"/>
              <a:t> je dána řadou faktorů</a:t>
            </a:r>
            <a:r>
              <a:rPr lang="cs-CZ" sz="4400" dirty="0"/>
              <a:t>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Věkové hledisko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Postavení rodiny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Kariéra prarodiče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Místo života rodiny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Počet dětí, které sám prarodič má.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Věk, kdy měl děti.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Zdravotní potíže s dětmi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Výchovné potíže s dětmi 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Ekonomická situace</a:t>
            </a:r>
          </a:p>
          <a:p>
            <a:pPr lvl="1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Ideové, náboženské postoje </a:t>
            </a:r>
            <a:r>
              <a:rPr lang="cs-CZ" sz="1100" dirty="0"/>
              <a:t>(Matějček, Dytrych, 1997, s. 23–24; </a:t>
            </a:r>
            <a:r>
              <a:rPr lang="cs-CZ" sz="1100" dirty="0" err="1"/>
              <a:t>Hauserová-Schönerová</a:t>
            </a:r>
            <a:r>
              <a:rPr lang="cs-CZ" sz="1100" dirty="0"/>
              <a:t>, 1996)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587163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90734-1972-4000-A26C-A3FB0FC5B5E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Alternativy rodičovství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8164E1B-1972-4486-AC5D-9F2B7E9C89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Rané rodičovství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Pozdní rodičovství </a:t>
            </a:r>
            <a:r>
              <a:rPr lang="cs-CZ" dirty="0"/>
              <a:t>(pozdní mateřství)</a:t>
            </a:r>
          </a:p>
        </p:txBody>
      </p:sp>
    </p:spTree>
    <p:extLst>
      <p:ext uri="{BB962C8B-B14F-4D97-AF65-F5344CB8AC3E}">
        <p14:creationId xmlns:p14="http://schemas.microsoft.com/office/powerpoint/2010/main" val="38209214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C38497-27C3-48BC-9150-C5FBD8BC1B5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Bezdětné partnerství, manželství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2AC1AC-C8CA-4C73-BBF7-859C71F17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sz="4200" b="1" dirty="0"/>
          </a:p>
          <a:p>
            <a:pPr marL="342900" indent="-342900" algn="just">
              <a:lnSpc>
                <a:spcPct val="110000"/>
              </a:lnSpc>
              <a:spcBef>
                <a:spcPts val="0"/>
              </a:spcBef>
              <a:buAutoNum type="alphaUcParenR"/>
            </a:pPr>
            <a:r>
              <a:rPr lang="cs-CZ" dirty="0"/>
              <a:t>Oba partneři vstupují do manželství – </a:t>
            </a:r>
            <a:r>
              <a:rPr lang="cs-CZ" dirty="0">
                <a:highlight>
                  <a:srgbClr val="00FF00"/>
                </a:highlight>
              </a:rPr>
              <a:t>předem vědí, že dítě nebudou moci mít 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B) Jedinci uzavírají manželství – </a:t>
            </a:r>
            <a:r>
              <a:rPr lang="cs-CZ" dirty="0">
                <a:highlight>
                  <a:srgbClr val="FFFF00"/>
                </a:highlight>
              </a:rPr>
              <a:t>děti chtějí, dlouhodobě se těhotenství nedaří 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C) Jedinci se </a:t>
            </a:r>
            <a:r>
              <a:rPr lang="cs-CZ" dirty="0">
                <a:highlight>
                  <a:srgbClr val="00FFFF"/>
                </a:highlight>
              </a:rPr>
              <a:t>vědomě rozhodnou pro bezdětnost</a:t>
            </a:r>
            <a:r>
              <a:rPr lang="cs-CZ" dirty="0"/>
              <a:t>.</a:t>
            </a:r>
          </a:p>
          <a:p>
            <a:pPr marL="0" lv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dirty="0"/>
              <a:t>D) Varianta, kdy </a:t>
            </a:r>
            <a:r>
              <a:rPr lang="cs-CZ" dirty="0">
                <a:highlight>
                  <a:srgbClr val="FF00FF"/>
                </a:highlight>
              </a:rPr>
              <a:t>původní rozhodnutí o bezdětnosti ženy přehodnotí</a:t>
            </a:r>
            <a:r>
              <a:rPr lang="cs-CZ" dirty="0"/>
              <a:t> a </a:t>
            </a:r>
            <a:r>
              <a:rPr lang="cs-CZ" b="1" dirty="0"/>
              <a:t>dítě mají</a:t>
            </a:r>
            <a:r>
              <a:rPr lang="cs-CZ" dirty="0"/>
              <a:t>.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endParaRPr lang="cs-CZ" dirty="0"/>
          </a:p>
        </p:txBody>
      </p:sp>
      <p:graphicFrame>
        <p:nvGraphicFramePr>
          <p:cNvPr id="4" name="Zástupný symbol pro obsah 4">
            <a:extLst>
              <a:ext uri="{FF2B5EF4-FFF2-40B4-BE49-F238E27FC236}">
                <a16:creationId xmlns:a16="http://schemas.microsoft.com/office/drawing/2014/main" id="{AA6D9FC2-ECF7-43D4-9743-EC3204168D1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784831"/>
              </p:ext>
            </p:extLst>
          </p:nvPr>
        </p:nvGraphicFramePr>
        <p:xfrm>
          <a:off x="1174376" y="1961543"/>
          <a:ext cx="8319248" cy="2106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0043719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5A3F2-4AF5-46A6-805B-45BB48FF04F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4800" b="1" dirty="0"/>
              <a:t>Funkčnost rodiny, poruchy rodičovství, </a:t>
            </a:r>
            <a:br>
              <a:rPr lang="cs-CZ" sz="4800" b="1" dirty="0"/>
            </a:br>
            <a:r>
              <a:rPr lang="cs-CZ" sz="4800" b="1" dirty="0"/>
              <a:t>poruchy rodiny</a:t>
            </a:r>
            <a:endParaRPr lang="cs-CZ" sz="4800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2BA87907-0453-473F-B2EE-07489721B2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95155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49177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770437-4BA6-48EE-9494-433F5FCAE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>
              <a:lnSpc>
                <a:spcPct val="120000"/>
              </a:lnSpc>
              <a:spcBef>
                <a:spcPts val="0"/>
              </a:spcBef>
            </a:pPr>
            <a:br>
              <a:rPr lang="cs-CZ" dirty="0">
                <a:solidFill>
                  <a:srgbClr val="FF0000"/>
                </a:solidFill>
              </a:rPr>
            </a:br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C4E21959-D5DA-4996-A686-66892A9FB4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2643721"/>
              </p:ext>
            </p:extLst>
          </p:nvPr>
        </p:nvGraphicFramePr>
        <p:xfrm>
          <a:off x="695325" y="62547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bdélník 5">
            <a:extLst>
              <a:ext uri="{FF2B5EF4-FFF2-40B4-BE49-F238E27FC236}">
                <a16:creationId xmlns:a16="http://schemas.microsoft.com/office/drawing/2014/main" id="{60DAE889-750E-4344-8553-8F2A6C0642AC}"/>
              </a:ext>
            </a:extLst>
          </p:cNvPr>
          <p:cNvSpPr/>
          <p:nvPr/>
        </p:nvSpPr>
        <p:spPr>
          <a:xfrm>
            <a:off x="838200" y="547756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Týrající, zneužívající rodiče</a:t>
            </a:r>
            <a:br>
              <a:rPr lang="cs-CZ" b="1" dirty="0">
                <a:solidFill>
                  <a:srgbClr val="FF0000"/>
                </a:solidFill>
              </a:rPr>
            </a:br>
            <a:r>
              <a:rPr lang="cs-CZ" b="1" dirty="0">
                <a:solidFill>
                  <a:srgbClr val="FF0000"/>
                </a:solidFill>
              </a:rPr>
              <a:t>Nadměrná péče rodičů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038026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A9176E-30FE-4945-8BB4-5FC8200F49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6482" y="445807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1200" dirty="0"/>
              <a:t>„Tab. 4 Rodinné poruchy ve vztahu k dítěti“ (Převzato z </a:t>
            </a:r>
            <a:r>
              <a:rPr lang="cs-CZ" sz="1200" dirty="0" err="1"/>
              <a:t>Dunovský</a:t>
            </a:r>
            <a:r>
              <a:rPr lang="cs-CZ" sz="1200" dirty="0"/>
              <a:t>, 1999, s. 103)</a:t>
            </a:r>
            <a:br>
              <a:rPr lang="cs-CZ" sz="1200" dirty="0"/>
            </a:br>
            <a:br>
              <a:rPr lang="cs-CZ" sz="1200" dirty="0"/>
            </a:br>
            <a:br>
              <a:rPr lang="cs-CZ" sz="1000" dirty="0"/>
            </a:br>
            <a:br>
              <a:rPr lang="cs-CZ" sz="1000" dirty="0"/>
            </a:br>
            <a:br>
              <a:rPr lang="cs-CZ" sz="1000" dirty="0"/>
            </a:br>
            <a:br>
              <a:rPr lang="cs-CZ" sz="1000" dirty="0"/>
            </a:br>
            <a:br>
              <a:rPr lang="cs-CZ" sz="1000" dirty="0"/>
            </a:br>
            <a:endParaRPr lang="cs-CZ" sz="1000" dirty="0"/>
          </a:p>
        </p:txBody>
      </p:sp>
      <p:pic>
        <p:nvPicPr>
          <p:cNvPr id="15" name="Zástupný symbol pro obsah 14">
            <a:extLst>
              <a:ext uri="{FF2B5EF4-FFF2-40B4-BE49-F238E27FC236}">
                <a16:creationId xmlns:a16="http://schemas.microsoft.com/office/drawing/2014/main" id="{92D955F1-1E80-4A6B-AE03-66BBB0A8A0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61214" y="971996"/>
            <a:ext cx="6342762" cy="5886004"/>
          </a:xfrm>
          <a:prstGeom prst="rect">
            <a:avLst/>
          </a:prstGeom>
        </p:spPr>
      </p:pic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A4925E53-D548-44CF-81A4-89123409580A}"/>
              </a:ext>
            </a:extLst>
          </p:cNvPr>
          <p:cNvCxnSpPr/>
          <p:nvPr/>
        </p:nvCxnSpPr>
        <p:spPr>
          <a:xfrm>
            <a:off x="3061214" y="3505200"/>
            <a:ext cx="63055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0E66AC90-672A-4F22-87C3-48DB3E7CF117}"/>
              </a:ext>
            </a:extLst>
          </p:cNvPr>
          <p:cNvCxnSpPr/>
          <p:nvPr/>
        </p:nvCxnSpPr>
        <p:spPr>
          <a:xfrm>
            <a:off x="7753350" y="971996"/>
            <a:ext cx="0" cy="55145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B9294DAB-7E46-44B6-A5A3-51A990733225}"/>
              </a:ext>
            </a:extLst>
          </p:cNvPr>
          <p:cNvCxnSpPr/>
          <p:nvPr/>
        </p:nvCxnSpPr>
        <p:spPr>
          <a:xfrm>
            <a:off x="9366764" y="971996"/>
            <a:ext cx="0" cy="54859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8607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5C4A5C-5B3B-46BE-9604-E7FFB83CA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2EE418-A060-4EC0-B4AD-254322AFC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Osamělí rozvedení či ovdovělí rodiče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Svobodné matky žijící s partnerem</a:t>
            </a:r>
            <a:endParaRPr lang="cs-CZ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Rozvedené matky s novým partnerem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Svobodné matky záměrně žijící bez partnera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Matky žijící v homosexuálním partnerství </a:t>
            </a:r>
            <a:r>
              <a:rPr lang="cs-CZ" sz="1200" dirty="0"/>
              <a:t>(Chromková </a:t>
            </a:r>
            <a:r>
              <a:rPr lang="cs-CZ" sz="1200" dirty="0" err="1"/>
              <a:t>Manea</a:t>
            </a:r>
            <a:r>
              <a:rPr lang="cs-CZ" sz="1200" dirty="0"/>
              <a:t>, Rabušic, 2017; Bernardi, </a:t>
            </a:r>
            <a:r>
              <a:rPr lang="cs-CZ" sz="1200" dirty="0" err="1"/>
              <a:t>Mortelmans</a:t>
            </a:r>
            <a:r>
              <a:rPr lang="cs-CZ" sz="1200" dirty="0"/>
              <a:t>, 2018 Kuchařová (</a:t>
            </a:r>
            <a:r>
              <a:rPr lang="cs-CZ" sz="1200" dirty="0" err="1"/>
              <a:t>ed</a:t>
            </a:r>
            <a:r>
              <a:rPr lang="cs-CZ" sz="1200" dirty="0"/>
              <a:t>.) a kol., 2020)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</a:rPr>
              <a:t>Celoživotní single život</a:t>
            </a:r>
            <a:endParaRPr lang="cs-CZ" dirty="0">
              <a:solidFill>
                <a:srgbClr val="FF0000"/>
              </a:solidFill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u="sng" dirty="0"/>
              <a:t>Některé formy je obtížné zařadit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>
                <a:solidFill>
                  <a:srgbClr val="FF0000"/>
                </a:solidFill>
                <a:highlight>
                  <a:srgbClr val="FFFF00"/>
                </a:highlight>
              </a:rPr>
              <a:t>Obecný princip umožňující definovat rodinu – nelze nalézt 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sz="1200" dirty="0"/>
              <a:t>(</a:t>
            </a:r>
            <a:r>
              <a:rPr lang="cs-CZ" sz="1200" dirty="0" err="1"/>
              <a:t>Widmer</a:t>
            </a:r>
            <a:r>
              <a:rPr lang="cs-CZ" sz="1200" dirty="0"/>
              <a:t>, 2010 Kuchařová (</a:t>
            </a:r>
            <a:r>
              <a:rPr lang="cs-CZ" sz="1200" dirty="0" err="1"/>
              <a:t>ed</a:t>
            </a:r>
            <a:r>
              <a:rPr lang="cs-CZ" sz="1200" dirty="0"/>
              <a:t>.) a kol., 2020)</a:t>
            </a:r>
          </a:p>
        </p:txBody>
      </p:sp>
    </p:spTree>
    <p:extLst>
      <p:ext uri="{BB962C8B-B14F-4D97-AF65-F5344CB8AC3E}">
        <p14:creationId xmlns:p14="http://schemas.microsoft.com/office/powerpoint/2010/main" val="21049793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381C0B-4F66-4DB5-98A6-8C3083FE4F2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b="1" dirty="0"/>
              <a:t>Nejčastější poruchy rodičovství podle </a:t>
            </a:r>
            <a:r>
              <a:rPr lang="cs-CZ" sz="1100" dirty="0"/>
              <a:t> Dytrycha (1999, s. 114–115)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13D646D-1F4F-433B-9398-1BBA983DE3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 narození dítěte dochází k odvržení, fyzické likvidaci dítěte.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Matka po porodu dítě předá do péče jiných osob.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Matka, ale i oba rodiče, si dítě po porodu nechají, ale </a:t>
            </a:r>
            <a:r>
              <a:rPr lang="cs-CZ" u="sng" dirty="0"/>
              <a:t>plně dítě nepřijmou</a:t>
            </a:r>
            <a:r>
              <a:rPr lang="cs-CZ" dirty="0"/>
              <a:t>.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Rodiče velmi mladí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Rodiče vyššího věku 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Matka s dítětem po porodu sama, bez otce. Matka chce mít dítě, nechce manželské soužití.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cs-CZ" sz="3600" dirty="0">
              <a:solidFill>
                <a:srgbClr val="FF0000"/>
              </a:solidFill>
            </a:endParaRPr>
          </a:p>
          <a:p>
            <a:pPr lvl="0" algn="just"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376646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3FA325-5D71-43A5-AC97-D3735237A7B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Literatura použitá a doporučená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B9535-544C-45EC-87C7-5E35A49DA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1-1 Rozloha území, počet obyvatel, hustota obyvatelstva a počet obcí podle krajů a okresů k 1. 1. 2021 </a:t>
            </a:r>
            <a:r>
              <a:rPr lang="cs-CZ" dirty="0"/>
              <a:t>[online]. [cit. 14. 8. 2023]. </a:t>
            </a:r>
            <a:r>
              <a:rPr lang="cs-CZ" dirty="0">
                <a:hlinkClick r:id="rId2"/>
              </a:rPr>
              <a:t>https://www.czso.cz/documents/10180/174123391/130055220101.pdf/bf1bc270-1d40-4d06-8939-499f4591b887?version=1.1</a:t>
            </a:r>
            <a:endParaRPr lang="cs-CZ" dirty="0"/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1-9 Obyvatelstvo podle hlavních věkových skupin a pohlaví v letech 1920–2021 </a:t>
            </a:r>
            <a:r>
              <a:rPr lang="cs-CZ" dirty="0"/>
              <a:t>(stav k 1. 7.) [online]. [cit. 14. 8. 2023]. </a:t>
            </a:r>
            <a:r>
              <a:rPr lang="cs-CZ" dirty="0">
                <a:hlinkClick r:id="rId3"/>
              </a:rPr>
              <a:t>https://www.czso.cz/documents/10180/174123391/130055220109.pdf/f59474a6-42a9-4c94-a1cd-6d9cc83eb1d6?version=1.3</a:t>
            </a:r>
            <a:r>
              <a:rPr lang="cs-CZ" dirty="0"/>
              <a:t>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4-1 Sňatky podle věku ženicha v letech 1950–2021</a:t>
            </a:r>
            <a:r>
              <a:rPr lang="cs-CZ" dirty="0"/>
              <a:t> [online]. [cit. 14. 8. 2023]. https://www.czso.cz/documents/10180/174123391/130055220401.pdf/2f1a14a0-412a-4c38-82cc-d067bcac2d5e?version=1.1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ALAN, A. </a:t>
            </a:r>
            <a:r>
              <a:rPr lang="cs-CZ" i="1" dirty="0"/>
              <a:t>Etapy života očima sociologie. </a:t>
            </a:r>
            <a:r>
              <a:rPr lang="cs-CZ" dirty="0"/>
              <a:t>Praha: Nakladatelství a vydavatelství Panorama, 1989.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BAŠTECKÁ, B. (</a:t>
            </a:r>
            <a:r>
              <a:rPr lang="cs-CZ" dirty="0" err="1"/>
              <a:t>ed</a:t>
            </a:r>
            <a:r>
              <a:rPr lang="cs-CZ" dirty="0"/>
              <a:t>.) </a:t>
            </a:r>
            <a:r>
              <a:rPr lang="cs-CZ" i="1" dirty="0"/>
              <a:t>Psychologická encyklopedie. Aplikovaná psychologie. </a:t>
            </a:r>
            <a:r>
              <a:rPr lang="cs-CZ" dirty="0"/>
              <a:t>Praha: Portál, s. r. o., 2009. ISBN 978-80-7367-470-0.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BIDDUPLPH, S. </a:t>
            </a:r>
            <a:r>
              <a:rPr lang="cs-CZ" i="1" dirty="0"/>
              <a:t>Mužství. </a:t>
            </a:r>
            <a:r>
              <a:rPr lang="cs-CZ" dirty="0"/>
              <a:t>Praha: Portál, s. r. o., 2007. ISBN 978-80-7367-209-6.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BŘICHÁČEK, V. Raný vztah matka s dítětem. In: DUNOVSKÝ, J. a kol. </a:t>
            </a:r>
            <a:r>
              <a:rPr lang="cs-CZ" i="1" dirty="0"/>
              <a:t>Sociální pediatrie. Vybrané kapitoly.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spol. s r. o., 1999, s. 68–75. ISBN 80-7169-254-9.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ČÁP, J. Výchova, její aktuální otázky a možnosti psychologie při jejich řešení. In: ČÁP, J., MAREŠ, J. </a:t>
            </a:r>
            <a:r>
              <a:rPr lang="cs-CZ" i="1" dirty="0"/>
              <a:t>Psychologie pro učitele. </a:t>
            </a:r>
            <a:r>
              <a:rPr lang="cs-CZ" dirty="0"/>
              <a:t>Praha: Portál, s. r. o., 2001, s. 247–302. ISBN 80-7178-463-X.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Demografická příručka 2013</a:t>
            </a:r>
            <a:r>
              <a:rPr lang="cs-CZ" dirty="0"/>
              <a:t> [online]. Aktualizováno dne: 7. 12. 2014. [Cit. 17. 2. 2015]. Dostupné z: http://www.czso.cz/</a:t>
            </a:r>
            <a:r>
              <a:rPr lang="cs-CZ" dirty="0" err="1"/>
              <a:t>csu</a:t>
            </a:r>
            <a:r>
              <a:rPr lang="cs-CZ" dirty="0"/>
              <a:t>/2014edicniplan.nsf/p/130055-14.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 Otcovství v pohybu.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Životní cyklus sociologické a demografické perspektivy.</a:t>
            </a:r>
            <a:r>
              <a:rPr lang="cs-CZ" dirty="0"/>
              <a:t> Praha: Sociologický ústav AV ČR, 2006, s. 160–174. ISBN 80-7330-062-6.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 Rozvod a konstrukce „neúplné“ rodiny. In: DUDOVÁ, R., HASTRMANOVÁ, Š. Otcové, matky a porozvodová péče o děti [online]. </a:t>
            </a:r>
            <a:r>
              <a:rPr lang="cs-CZ" i="1" dirty="0"/>
              <a:t>Sociologické studie / </a:t>
            </a:r>
            <a:r>
              <a:rPr lang="cs-CZ" i="1" dirty="0" err="1"/>
              <a:t>Sociological</a:t>
            </a:r>
            <a:r>
              <a:rPr lang="cs-CZ" i="1" dirty="0"/>
              <a:t> </a:t>
            </a:r>
            <a:r>
              <a:rPr lang="cs-CZ" i="1" dirty="0" err="1"/>
              <a:t>Studies</a:t>
            </a:r>
            <a:r>
              <a:rPr lang="cs-CZ" i="1" dirty="0"/>
              <a:t> </a:t>
            </a:r>
            <a:r>
              <a:rPr lang="cs-CZ" dirty="0"/>
              <a:t>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2007a, s. 15–19. ISBN 978-80-7330-1254-8. Dostupné z: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5123664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3D8D3-3622-42FF-AB1A-C23112EB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2ECBA4-BE4F-4AA2-9E88-AC9AF0B88F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 Rozvod a otcovství v České republice. DUDOVÁ, R., HASTRMANOVÁ, Š. Otcové, matky a porozvodová péče o děti [online]. </a:t>
            </a:r>
            <a:r>
              <a:rPr lang="cs-CZ" i="1" dirty="0"/>
              <a:t>Sociologické studie / </a:t>
            </a:r>
            <a:r>
              <a:rPr lang="cs-CZ" i="1" dirty="0" err="1"/>
              <a:t>Sociological</a:t>
            </a:r>
            <a:r>
              <a:rPr lang="cs-CZ" i="1" dirty="0"/>
              <a:t> </a:t>
            </a:r>
            <a:r>
              <a:rPr lang="cs-CZ" i="1" dirty="0" err="1"/>
              <a:t>Studies</a:t>
            </a:r>
            <a:r>
              <a:rPr lang="cs-CZ" i="1" dirty="0"/>
              <a:t> </a:t>
            </a:r>
            <a:r>
              <a:rPr lang="cs-CZ" dirty="0"/>
              <a:t>07:7. Praha: Sociologický ústav AV ČR, </a:t>
            </a:r>
            <a:r>
              <a:rPr lang="cs-CZ" dirty="0" err="1"/>
              <a:t>v.v.i</a:t>
            </a:r>
            <a:r>
              <a:rPr lang="cs-CZ" dirty="0"/>
              <a:t>., 2007b, s. 20–40. ISBN 978-80-7330-1254-8. Dostupné z http://www.soc.cas.cz/publikace/</a:t>
            </a:r>
            <a:r>
              <a:rPr lang="cs-CZ" dirty="0" err="1"/>
              <a:t>otcove</a:t>
            </a:r>
            <a:r>
              <a:rPr lang="cs-CZ" dirty="0"/>
              <a:t>-matky-</a:t>
            </a:r>
            <a:r>
              <a:rPr lang="cs-CZ" dirty="0" err="1"/>
              <a:t>porozvodova</a:t>
            </a:r>
            <a:r>
              <a:rPr lang="cs-CZ" dirty="0"/>
              <a:t>-pece-o-</a:t>
            </a:r>
            <a:r>
              <a:rPr lang="cs-CZ" dirty="0" err="1"/>
              <a:t>deti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DUDOVÁ, R., VOHLÍDALOVÁ, M. Nové tváře a nové podmínky pracovního trhu – teoretické souvislosti. In: DUDOVÁ, R. (</a:t>
            </a:r>
            <a:r>
              <a:rPr lang="cs-CZ" dirty="0" err="1"/>
              <a:t>ed</a:t>
            </a:r>
            <a:r>
              <a:rPr lang="cs-CZ" dirty="0"/>
              <a:t>.) a kol. </a:t>
            </a:r>
            <a:r>
              <a:rPr lang="cs-CZ" i="1" dirty="0"/>
              <a:t>Souvislosti proměn pracovního trhu a soukromého, rodinného a partnerského života</a:t>
            </a:r>
            <a:r>
              <a:rPr lang="cs-CZ" dirty="0"/>
              <a:t> 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07:3. 1. vyd. Praha: Sociologický ústav AV ČR, </a:t>
            </a:r>
            <a:r>
              <a:rPr lang="cs-CZ" dirty="0" err="1"/>
              <a:t>v.v.i</a:t>
            </a:r>
            <a:r>
              <a:rPr lang="cs-CZ" dirty="0"/>
              <a:t>., 2007, s. 17–33.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http://www.soc.cas.cz/publikace/souvislosti-promen-pracovniho-trhu-soukromeho-rodinneho-partnerskeho-zivota.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 Poruchy rodiny ve vztahu k dítěti. In: DUNOVSKÝ, J. a kol. </a:t>
            </a:r>
            <a:r>
              <a:rPr lang="cs-CZ" i="1" dirty="0"/>
              <a:t>Sociální pediatrie. Vybrané kapitoly.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spol. s r.o., 1999, s. 101–110. ISBN 80-7169-254-9.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DUNOVSKÝ, J., KOVAŘÍK. J. Rodina. In: DUNOVSKÝ, J. a kol. </a:t>
            </a:r>
            <a:r>
              <a:rPr lang="cs-CZ" i="1" dirty="0"/>
              <a:t>Sociální pediatrie. Vybrané kapitoly.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1999, s. 91–100.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DURKIN, K. Vývojová sociální psychologie. In: HEWSTONE, M., STROEBE, W. </a:t>
            </a:r>
            <a:r>
              <a:rPr lang="cs-CZ" i="1" dirty="0"/>
              <a:t>Sociální psychologie.</a:t>
            </a:r>
            <a:r>
              <a:rPr lang="cs-CZ" dirty="0"/>
              <a:t> Praha: Portál, s. r. o., 2006, s. 77–103. ISBN 80-7367-092-5.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DYTRYCH, Z. Rodičovství a jeho poruchy. In: DUNOVSKÝ, J. a kol. </a:t>
            </a:r>
            <a:r>
              <a:rPr lang="cs-CZ" i="1" dirty="0"/>
              <a:t>Sociální pediatrie. Vybrané kapitoly.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spol. s r.o., 1999, s. 111–121. ISBN 80-7169-254-9.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957155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BAA2D-70FB-48E3-8E78-ADCB1DF85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59D1CC-8182-4D65-9FA3-4DE5FCFC5E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Gjuričová, Š., Kubička, </a:t>
            </a:r>
            <a:r>
              <a:rPr lang="cs-CZ" dirty="0"/>
              <a:t>J. </a:t>
            </a:r>
            <a:r>
              <a:rPr lang="cs-CZ" i="1" dirty="0"/>
              <a:t>Rodinná terapie. Systemické a narativní přístupy. </a:t>
            </a:r>
            <a:r>
              <a:rPr lang="cs-CZ" dirty="0"/>
              <a:t>2. dopl a </a:t>
            </a:r>
            <a:r>
              <a:rPr lang="cs-CZ" dirty="0" err="1"/>
              <a:t>přeprac</a:t>
            </a:r>
            <a:r>
              <a:rPr lang="cs-CZ" dirty="0"/>
              <a:t>. vyd. Praha.: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2009. ISBN 978-80-247-2390-7.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GOODY, J. Proměny rodiny v evropské historii. Praha: NLN, s. r. o, Nakladatelství Lidové noviny, 2006. ISBN 80-7106-396-7.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HAMPLOVÁ, D., PIKÁLKOVÁ, S. Manželství, nesezdaná soužití a partnerský vztah. In: </a:t>
            </a:r>
            <a:r>
              <a:rPr lang="cs-CZ" i="1" dirty="0"/>
              <a:t>Současná česká společnost. Sociologické studie. </a:t>
            </a:r>
            <a:r>
              <a:rPr lang="cs-CZ" dirty="0"/>
              <a:t>Praha: Sociologický ústav AV ČR, 2002, s. 127–147. ISBN 80-7330-009-5.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HAMPOVÁ, D. Děti bez manželství nebo bez otců? [online]. </a:t>
            </a:r>
            <a:r>
              <a:rPr lang="cs-CZ" i="1" dirty="0"/>
              <a:t>Data a výzkum – SDA </a:t>
            </a:r>
            <a:r>
              <a:rPr lang="cs-CZ" i="1" dirty="0" err="1"/>
              <a:t>Info</a:t>
            </a:r>
            <a:r>
              <a:rPr lang="cs-CZ" i="1" dirty="0"/>
              <a:t>.</a:t>
            </a:r>
            <a:r>
              <a:rPr lang="cs-CZ" dirty="0"/>
              <a:t> 2007, Vol. 1, No. 2, s. 141–154. © Sociologický ústav AV ČR, </a:t>
            </a:r>
            <a:r>
              <a:rPr lang="cs-CZ" dirty="0" err="1"/>
              <a:t>v.v.i</a:t>
            </a:r>
            <a:r>
              <a:rPr lang="cs-CZ" dirty="0"/>
              <a:t>, Praha, 2007. [cit. 4. 7. 2014]. Dostupné z: http://dav.soc.cas.cz/</a:t>
            </a:r>
            <a:r>
              <a:rPr lang="cs-CZ" dirty="0" err="1"/>
              <a:t>uploads</a:t>
            </a:r>
            <a:r>
              <a:rPr lang="cs-CZ" dirty="0"/>
              <a:t>/35f034179654ba04a4dd181a60c4b80e17a69bfa_DaV0702_p141_154.pdf.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HAMPLOVÁ, D. Jak důležité je míti babičku či dědečka. In: MITCHELL, E., HAMPLOVÁ, D. (</a:t>
            </a:r>
            <a:r>
              <a:rPr lang="cs-CZ" dirty="0" err="1"/>
              <a:t>eds</a:t>
            </a:r>
            <a:r>
              <a:rPr lang="cs-CZ" dirty="0"/>
              <a:t>.), CHALOUPKOVÁ, J., KOTÝNKOVÁ, M. </a:t>
            </a:r>
            <a:r>
              <a:rPr lang="cs-CZ" i="1" dirty="0"/>
              <a:t>Kdo se (po)stará? Dítě mezi rodinou, státem a trhem. </a:t>
            </a:r>
            <a:r>
              <a:rPr lang="cs-CZ" dirty="0"/>
              <a:t>Praha. Sociologický ústav AV ČR, u. v. i., 2012, s. 111–130. ISBN 879-80-7330-216-0.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HAMPLOVÁ, D., ŘEHÁKOVÁ, B. Mimomanželská plodnost: individuální charakteristiky žen a vliv regionu [online]. In: HAMPLOVÁ, D. (</a:t>
            </a:r>
            <a:r>
              <a:rPr lang="cs-CZ" dirty="0" err="1"/>
              <a:t>ed</a:t>
            </a:r>
            <a:r>
              <a:rPr lang="cs-CZ" dirty="0"/>
              <a:t>.) a kol. </a:t>
            </a:r>
            <a:r>
              <a:rPr lang="cs-CZ" i="1" dirty="0"/>
              <a:t>Mimomanželská plodnost v České republice po roce 1989: sociální a ekonomické souvislosti.</a:t>
            </a:r>
            <a:r>
              <a:rPr lang="cs-CZ" dirty="0"/>
              <a:t>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06:5 Praha: Sociologický ústav AV ČR, 2006, s. 26–39. ISBN 80-7330-093-1.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http://www.soc.cz/publikace/mimomanzelska-plodnost-v-ceske-republice-po-roce-1989-socialni-ekonomicke-souvisloti.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HARTL, P., HARTLOVÁ, H. </a:t>
            </a:r>
            <a:r>
              <a:rPr lang="cs-CZ" i="1" dirty="0"/>
              <a:t>Velký psychologický slovník. </a:t>
            </a:r>
            <a:r>
              <a:rPr lang="cs-CZ" dirty="0"/>
              <a:t>Vyd. 4., v Portálu 1. Praha: Portál, s. r. o., 2010. ISBN 978-7367-686-5.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HAŠKOVÁ, H. (Ne)Zakládání rodiny ve světle reprodukcí preferencí, bariér, plánů a chování. In: DUDOVÁ, R. (</a:t>
            </a:r>
            <a:r>
              <a:rPr lang="cs-CZ" dirty="0" err="1"/>
              <a:t>ed</a:t>
            </a:r>
            <a:r>
              <a:rPr lang="cs-CZ" dirty="0"/>
              <a:t>.) a kol. </a:t>
            </a:r>
            <a:r>
              <a:rPr lang="cs-CZ" i="1" dirty="0"/>
              <a:t>Souvislosti proměn pracovního trhu a soukromého, rodinného a partnerského život</a:t>
            </a:r>
            <a:r>
              <a:rPr lang="cs-CZ" dirty="0"/>
              <a:t>a 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07:3. 1. vyd. Praha: Sociologický ústav AV ČR, </a:t>
            </a:r>
            <a:r>
              <a:rPr lang="cs-CZ" dirty="0" err="1"/>
              <a:t>v.v.i</a:t>
            </a:r>
            <a:r>
              <a:rPr lang="cs-CZ" dirty="0"/>
              <a:t>., 2007, s. 81–109. [Cit. 14. 7. 2015]. ©2015 Sociologický ústav AV ČR, </a:t>
            </a:r>
            <a:r>
              <a:rPr lang="cs-CZ" dirty="0" err="1"/>
              <a:t>v.v.i</a:t>
            </a:r>
            <a:r>
              <a:rPr lang="cs-CZ" dirty="0"/>
              <a:t>. Dostupné z: http://www.soc.cas.cz/publikace/souvislosti-promen-pracovniho-trhu-soukromeho-rodinneho-partnerskeho-zivota.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HAŠKOVÁ, H. </a:t>
            </a:r>
            <a:r>
              <a:rPr lang="cs-CZ" i="1" dirty="0"/>
              <a:t>Fenomén bezdětnosti. </a:t>
            </a:r>
            <a:r>
              <a:rPr lang="cs-CZ" dirty="0"/>
              <a:t>Praha: Sociologické nakladatelství (Slon), 2009. ISBN 9789-80-7419-020-9.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HAŠKOVCOVÁ, H. </a:t>
            </a:r>
            <a:r>
              <a:rPr lang="cs-CZ" i="1" dirty="0"/>
              <a:t>Fenomén stáří. </a:t>
            </a:r>
            <a:r>
              <a:rPr lang="cs-CZ" dirty="0"/>
              <a:t>Praha: Panorama, 1990. ISBN 80-7038-158-2.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HAUSEROVÁ-SCHÖNEROVÁ, I. </a:t>
            </a:r>
            <a:r>
              <a:rPr lang="cs-CZ" i="1" dirty="0"/>
              <a:t>Děti potřebují prarodiče.  </a:t>
            </a:r>
            <a:r>
              <a:rPr lang="cs-CZ" dirty="0"/>
              <a:t>Praha: Portál, 1996. ISBN 80-71798-105-3.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HAVLÍK, R. Rodina, výchova a vzdělání. In: HAVLÍK, R., KOŤA, J. </a:t>
            </a:r>
            <a:r>
              <a:rPr lang="cs-CZ" i="1" dirty="0"/>
              <a:t>Sociologie výchovy a školy. </a:t>
            </a:r>
            <a:r>
              <a:rPr lang="cs-CZ" dirty="0"/>
              <a:t>Praha: Portál, s. r. o., 2002, s. 67–79. ISBN 80-7178-635-7.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</a:t>
            </a:r>
            <a:r>
              <a:rPr lang="cs-CZ" i="1" dirty="0"/>
              <a:t>Dítě v osobnostním pojetí.</a:t>
            </a:r>
            <a:r>
              <a:rPr lang="cs-CZ" dirty="0"/>
              <a:t> Praha: Portál, s. r.o., 2004. ISBN 80-7178-888-0.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</a:t>
            </a:r>
            <a:r>
              <a:rPr lang="cs-CZ" i="1" dirty="0"/>
              <a:t>Sociální psychologie pro pedagogy.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a. s., 2007. ISBN 978-80-247-1168-3.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</a:t>
            </a:r>
            <a:r>
              <a:rPr lang="cs-CZ" i="1" dirty="0"/>
              <a:t>Sociální psychologie pro pedagogy. </a:t>
            </a:r>
            <a:r>
              <a:rPr lang="cs-CZ" dirty="0"/>
              <a:t>2. </a:t>
            </a:r>
            <a:r>
              <a:rPr lang="cs-CZ" dirty="0" err="1"/>
              <a:t>přeprac</a:t>
            </a:r>
            <a:r>
              <a:rPr lang="cs-CZ" dirty="0"/>
              <a:t>. a dopl. vyd.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a.s., 2015. ISBN 978-80-247-9817-2 (</a:t>
            </a:r>
            <a:r>
              <a:rPr lang="cs-CZ" dirty="0" err="1"/>
              <a:t>ePub</a:t>
            </a:r>
            <a:r>
              <a:rPr lang="cs-CZ" dirty="0"/>
              <a:t>), ISBN 978-80-247-9816-5 (</a:t>
            </a:r>
            <a:r>
              <a:rPr lang="cs-CZ" dirty="0" err="1"/>
              <a:t>pdf</a:t>
            </a:r>
            <a:r>
              <a:rPr lang="cs-CZ" dirty="0"/>
              <a:t>), ISBN 978-80-247-4674-6 (</a:t>
            </a:r>
            <a:r>
              <a:rPr lang="cs-CZ" dirty="0" err="1"/>
              <a:t>print</a:t>
            </a:r>
            <a:r>
              <a:rPr lang="cs-CZ" dirty="0"/>
              <a:t>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HELUS, Z. </a:t>
            </a:r>
            <a:r>
              <a:rPr lang="cs-CZ" i="1" dirty="0"/>
              <a:t>Úvod do sociální psychologie. (Aktualizovaná témata pro studující učitelství). </a:t>
            </a:r>
            <a:r>
              <a:rPr lang="cs-CZ" dirty="0"/>
              <a:t>Praha: Univerzita Karlova v Praze – Pedagogická fakulta, 2001. ISBN 80-7290-054-4.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HILL, G. </a:t>
            </a:r>
            <a:r>
              <a:rPr lang="cs-CZ" i="1" dirty="0"/>
              <a:t>Moderní psychologie.</a:t>
            </a:r>
            <a:r>
              <a:rPr lang="cs-CZ" dirty="0"/>
              <a:t> Praha: Portál, s. r. o., 2004. ISBN 80-7178-641-1.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HINTNAUS, L. </a:t>
            </a:r>
            <a:r>
              <a:rPr lang="cs-CZ" i="1" dirty="0"/>
              <a:t>Člověk a rodina. Smyls a funkce rodiny. (Anatomie, fysiologie a patologie lidské rodiny). </a:t>
            </a:r>
            <a:r>
              <a:rPr lang="cs-CZ" dirty="0"/>
              <a:t>České Budějovice: JUZF České Budějovice, 1998. ISBN 80-7040-315-2.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HOFBAUER, B. </a:t>
            </a:r>
            <a:r>
              <a:rPr lang="cs-CZ" i="1" dirty="0"/>
              <a:t>Děti, mládež a volný čas. </a:t>
            </a:r>
            <a:r>
              <a:rPr lang="cs-CZ" dirty="0"/>
              <a:t>Praha: Portál, 2004. ISBN 80-7178-927-5.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510178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930E99-2B48-4E06-A6F0-AD78D5D5B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2A317B-F257-4157-B098-B0259695A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CHALOUPKOVÁ, J., ŠALAMOUNOVÁ, P. </a:t>
            </a:r>
            <a:r>
              <a:rPr lang="cs-CZ" i="1" dirty="0"/>
              <a:t>Postoje k manželství, rodičovství a k rolím v rodině v České republice a v Evropě </a:t>
            </a:r>
            <a:r>
              <a:rPr lang="cs-CZ" dirty="0"/>
              <a:t>[online]. Praha: Sociologický ústav AV ČR, 2004. ISBN 80-7330-062-1. [cit. 18. 9. 2007]. Dostupné z: http://studie.soc.cas.cz/</a:t>
            </a:r>
            <a:r>
              <a:rPr lang="cs-CZ" dirty="0" err="1"/>
              <a:t>upl</a:t>
            </a:r>
            <a:r>
              <a:rPr lang="cs-CZ" dirty="0"/>
              <a:t>/texty/</a:t>
            </a:r>
            <a:r>
              <a:rPr lang="cs-CZ" dirty="0" err="1"/>
              <a:t>files</a:t>
            </a:r>
            <a:r>
              <a:rPr lang="cs-CZ" dirty="0"/>
              <a:t>/210_1chalou47%20pro%20tisk.pdf.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JANDOUREK, J. </a:t>
            </a:r>
            <a:r>
              <a:rPr lang="cs-CZ" i="1" dirty="0"/>
              <a:t>Sociologický slovník. </a:t>
            </a:r>
            <a:r>
              <a:rPr lang="cs-CZ" dirty="0"/>
              <a:t>Praha: Portál, s.r.o., 2001. ISBN 80-7178-535-0.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JANIŠ, K. </a:t>
            </a:r>
            <a:r>
              <a:rPr lang="cs-CZ" i="1" dirty="0"/>
              <a:t>Úvod do sexuální výchovy.</a:t>
            </a:r>
            <a:r>
              <a:rPr lang="cs-CZ" dirty="0"/>
              <a:t> Opava: Slezská univerzita v Opavě, Filozoficko-přírodovědecká fakulta, Ústav pedagogických a psychologických věd, 2005. ISBN 80-77248-305-6.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JEDLIČKA, R. Problémy socializace, pedagogická diagnostika a práce výchovného poradce ve škole. In: VALIŠOVÁ, A., KASÍKOVÁ, H. a kol. </a:t>
            </a:r>
            <a:r>
              <a:rPr lang="cs-CZ" i="1" dirty="0"/>
              <a:t>Pedagogika pro učitele.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a. s., 2007. ISBN 978-80-247-1734-0.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KATRŇÁK, T. a kol. </a:t>
            </a:r>
            <a:r>
              <a:rPr lang="cs-CZ" i="1" dirty="0"/>
              <a:t>Na prahu dospělosti. Partnerství, sex a životní představy mladých v současné české společnosti. </a:t>
            </a:r>
            <a:r>
              <a:rPr lang="cs-CZ" dirty="0"/>
              <a:t>Brno: Dokořán, s. r.o., 2010. ISBN 978-80-7363-352-3 (Dokořán), ISBN 978-80-210-5455-4 (Masarykova univerzita).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KATRŇÁK, T. </a:t>
            </a:r>
            <a:r>
              <a:rPr lang="cs-CZ" i="1" dirty="0"/>
              <a:t>Spřízněni volbou? Homogamie a heterogamie manželských párů v České republice. </a:t>
            </a:r>
            <a:r>
              <a:rPr lang="cs-CZ" dirty="0"/>
              <a:t>Praha: Sociologické nakladatelství (SLON), 2008. ISBN 978-80-86429-98-4.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KIMPLOVÁ, T. </a:t>
            </a:r>
            <a:r>
              <a:rPr lang="cs-CZ" i="1" dirty="0"/>
              <a:t>Základy psychologie manželského a rodinného soužití.</a:t>
            </a:r>
            <a:r>
              <a:rPr lang="cs-CZ" dirty="0"/>
              <a:t> Ostrava: Ostravská univerzita v Ostravě, 2008. ISBN 978-80-7368-619-2.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KOTÝNKOVÁ, M. Rodina a možnosti harmonizace profesního a rodinného života. In: MITCHELL, E., HAMPLOVÁ, D. (</a:t>
            </a:r>
            <a:r>
              <a:rPr lang="cs-CZ" dirty="0" err="1"/>
              <a:t>eds</a:t>
            </a:r>
            <a:r>
              <a:rPr lang="cs-CZ" dirty="0"/>
              <a:t>.), CHALOUPKOVÁ, J., KOTÝNKOVÁ, M. </a:t>
            </a:r>
            <a:r>
              <a:rPr lang="cs-CZ" i="1" dirty="0"/>
              <a:t>Kdo se (po)stará? Dítě mezi rodinou, státem a trhem. </a:t>
            </a:r>
            <a:r>
              <a:rPr lang="cs-CZ" dirty="0"/>
              <a:t>Praha. Sociologický ústav AV ČR, u. v. i., 2012, s. 37–68. ISBN 879-80-7330-216-0.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KOHOUTOVÁ, I. </a:t>
            </a:r>
            <a:r>
              <a:rPr lang="cs-CZ" i="1" dirty="0"/>
              <a:t>Registrované partnerství je častější u mužů</a:t>
            </a:r>
            <a:r>
              <a:rPr lang="cs-CZ" dirty="0"/>
              <a:t> [online]. Aktualizováno dne 20. 12. 2014. [Cit. 17. 9. 2015]. Dostupné z: https://www.czso.cz/</a:t>
            </a:r>
            <a:r>
              <a:rPr lang="cs-CZ" dirty="0" err="1"/>
              <a:t>csu</a:t>
            </a:r>
            <a:r>
              <a:rPr lang="cs-CZ" dirty="0"/>
              <a:t>/</a:t>
            </a:r>
            <a:r>
              <a:rPr lang="cs-CZ" dirty="0" err="1"/>
              <a:t>czso</a:t>
            </a:r>
            <a:r>
              <a:rPr lang="cs-CZ" dirty="0"/>
              <a:t>/0800492b9c.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KRATOCHVÍL, S. </a:t>
            </a:r>
            <a:r>
              <a:rPr lang="cs-CZ" i="1" dirty="0"/>
              <a:t>Manželská terapie. </a:t>
            </a:r>
            <a:r>
              <a:rPr lang="cs-CZ" dirty="0"/>
              <a:t>Vyd. 3., v nakladatelství Portál 1. Praha: Portál, 2000. ISBN 80-7178-332-3.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KRAUS, B. et al. </a:t>
            </a:r>
            <a:r>
              <a:rPr lang="cs-CZ" i="1" dirty="0"/>
              <a:t>Životní styl současné české rodiny.</a:t>
            </a:r>
            <a:r>
              <a:rPr lang="cs-CZ" dirty="0"/>
              <a:t> Hradec Králové: Gaudeamus, 2015. ISBN 978-80-7435-544-8.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KRAUS, B. </a:t>
            </a:r>
            <a:r>
              <a:rPr lang="cs-CZ" i="1" dirty="0"/>
              <a:t>Základy sociální pedagogiky. </a:t>
            </a:r>
            <a:r>
              <a:rPr lang="cs-CZ" dirty="0"/>
              <a:t>Praha: Portál, s. r. o., 2008. ISBN 978-80-7367-383-3.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KUCHAŘOVÁ, V. Některé obsahové změny postojů k manželství a rodičovství. </a:t>
            </a:r>
            <a:r>
              <a:rPr lang="cs-CZ" dirty="0" err="1"/>
              <a:t>Substantive</a:t>
            </a:r>
            <a:r>
              <a:rPr lang="cs-CZ" dirty="0"/>
              <a:t> </a:t>
            </a:r>
            <a:r>
              <a:rPr lang="cs-CZ" dirty="0" err="1"/>
              <a:t>Changes</a:t>
            </a:r>
            <a:r>
              <a:rPr lang="cs-CZ" dirty="0"/>
              <a:t> in </a:t>
            </a:r>
            <a:r>
              <a:rPr lang="cs-CZ" dirty="0" err="1"/>
              <a:t>Views</a:t>
            </a:r>
            <a:r>
              <a:rPr lang="cs-CZ" dirty="0"/>
              <a:t> in </a:t>
            </a:r>
            <a:r>
              <a:rPr lang="cs-CZ" dirty="0" err="1"/>
              <a:t>Marriage</a:t>
            </a:r>
            <a:r>
              <a:rPr lang="cs-CZ" dirty="0"/>
              <a:t> and </a:t>
            </a:r>
            <a:r>
              <a:rPr lang="cs-CZ" dirty="0" err="1"/>
              <a:t>Parenthood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Modernizace a česká rodina. </a:t>
            </a:r>
            <a:r>
              <a:rPr lang="cs-CZ" i="1" dirty="0" err="1"/>
              <a:t>Modernization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Czech </a:t>
            </a:r>
            <a:r>
              <a:rPr lang="cs-CZ" i="1" dirty="0" err="1"/>
              <a:t>Family</a:t>
            </a:r>
            <a:r>
              <a:rPr lang="cs-CZ" i="1" dirty="0"/>
              <a:t>. </a:t>
            </a:r>
            <a:r>
              <a:rPr lang="cs-CZ" dirty="0"/>
              <a:t>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189–203. ISBN 80-86598-61-6.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KUCHAŘOVÁ, V. a kol. </a:t>
            </a:r>
            <a:r>
              <a:rPr lang="cs-CZ" i="1" dirty="0"/>
              <a:t>Úplné rodiny s dětmi. </a:t>
            </a:r>
            <a:r>
              <a:rPr lang="cs-CZ" dirty="0"/>
              <a:t>Praha: Výzkumný ústav práce a sociálních věc, v. v. i., 2022. ISBN 978-80-7416-429-3 (</a:t>
            </a:r>
            <a:r>
              <a:rPr lang="cs-CZ" dirty="0" err="1"/>
              <a:t>pdf</a:t>
            </a:r>
            <a:r>
              <a:rPr lang="cs-CZ" dirty="0"/>
              <a:t>).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KUCHAŘOVÁ, V. (</a:t>
            </a:r>
            <a:r>
              <a:rPr lang="cs-CZ" dirty="0" err="1"/>
              <a:t>ed</a:t>
            </a:r>
            <a:r>
              <a:rPr lang="cs-CZ" dirty="0"/>
              <a:t>.) a kol. </a:t>
            </a:r>
            <a:r>
              <a:rPr lang="cs-CZ" i="1" dirty="0"/>
              <a:t>Zpráva ro rodině 2020</a:t>
            </a:r>
            <a:r>
              <a:rPr lang="cs-CZ" dirty="0"/>
              <a:t> </a:t>
            </a:r>
            <a:r>
              <a:rPr lang="en-US" dirty="0"/>
              <a:t>[online]. </a:t>
            </a:r>
            <a:r>
              <a:rPr lang="cs-CZ" dirty="0"/>
              <a:t>Praha: Výzkumný ústav práce a sociálních věcí, v. v. i., 2020. ISBN 978-80-7416-379-1 </a:t>
            </a:r>
            <a:r>
              <a:rPr lang="en-US" dirty="0"/>
              <a:t>(print). </a:t>
            </a:r>
            <a:r>
              <a:rPr lang="cs-CZ" dirty="0"/>
              <a:t>ISBN 978-80-7416-380-7 (</a:t>
            </a:r>
            <a:r>
              <a:rPr lang="cs-CZ" dirty="0" err="1"/>
              <a:t>pdf</a:t>
            </a:r>
            <a:r>
              <a:rPr lang="cs-CZ" dirty="0"/>
              <a:t>). Dostupné z: </a:t>
            </a:r>
            <a:r>
              <a:rPr lang="en-US" u="sng" dirty="0">
                <a:hlinkClick r:id="rId2"/>
              </a:rPr>
              <a:t>http://praha.vupsv.cz/fulltext/vz 477.pdf</a:t>
            </a:r>
            <a:endParaRPr lang="cs-CZ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LANGMEIER, J., KREJČÍŘOVÁ, D. </a:t>
            </a:r>
            <a:r>
              <a:rPr lang="cs-CZ" i="1" dirty="0"/>
              <a:t>Vývojová psychologie. </a:t>
            </a:r>
            <a:r>
              <a:rPr lang="cs-CZ" dirty="0"/>
              <a:t>Vyd. 3., </a:t>
            </a:r>
            <a:r>
              <a:rPr lang="cs-CZ" dirty="0" err="1"/>
              <a:t>přeprac</a:t>
            </a:r>
            <a:r>
              <a:rPr lang="cs-CZ" dirty="0"/>
              <a:t>. a dopl., v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 1., Praha: </a:t>
            </a:r>
            <a:r>
              <a:rPr lang="cs-CZ" dirty="0" err="1"/>
              <a:t>Grada</a:t>
            </a:r>
            <a:r>
              <a:rPr lang="cs-CZ" dirty="0"/>
              <a:t> </a:t>
            </a:r>
            <a:r>
              <a:rPr lang="cs-CZ" dirty="0" err="1"/>
              <a:t>Publishing</a:t>
            </a:r>
            <a:r>
              <a:rPr lang="cs-CZ" dirty="0"/>
              <a:t>, spol. s. r.o., 1998. ISBN 80-7169-195-X.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LEHMAN, K. </a:t>
            </a:r>
            <a:r>
              <a:rPr lang="cs-CZ" i="1" dirty="0"/>
              <a:t>Sourozenecké konstelace. </a:t>
            </a:r>
            <a:r>
              <a:rPr lang="cs-CZ" dirty="0"/>
              <a:t>Vyd. 2. Praha: Portál, s. r. o., 2000. ISBN 80-7178-430-3.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LUSSO, V. C. </a:t>
            </a:r>
            <a:r>
              <a:rPr lang="cs-CZ" i="1" dirty="0"/>
              <a:t>Prarodiče, rodiče a vnoučata. O emočních, vztahových a komunikačních úskalích. </a:t>
            </a:r>
            <a:r>
              <a:rPr lang="cs-CZ" dirty="0"/>
              <a:t>Praha. Portál, s. r. o., 2011. ISBN 978-80-262-0003-1.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94355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4282EB-6B28-4CEE-8061-DD2C46DAB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DB1A56-AE99-4E86-9C18-C6195AF07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MACEK, P., ŠTEFÁNKOVÁ, Z. Vztahy s rodiči a jejich souvislosti s citovou vazbou. In: MACEK P., LACINOVÁ, L.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Vztahy v dospívání. </a:t>
            </a:r>
            <a:r>
              <a:rPr lang="cs-CZ" dirty="0"/>
              <a:t>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2006, s. 25–40. ISBN 80-7364-034-1.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MAREŠ, P. Sňatkový trh – koncepty a modely: východisko výzkumu reprodukce rodin.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Marriage</a:t>
            </a:r>
            <a:r>
              <a:rPr lang="cs-CZ" dirty="0"/>
              <a:t> Market – </a:t>
            </a:r>
            <a:r>
              <a:rPr lang="cs-CZ" dirty="0" err="1"/>
              <a:t>Concepts</a:t>
            </a:r>
            <a:r>
              <a:rPr lang="cs-CZ" dirty="0"/>
              <a:t> and </a:t>
            </a:r>
            <a:r>
              <a:rPr lang="cs-CZ" dirty="0" err="1"/>
              <a:t>Models</a:t>
            </a:r>
            <a:r>
              <a:rPr lang="cs-CZ" dirty="0"/>
              <a:t>: </a:t>
            </a:r>
            <a:r>
              <a:rPr lang="cs-CZ" dirty="0" err="1"/>
              <a:t>Basis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Reproduction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Families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Modernizace a česká rodina. </a:t>
            </a:r>
            <a:r>
              <a:rPr lang="cs-CZ" i="1" dirty="0" err="1"/>
              <a:t>Modernization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Czech </a:t>
            </a:r>
            <a:r>
              <a:rPr lang="cs-CZ" i="1" dirty="0" err="1"/>
              <a:t>Family</a:t>
            </a:r>
            <a:r>
              <a:rPr lang="cs-CZ" i="1" dirty="0"/>
              <a:t>.</a:t>
            </a:r>
            <a:r>
              <a:rPr lang="cs-CZ" dirty="0"/>
              <a:t>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75–95. ISBN 80-86598-61-6.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MAŘÍKOVÁ, H. Genderový aspekt rodičovství.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Životní cyklus sociologické a demografické perspektivy. </a:t>
            </a:r>
            <a:r>
              <a:rPr lang="cs-CZ" dirty="0"/>
              <a:t>Praha: Sociologický ústav AV ČR, 2006, s. 141–159.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</a:t>
            </a:r>
            <a:r>
              <a:rPr lang="cs-CZ" i="1" dirty="0"/>
              <a:t>Co, kdy a jak ve výchově dětí. </a:t>
            </a:r>
            <a:r>
              <a:rPr lang="cs-CZ" dirty="0"/>
              <a:t>Praha: Portál, 1996. ISBN 80-7178-0185-5.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</a:t>
            </a:r>
            <a:r>
              <a:rPr lang="cs-CZ" i="1" dirty="0"/>
              <a:t>O rodině vlastní, nevlastní a náhradní.</a:t>
            </a:r>
            <a:r>
              <a:rPr lang="cs-CZ" dirty="0"/>
              <a:t> Praha: Portál, 1994. ISBN 80-85282-83-6.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 Socializační proces. In: DUNOVSKÝ, J. a kol. </a:t>
            </a:r>
            <a:r>
              <a:rPr lang="cs-CZ" i="1" dirty="0"/>
              <a:t>Sociální pediatrie. Vybrané kapitoly.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1999, s. 82–90. ISBN 80-7169-254-9.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Z., DYTRYCH, Z. </a:t>
            </a:r>
            <a:r>
              <a:rPr lang="cs-CZ" i="1" dirty="0"/>
              <a:t>Nevlastní rodiče a nevlastní děti.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spol. s r. o., 1999. ISBN 80-7169-897-0.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MATĚJČEK, Z., DYTRYCH, Z. </a:t>
            </a:r>
            <a:r>
              <a:rPr lang="cs-CZ" i="1" dirty="0"/>
              <a:t>Radosti a strasti prarodičů aneb když máme vnoučata.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spol. s r. o., 1997. ISBN 80-7169-455-X.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</a:t>
            </a:r>
            <a:r>
              <a:rPr lang="cs-CZ" i="1" dirty="0"/>
              <a:t>Rodina jako instituce a vztahová síť. </a:t>
            </a:r>
            <a:r>
              <a:rPr lang="cs-CZ" dirty="0"/>
              <a:t>Vyd. 3.,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Praha. Sociologické nakladatelství (SLON), 2003. ISBN 80-86429-19-9.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O., KROFTOVÁ, A. </a:t>
            </a:r>
            <a:r>
              <a:rPr lang="cs-CZ" i="1" dirty="0"/>
              <a:t>Mládež a delikvence. </a:t>
            </a:r>
            <a:r>
              <a:rPr lang="cs-CZ" dirty="0"/>
              <a:t>Vyd. 2. </a:t>
            </a:r>
            <a:r>
              <a:rPr lang="cs-CZ" dirty="0" err="1"/>
              <a:t>aktualiz</a:t>
            </a:r>
            <a:r>
              <a:rPr lang="cs-CZ" dirty="0"/>
              <a:t>. Praha: Portál, s. r. o., 2003. ISBN 80-7178-771-X.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</a:t>
            </a:r>
            <a:r>
              <a:rPr lang="cs-CZ" i="1" dirty="0"/>
              <a:t>Rodina jako instituce a vztahová síť.</a:t>
            </a:r>
            <a:r>
              <a:rPr lang="cs-CZ" dirty="0"/>
              <a:t> Praha: SOCIOLOGICKÉ NAKLADATELSTVÍ, 1993. ISBN 80-901424-7-8.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 </a:t>
            </a:r>
            <a:r>
              <a:rPr lang="cs-CZ" i="1" dirty="0"/>
              <a:t>Rodina jako instituce a vztahová síť.</a:t>
            </a:r>
            <a:r>
              <a:rPr lang="cs-CZ" dirty="0"/>
              <a:t> Vyd. 3.,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přeprac</a:t>
            </a:r>
            <a:r>
              <a:rPr lang="cs-CZ" dirty="0"/>
              <a:t>. Praha: </a:t>
            </a:r>
            <a:r>
              <a:rPr lang="cs-CZ" cap="all" dirty="0"/>
              <a:t>SOCIOLOGICKÉ NAKLADATELSTVÍ (Slon), 2003</a:t>
            </a:r>
            <a:r>
              <a:rPr lang="cs-CZ" dirty="0"/>
              <a:t>. ISBN 80-86429-19-9.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cap="all" dirty="0"/>
              <a:t>Možný</a:t>
            </a:r>
            <a:r>
              <a:rPr lang="cs-CZ" dirty="0"/>
              <a:t>, I. </a:t>
            </a:r>
            <a:r>
              <a:rPr lang="cs-CZ" i="1" dirty="0"/>
              <a:t>Rodina a společnost. </a:t>
            </a:r>
            <a:r>
              <a:rPr lang="cs-CZ" dirty="0"/>
              <a:t>Vyd. 2., uprav. Praha: Sociologické nakladatelství (SLON), 2008. ISBN 978-80-86429-87-8.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MATOUŠEK, O., PAZLAROVÁ, H. </a:t>
            </a:r>
            <a:r>
              <a:rPr lang="cs-CZ" i="1" dirty="0"/>
              <a:t>Hodnocení ohroženého dítě a rodiny v kontextu plánování péče. </a:t>
            </a:r>
            <a:r>
              <a:rPr lang="cs-CZ" dirty="0"/>
              <a:t>Praha: Portál, s. r. o., 2010. ISBN 978-80-7367-739-8.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MITCHELL, E. Když nepracují, ať nejí? Zaměstnanost a chudoba v rodinách s dětmi. In: MITCHELL, E., HAMPLOVÁ, D. (</a:t>
            </a:r>
            <a:r>
              <a:rPr lang="cs-CZ" dirty="0" err="1"/>
              <a:t>Eds</a:t>
            </a:r>
            <a:r>
              <a:rPr lang="cs-CZ" dirty="0"/>
              <a:t>.), CHALOUPKOVÁ, J., KOTÝNKOVÁ, M. </a:t>
            </a:r>
            <a:r>
              <a:rPr lang="cs-CZ" i="1" dirty="0"/>
              <a:t>Kdo se (po)stará? Dítě mezi rodinou, státem a trhem. </a:t>
            </a:r>
            <a:r>
              <a:rPr lang="cs-CZ" dirty="0"/>
              <a:t>Praha. Sociologický ústav AV ČR, u. v. i., 2012, s. 87–110. ISBN 879-80-7330-216-0.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MLČÁK, Z. </a:t>
            </a:r>
            <a:r>
              <a:rPr lang="cs-CZ" i="1" dirty="0"/>
              <a:t>Vybrané kapitoly z psychologie manželství a rodiny.</a:t>
            </a:r>
            <a:r>
              <a:rPr lang="cs-CZ" dirty="0"/>
              <a:t> Ostrava: Filozofická fakulta Ostravské univerzity, 1996. ISBN 80-7042-452-4.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Česká rodina pozdní modernity: nová podoba starého partnera a rivala školy [online]. </a:t>
            </a:r>
            <a:r>
              <a:rPr lang="cs-CZ" i="1" dirty="0"/>
              <a:t>Pedagogika,</a:t>
            </a:r>
            <a:r>
              <a:rPr lang="cs-CZ" dirty="0"/>
              <a:t> 2004, č. 4, s. 305-325. [Cit. 13. 2. 2015]. Dostupné z: http: //pages.pedf.cuni.cz/pedagogika/?p=1860.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Modernizace české rodiny a mezigeneračních vztahů v mezinárodním srovnání. </a:t>
            </a:r>
            <a:r>
              <a:rPr lang="cs-CZ" dirty="0" err="1"/>
              <a:t>Modernization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Czech </a:t>
            </a:r>
            <a:r>
              <a:rPr lang="cs-CZ" dirty="0" err="1"/>
              <a:t>Family</a:t>
            </a:r>
            <a:r>
              <a:rPr lang="cs-CZ" dirty="0"/>
              <a:t> and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Intergenerational</a:t>
            </a:r>
            <a:r>
              <a:rPr lang="cs-CZ" dirty="0"/>
              <a:t> Relations. International </a:t>
            </a:r>
            <a:r>
              <a:rPr lang="cs-CZ" dirty="0" err="1"/>
              <a:t>Comparison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Modernizace a česká rodina. </a:t>
            </a:r>
            <a:r>
              <a:rPr lang="cs-CZ" i="1" dirty="0" err="1"/>
              <a:t>Modernization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Czech </a:t>
            </a:r>
            <a:r>
              <a:rPr lang="cs-CZ" i="1" dirty="0" err="1"/>
              <a:t>Family</a:t>
            </a:r>
            <a:r>
              <a:rPr lang="cs-CZ" i="1" dirty="0"/>
              <a:t>. </a:t>
            </a:r>
            <a:r>
              <a:rPr lang="cs-CZ" dirty="0"/>
              <a:t>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11–36. ISBN 80-86598-61-6.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</a:t>
            </a:r>
            <a:r>
              <a:rPr lang="cs-CZ" i="1" dirty="0"/>
              <a:t>Rodina a společnost. </a:t>
            </a:r>
            <a:r>
              <a:rPr lang="cs-CZ" dirty="0"/>
              <a:t>Vyd. 2., upravené – dotisk 2011 Praha: SOCIOLOGICKÉ NAKLADATELSTVÍ (SLON), 2011. ISBN 978-80-86429-87-8.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MOŽNÝ, I. </a:t>
            </a:r>
            <a:r>
              <a:rPr lang="cs-CZ" i="1" dirty="0"/>
              <a:t>Sociologie rodiny. </a:t>
            </a:r>
            <a:r>
              <a:rPr lang="cs-CZ" dirty="0"/>
              <a:t>Vyd. 2., upravené Praha: Sociologické nakladatelství (SLON), 2002. ISBN 80-86429-05-9.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NOVÁK, T. </a:t>
            </a:r>
            <a:r>
              <a:rPr lang="cs-CZ" i="1" dirty="0"/>
              <a:t>Manželské a rodinné poradenství. </a:t>
            </a:r>
            <a:r>
              <a:rPr lang="cs-CZ" dirty="0"/>
              <a:t>Praha: Grada </a:t>
            </a:r>
            <a:r>
              <a:rPr lang="cs-CZ" dirty="0" err="1"/>
              <a:t>Publihing</a:t>
            </a:r>
            <a:r>
              <a:rPr lang="cs-CZ" dirty="0"/>
              <a:t>, a. s., 2006. ISBN 80-247-1316-0.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Obyvatelstvo – roční časové řady </a:t>
            </a:r>
            <a:r>
              <a:rPr lang="cs-CZ" dirty="0"/>
              <a:t>[online]. [Cit. 14. 7. 2015]. Aktualizováno dne: 11. 06. 2015. Dostupné z: </a:t>
            </a:r>
            <a:r>
              <a:rPr lang="cs-CZ" dirty="0">
                <a:hlinkClick r:id="rId2"/>
              </a:rPr>
              <a:t>https://www.czso.cz/</a:t>
            </a:r>
            <a:r>
              <a:rPr lang="cs-CZ" dirty="0" err="1">
                <a:hlinkClick r:id="rId2"/>
              </a:rPr>
              <a:t>csu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czso</a:t>
            </a:r>
            <a:r>
              <a:rPr lang="cs-CZ" dirty="0">
                <a:hlinkClick r:id="rId2"/>
              </a:rPr>
              <a:t>/</a:t>
            </a:r>
            <a:r>
              <a:rPr lang="cs-CZ" dirty="0" err="1">
                <a:hlinkClick r:id="rId2"/>
              </a:rPr>
              <a:t>obyvatelstvo_hu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Obyvatelstvo – roční časové řady</a:t>
            </a:r>
            <a:r>
              <a:rPr lang="cs-CZ" dirty="0"/>
              <a:t> [online]. Aktualizováno dne: 27. 5. 2014 [cit. 19. 8. 2014]. Dostupné z: </a:t>
            </a:r>
            <a:r>
              <a:rPr lang="cs-CZ" dirty="0">
                <a:hlinkClick r:id="rId3"/>
              </a:rPr>
              <a:t>http://www.czso.cz/</a:t>
            </a:r>
            <a:r>
              <a:rPr lang="cs-CZ" dirty="0" err="1">
                <a:hlinkClick r:id="rId3"/>
              </a:rPr>
              <a:t>csu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redakce.nsf</a:t>
            </a:r>
            <a:r>
              <a:rPr lang="cs-CZ" dirty="0">
                <a:hlinkClick r:id="rId3"/>
              </a:rPr>
              <a:t>/i/</a:t>
            </a:r>
            <a:r>
              <a:rPr lang="cs-CZ" dirty="0" err="1">
                <a:hlinkClick r:id="rId3"/>
              </a:rPr>
              <a:t>obyvatelstvo_hu</a:t>
            </a:r>
            <a:r>
              <a:rPr lang="cs-CZ" dirty="0"/>
              <a:t>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Obyvatelstvo – roční časové řady</a:t>
            </a:r>
            <a:r>
              <a:rPr lang="cs-CZ" dirty="0"/>
              <a:t> [online]. Aktualizováno dne: 27. 5. 2014 [cit. 19. 8. 2014]. Dostupné z: </a:t>
            </a:r>
            <a:r>
              <a:rPr lang="cs-CZ" dirty="0">
                <a:hlinkClick r:id="rId3"/>
              </a:rPr>
              <a:t>http://www.czso.cz/</a:t>
            </a:r>
            <a:r>
              <a:rPr lang="cs-CZ" dirty="0" err="1">
                <a:hlinkClick r:id="rId3"/>
              </a:rPr>
              <a:t>csu</a:t>
            </a:r>
            <a:r>
              <a:rPr lang="cs-CZ" dirty="0">
                <a:hlinkClick r:id="rId3"/>
              </a:rPr>
              <a:t>/</a:t>
            </a:r>
            <a:r>
              <a:rPr lang="cs-CZ" dirty="0" err="1">
                <a:hlinkClick r:id="rId3"/>
              </a:rPr>
              <a:t>redakce.nsf</a:t>
            </a:r>
            <a:r>
              <a:rPr lang="cs-CZ" dirty="0">
                <a:hlinkClick r:id="rId3"/>
              </a:rPr>
              <a:t>/i/</a:t>
            </a:r>
            <a:r>
              <a:rPr lang="cs-CZ" dirty="0" err="1">
                <a:hlinkClick r:id="rId3"/>
              </a:rPr>
              <a:t>obyvatelstvo_hu</a:t>
            </a:r>
            <a:r>
              <a:rPr lang="cs-CZ" dirty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ORVIN, G. H. </a:t>
            </a:r>
            <a:r>
              <a:rPr lang="cs-CZ" i="1" dirty="0"/>
              <a:t>Dospívání – Kniha pro rodiče.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spol. s r. o., 2001. ISBN 80-247-0124-3.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330858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6B26C9-C8C5-4F62-9EDF-4EBA7E85E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5C80713-CB03-403A-AFC3-9EA7F650F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PAPOUŠEK, M. Intuitivní rodičovství. In: DITTRICHOVÁ, J. a kol. </a:t>
            </a:r>
            <a:r>
              <a:rPr lang="cs-CZ" i="1" dirty="0"/>
              <a:t>Chování dítěte raného věku a rodičovská péče</a:t>
            </a:r>
            <a:r>
              <a:rPr lang="cs-CZ" dirty="0"/>
              <a:t>. Praha: Grada </a:t>
            </a:r>
            <a:r>
              <a:rPr lang="cs-CZ" dirty="0" err="1"/>
              <a:t>Publishing</a:t>
            </a:r>
            <a:r>
              <a:rPr lang="cs-CZ" dirty="0"/>
              <a:t>, a. s., 2004, s. 77–100. ISBN 80-247-0399-8.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PAZLAROVÁ, H. Výchova dětí. In: MATOUŠEK, O., PAZLAROVÁ, H. a kol. </a:t>
            </a:r>
            <a:r>
              <a:rPr lang="cs-CZ" i="1" dirty="0"/>
              <a:t>Podpora rodiny. </a:t>
            </a:r>
            <a:r>
              <a:rPr lang="cs-CZ" dirty="0"/>
              <a:t>Praha: Portál, s. r. o., 2017, s. 81– 91. ISBN 978-80-262-0697-2.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PLAŇAVA, I. </a:t>
            </a:r>
            <a:r>
              <a:rPr lang="cs-CZ" i="1" dirty="0"/>
              <a:t>Manželství a rodiny. </a:t>
            </a:r>
            <a:r>
              <a:rPr lang="cs-CZ" dirty="0"/>
              <a:t>Brno: Doplněk, 2000. ISBN 80-7239-039-2.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PRŮCHA, J., WALTEROVÁ, E., MAREŠ, J. </a:t>
            </a:r>
            <a:r>
              <a:rPr lang="cs-CZ" i="1" dirty="0"/>
              <a:t>Pedagogický slovník.</a:t>
            </a:r>
            <a:r>
              <a:rPr lang="cs-CZ" dirty="0"/>
              <a:t> Nové,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aktutal</a:t>
            </a:r>
            <a:r>
              <a:rPr lang="cs-CZ" dirty="0"/>
              <a:t>. vyd. Praha: Portál, s. r. o., 2009. ISBN 9789-7367-647-6.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RABUŠIC, L. </a:t>
            </a:r>
            <a:r>
              <a:rPr lang="cs-CZ" i="1" dirty="0"/>
              <a:t>Kde ty všechny děti jsou? Porodnost v sociologické perspektivě. </a:t>
            </a:r>
            <a:r>
              <a:rPr lang="cs-CZ" dirty="0"/>
              <a:t>Praha: Sociologické nakladatelství (SLON), 2001. ISBN 80-86429-01-6.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RYCHTAŘÍKOVÁ, J. Diferenciační plodnost v České republice podle rodinného stavu a vzdělání v </a:t>
            </a:r>
            <a:r>
              <a:rPr lang="cs-CZ" dirty="0" err="1"/>
              <a:t>kohortní</a:t>
            </a:r>
            <a:r>
              <a:rPr lang="cs-CZ" dirty="0"/>
              <a:t> perspektivě. In: HAMPLOVÁ, D., RYCHTAŘÍKOVÁ, J., PIKÁLKOVÁ, S. </a:t>
            </a:r>
            <a:r>
              <a:rPr lang="cs-CZ" i="1" dirty="0"/>
              <a:t>České ženy: vzdělání, partnerství, reprodukce a rodina. </a:t>
            </a:r>
            <a:r>
              <a:rPr lang="cs-CZ" dirty="0"/>
              <a:t>Praha: Sociologický ústav AV ČR, 2003, s. 41–83. ISBN 80-7330-004-0.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ŘEHÁKOVÁ, B. Kontakty s příbuznými a jejich místo v osobní sociální síti.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Životní cyklus sociologické a demografické perspektivy.</a:t>
            </a:r>
            <a:r>
              <a:rPr lang="cs-CZ" dirty="0"/>
              <a:t> Praha: Sociologický ústav AV ČR, 2006, s. 202–225.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SEKERA, O. </a:t>
            </a:r>
            <a:r>
              <a:rPr lang="cs-CZ" i="1" dirty="0"/>
              <a:t>Rodina v nečase. </a:t>
            </a:r>
            <a:r>
              <a:rPr lang="cs-CZ" dirty="0"/>
              <a:t>Ostrava: Ostravská univerzita v Ostravě, Pedagogická fakulta, 2010. ISBN 978-80-7368-877-6.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SINGLY, F. DE. </a:t>
            </a:r>
            <a:r>
              <a:rPr lang="cs-CZ" i="1" dirty="0"/>
              <a:t>Sociologie současné rodiny. </a:t>
            </a:r>
            <a:r>
              <a:rPr lang="cs-CZ" dirty="0"/>
              <a:t>Praha: Portál, s. r. o., 1999. ISBN 80-7178-249-1.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SOBOTKA, T. Bezdětnost v České republice. In: HAMPLOVÁ, D., ŠALAMOUNOVÁ, P., ŠAMANOVÁ, G.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Životní cyklus sociologické a demografické perspektivy. </a:t>
            </a:r>
            <a:r>
              <a:rPr lang="cs-CZ" dirty="0"/>
              <a:t>Praha: Sociologický ústav AV ČR, 2006, s. 60–78. ISBN 80-7330-062-6.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SOBOTKOVÁ, I. </a:t>
            </a:r>
            <a:r>
              <a:rPr lang="cs-CZ" i="1" dirty="0"/>
              <a:t>Psychologie rodiny. </a:t>
            </a:r>
            <a:r>
              <a:rPr lang="cs-CZ" dirty="0"/>
              <a:t>Praha: Portál, s. r. o., 2001. ISBN 80-7178-559-8.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ŠMÍDOVÁ, I. „Matkové“. </a:t>
            </a:r>
            <a:r>
              <a:rPr lang="cs-CZ" dirty="0" err="1"/>
              <a:t>Men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„</a:t>
            </a:r>
            <a:r>
              <a:rPr lang="cs-CZ" dirty="0" err="1"/>
              <a:t>mother</a:t>
            </a:r>
            <a:r>
              <a:rPr lang="cs-CZ" dirty="0"/>
              <a:t>“. In: MAREŠ, P., POTOČNÝ, T.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Modernizace a česká rodina. </a:t>
            </a:r>
            <a:r>
              <a:rPr lang="cs-CZ" i="1" dirty="0" err="1"/>
              <a:t>Modernization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Czech </a:t>
            </a:r>
            <a:r>
              <a:rPr lang="cs-CZ" i="1" dirty="0" err="1"/>
              <a:t>Family</a:t>
            </a:r>
            <a:r>
              <a:rPr lang="cs-CZ" i="1" dirty="0"/>
              <a:t>.</a:t>
            </a:r>
            <a:r>
              <a:rPr lang="cs-CZ" dirty="0"/>
              <a:t>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157–175. ISBN 80-86598-61-6.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ŠULOVÁ, L. Člověk v rodině. In: VÝROST, J., SLAMĚNÍK, I. (</a:t>
            </a:r>
            <a:r>
              <a:rPr lang="cs-CZ" dirty="0" err="1"/>
              <a:t>ed</a:t>
            </a:r>
            <a:r>
              <a:rPr lang="cs-CZ" dirty="0"/>
              <a:t>.) </a:t>
            </a:r>
            <a:r>
              <a:rPr lang="cs-CZ" i="1" dirty="0"/>
              <a:t>Aplikovaná sociální psychologie I.</a:t>
            </a:r>
            <a:r>
              <a:rPr lang="cs-CZ" dirty="0"/>
              <a:t> Praha: Portál, s. r. o., 1998, s. 303-342. ISBN 80-7178-269-6.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ŠULOVÁ, L. Psychická deprivace a traumatizace. In: BECHYŇOVÁ, V. a kol. </a:t>
            </a:r>
            <a:r>
              <a:rPr lang="cs-CZ" i="1" dirty="0"/>
              <a:t>Syndrom CAN a způsob péče o rodinný systém.</a:t>
            </a:r>
            <a:r>
              <a:rPr lang="cs-CZ" dirty="0"/>
              <a:t> Praha: IREAS, Institut pro strukturální politiku, o. p. s., 2007, s. 87–99. ISBN 9789-80-86684-47-5.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ŠULOVÁ, L. Současná česká rodina. In: GILLERNOVÁ, I., KEBZA, V., RYMEŠ, M. a kol. </a:t>
            </a:r>
            <a:r>
              <a:rPr lang="cs-CZ" i="1" dirty="0"/>
              <a:t>Psychologické aspekty změn v české společnosti. Člověk na přelomu tisíciletí. </a:t>
            </a:r>
            <a:r>
              <a:rPr lang="cs-CZ" dirty="0"/>
              <a:t>Praha: Grada </a:t>
            </a:r>
            <a:r>
              <a:rPr lang="cs-CZ" dirty="0" err="1"/>
              <a:t>Publishing</a:t>
            </a:r>
            <a:r>
              <a:rPr lang="cs-CZ" dirty="0"/>
              <a:t>, a. s., 2011, s. 106–120. ISBN 978-80-247-2798-1.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928875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9827DE-32BA-4EA7-B2E7-DCFB92C8B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D60D6E2-63B6-4E8C-BFCC-2727A3A8D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TAMÁŠOVÁ, V. </a:t>
            </a:r>
            <a:r>
              <a:rPr lang="cs-CZ" i="1" dirty="0" err="1"/>
              <a:t>Teória</a:t>
            </a:r>
            <a:r>
              <a:rPr lang="cs-CZ" i="1" dirty="0"/>
              <a:t> a </a:t>
            </a:r>
            <a:r>
              <a:rPr lang="cs-CZ" i="1" dirty="0" err="1"/>
              <a:t>prax</a:t>
            </a:r>
            <a:r>
              <a:rPr lang="cs-CZ" i="1" dirty="0"/>
              <a:t> </a:t>
            </a:r>
            <a:r>
              <a:rPr lang="cs-CZ" i="1" dirty="0" err="1"/>
              <a:t>rodinnej</a:t>
            </a:r>
            <a:r>
              <a:rPr lang="cs-CZ" i="1" dirty="0"/>
              <a:t> </a:t>
            </a:r>
            <a:r>
              <a:rPr lang="cs-CZ" i="1" dirty="0" err="1"/>
              <a:t>edukácie</a:t>
            </a:r>
            <a:r>
              <a:rPr lang="cs-CZ" i="1" dirty="0"/>
              <a:t> (z rodiny do života). </a:t>
            </a:r>
            <a:r>
              <a:rPr lang="cs-CZ" dirty="0"/>
              <a:t>2. vyd. Ivanka při Dunaji: AXIMA, 2007. ISBN 978-80-969178-3-9.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THOROVÁ, K. </a:t>
            </a:r>
            <a:r>
              <a:rPr lang="cs-CZ" i="1" dirty="0"/>
              <a:t>Vývojová psychologie. Proměny lidské psychiky od početí po smrt. </a:t>
            </a:r>
            <a:r>
              <a:rPr lang="cs-CZ" dirty="0"/>
              <a:t>Praha: Portál, s. r. o., 2015. ISBN 978-80-262-0714-6. </a:t>
            </a:r>
            <a:endParaRPr lang="cs-CZ" u="sng" dirty="0">
              <a:solidFill>
                <a:srgbClr val="0070C0"/>
              </a:solidFill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TOMÁŠEK, M. </a:t>
            </a:r>
            <a:r>
              <a:rPr lang="cs-CZ" dirty="0" err="1"/>
              <a:t>Singles</a:t>
            </a:r>
            <a:r>
              <a:rPr lang="cs-CZ" dirty="0"/>
              <a:t> a jejich vztahy; kvalitativní pohled na nesezdané a </a:t>
            </a:r>
            <a:r>
              <a:rPr lang="cs-CZ" dirty="0" err="1"/>
              <a:t>nekohabitující</a:t>
            </a:r>
            <a:r>
              <a:rPr lang="cs-CZ" dirty="0"/>
              <a:t> jednotlivce v České republice [online]. </a:t>
            </a:r>
            <a:r>
              <a:rPr lang="cs-CZ" i="1" dirty="0"/>
              <a:t>Sociologický časopis.</a:t>
            </a:r>
            <a:r>
              <a:rPr lang="cs-CZ" dirty="0"/>
              <a:t> 2006, Vol. 42, No, 1, s. 81–105. [Cit. 3. 7. 2015]. Dostupné z: http://sreview.soc.cas.cz/</a:t>
            </a:r>
            <a:r>
              <a:rPr lang="cs-CZ" dirty="0" err="1"/>
              <a:t>uploads</a:t>
            </a:r>
            <a:r>
              <a:rPr lang="cs-CZ" dirty="0"/>
              <a:t>/1410f645b65a6fdda3b4a2beaf43bb8964b9bc80_584_107tomasek22.pdf.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TOMÁŠEK, M. </a:t>
            </a:r>
            <a:r>
              <a:rPr lang="cs-CZ" dirty="0" err="1"/>
              <a:t>Singles</a:t>
            </a:r>
            <a:r>
              <a:rPr lang="cs-CZ" dirty="0"/>
              <a:t> ve světě měnících se typologii a definic: K aktuálně probíhajícímu výzkumu. </a:t>
            </a:r>
            <a:r>
              <a:rPr lang="cs-CZ" dirty="0" err="1"/>
              <a:t>Singles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Changing</a:t>
            </a:r>
            <a:r>
              <a:rPr lang="cs-CZ" dirty="0"/>
              <a:t> </a:t>
            </a:r>
            <a:r>
              <a:rPr lang="cs-CZ" dirty="0" err="1"/>
              <a:t>Typlogies</a:t>
            </a:r>
            <a:r>
              <a:rPr lang="cs-CZ" dirty="0"/>
              <a:t> and </a:t>
            </a:r>
            <a:r>
              <a:rPr lang="cs-CZ" dirty="0" err="1"/>
              <a:t>Definiction</a:t>
            </a:r>
            <a:r>
              <a:rPr lang="cs-CZ" dirty="0"/>
              <a:t>: </a:t>
            </a:r>
            <a:r>
              <a:rPr lang="cs-CZ" dirty="0" err="1"/>
              <a:t>Current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. In: MAREŠ, P., POTOČNÝ, T. (</a:t>
            </a:r>
            <a:r>
              <a:rPr lang="cs-CZ" dirty="0" err="1"/>
              <a:t>eds</a:t>
            </a:r>
            <a:r>
              <a:rPr lang="cs-CZ" dirty="0"/>
              <a:t>.) </a:t>
            </a:r>
            <a:r>
              <a:rPr lang="cs-CZ" i="1" dirty="0"/>
              <a:t>Modernizace a česká rodina. </a:t>
            </a:r>
            <a:r>
              <a:rPr lang="cs-CZ" i="1" dirty="0" err="1"/>
              <a:t>Modernization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Czech </a:t>
            </a:r>
            <a:r>
              <a:rPr lang="cs-CZ" i="1" dirty="0" err="1"/>
              <a:t>Family</a:t>
            </a:r>
            <a:r>
              <a:rPr lang="cs-CZ" i="1" dirty="0"/>
              <a:t>.</a:t>
            </a:r>
            <a:r>
              <a:rPr lang="cs-CZ" dirty="0"/>
              <a:t> Brno: </a:t>
            </a:r>
            <a:r>
              <a:rPr lang="cs-CZ" dirty="0" err="1"/>
              <a:t>Barrister</a:t>
            </a:r>
            <a:r>
              <a:rPr lang="cs-CZ" dirty="0"/>
              <a:t> &amp; </a:t>
            </a:r>
            <a:r>
              <a:rPr lang="cs-CZ" dirty="0" err="1"/>
              <a:t>Principal</a:t>
            </a:r>
            <a:r>
              <a:rPr lang="cs-CZ" dirty="0"/>
              <a:t>, 2003, s. 225–232. ISBN 80-86598-61-6.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i="1" dirty="0"/>
              <a:t>Úhrnná plodnost v letech 1950-2013 </a:t>
            </a:r>
            <a:r>
              <a:rPr lang="cs-CZ" dirty="0"/>
              <a:t>[online]. Aktualizováno dne: 30. 6. 2014. [Cit. 17. 2. 2015]. Dostupné z: htttp://www.czso.cz/csu/readakce.nsf/i/</a:t>
            </a:r>
            <a:br>
              <a:rPr lang="cs-CZ" dirty="0"/>
            </a:br>
            <a:r>
              <a:rPr lang="cs-CZ" dirty="0"/>
              <a:t>uhrna_plodnost_v_letech_1950_2013.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</a:t>
            </a:r>
            <a:r>
              <a:rPr lang="cs-CZ" i="1" dirty="0"/>
              <a:t>Vývojová psychologie I. Dětství a dospívání.</a:t>
            </a:r>
            <a:r>
              <a:rPr lang="cs-CZ" dirty="0"/>
              <a:t> Praha: Univerzita Karlova v Praze, Nakladatelství Karolinum, 2005. ISBN 80-246-0956-8.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</a:t>
            </a:r>
            <a:r>
              <a:rPr lang="cs-CZ" i="1" dirty="0"/>
              <a:t>Vývojová psychologie II. Dospělost a stáří. </a:t>
            </a:r>
            <a:r>
              <a:rPr lang="cs-CZ" dirty="0"/>
              <a:t>Dotisk 1. vyd. Praha: Univerzita Karlova v Praze, Nakladatelství Karolinum, 2008. ISBN 978-80-246-1318-5.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VÁGNEROVÁ, M. </a:t>
            </a:r>
            <a:r>
              <a:rPr lang="cs-CZ" i="1" dirty="0"/>
              <a:t>Vývojová psychologie. </a:t>
            </a:r>
            <a:r>
              <a:rPr lang="cs-CZ" dirty="0"/>
              <a:t>Praha: Portál, 2000. ISBN 80-7178-308-0.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VÁVROVÁ, S. </a:t>
            </a:r>
            <a:r>
              <a:rPr lang="cs-CZ" i="1" dirty="0"/>
              <a:t>Doprovázení v pomáhajících profesích. </a:t>
            </a:r>
            <a:r>
              <a:rPr lang="cs-CZ" dirty="0"/>
              <a:t>Praha: Portál, s. r. o., 2012. ISBN 978-80-262-0087-1.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VOHLÍDALOVÁ, M. Participace mužů na domácích pracích a péči o děti na základě kvantitativního výzkumu. In: MAŘÍKOVÁ, H. (</a:t>
            </a:r>
            <a:r>
              <a:rPr lang="cs-CZ" dirty="0" err="1"/>
              <a:t>ed</a:t>
            </a:r>
            <a:r>
              <a:rPr lang="cs-CZ" dirty="0"/>
              <a:t>.), VOHLÍDALOVÁ, M. </a:t>
            </a:r>
            <a:r>
              <a:rPr lang="cs-CZ" i="1" dirty="0"/>
              <a:t>Trvalá nebo dočasná změna? Uspořádání genderových rolí v rodinách s pečujícími otci</a:t>
            </a:r>
            <a:r>
              <a:rPr lang="cs-CZ" dirty="0"/>
              <a:t> [online]. Edice Sociologické studie/</a:t>
            </a:r>
            <a:r>
              <a:rPr lang="cs-CZ" dirty="0" err="1"/>
              <a:t>Sociological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07:11.  Praha: Sociologicky ustav AV ČR, </a:t>
            </a:r>
            <a:r>
              <a:rPr lang="cs-CZ" dirty="0" err="1"/>
              <a:t>v.v.i</a:t>
            </a:r>
            <a:r>
              <a:rPr lang="cs-CZ" dirty="0"/>
              <a:t>., 2007, s. 32–51. ISBN 978-80-7330-135-4. ©2015  Sociologický ústav AV ČR, </a:t>
            </a:r>
            <a:r>
              <a:rPr lang="cs-CZ" dirty="0" err="1"/>
              <a:t>v.v.i</a:t>
            </a:r>
            <a:r>
              <a:rPr lang="cs-CZ" dirty="0"/>
              <a:t>. [Cit. 14. 7. 2015]. Dostupné z: http://www.soc.cas.cz/publikace/trvala-nebo-docasna-zmena-usporadani-genderovych-roli-v-rodinach-s-pecujicimi-otci.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VYMĚTAL, J. </a:t>
            </a:r>
            <a:r>
              <a:rPr lang="cs-CZ" i="1" dirty="0"/>
              <a:t>Základy lékařské psychologie. </a:t>
            </a:r>
            <a:r>
              <a:rPr lang="cs-CZ" dirty="0"/>
              <a:t>Praha: Psychoanalytické nakladatelství J. Kocourek, 1994. ISBN 80-901601-3-1.</a:t>
            </a:r>
          </a:p>
        </p:txBody>
      </p:sp>
    </p:spTree>
    <p:extLst>
      <p:ext uri="{BB962C8B-B14F-4D97-AF65-F5344CB8AC3E}">
        <p14:creationId xmlns:p14="http://schemas.microsoft.com/office/powerpoint/2010/main" val="174104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B504F27D-000D-4432-979A-F2BEB93E4D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24043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89752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/>
          <a:lstStyle/>
          <a:p>
            <a:pPr algn="ctr"/>
            <a:r>
              <a:rPr lang="cs-CZ" b="1" dirty="0"/>
              <a:t>Proměny současné rodiny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Co ovlivnilo rodiny pro druhé světové válce?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Poznání hodnoty rodiny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Tzv. baby boom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Mít děti </a:t>
            </a:r>
            <a:r>
              <a:rPr lang="cs-CZ" u="sng" dirty="0">
                <a:highlight>
                  <a:srgbClr val="FFFF00"/>
                </a:highlight>
              </a:rPr>
              <a:t>znamenalo úplnost vlastní osoby</a:t>
            </a:r>
            <a:r>
              <a:rPr lang="cs-CZ" dirty="0"/>
              <a:t>.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Dítě – král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Druhá vlna pedagogické­ho pedocentrismu, nástup humanisticky orientované pedagogiky a psychologie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60. léta 20. století</a:t>
            </a:r>
            <a:r>
              <a:rPr lang="cs-CZ" dirty="0"/>
              <a:t>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Hromadí se jevy signalizující změny ve vývoji rodiny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Další etapa </a:t>
            </a:r>
            <a:r>
              <a:rPr lang="cs-CZ" dirty="0"/>
              <a:t>– 1964 – do 80./90. let 20. století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Třetí etapa </a:t>
            </a:r>
            <a:r>
              <a:rPr lang="cs-CZ" dirty="0"/>
              <a:t>– přelom 80./90. léta 20. století – do současnosti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b="1" dirty="0"/>
          </a:p>
          <a:p>
            <a:pPr algn="just">
              <a:lnSpc>
                <a:spcPct val="110000"/>
              </a:lnSpc>
              <a:spcBef>
                <a:spcPts val="0"/>
              </a:spcBef>
            </a:pPr>
            <a:endParaRPr lang="cs-CZ" dirty="0"/>
          </a:p>
          <a:p>
            <a:pPr algn="just"/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10801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5B533DD738F34DA245AA46F1C41974" ma:contentTypeVersion="14" ma:contentTypeDescription="Vytvoří nový dokument" ma:contentTypeScope="" ma:versionID="2468911cf058463acafd6891ab96c99e">
  <xsd:schema xmlns:xsd="http://www.w3.org/2001/XMLSchema" xmlns:xs="http://www.w3.org/2001/XMLSchema" xmlns:p="http://schemas.microsoft.com/office/2006/metadata/properties" xmlns:ns3="2c988c2a-a8f8-4487-af99-68b3c3c316ba" xmlns:ns4="20612f19-36fa-4e7a-996b-fa1f76b9e087" targetNamespace="http://schemas.microsoft.com/office/2006/metadata/properties" ma:root="true" ma:fieldsID="5d46d83acc25defa6e29129b10a7ec62" ns3:_="" ns4:_="">
    <xsd:import namespace="2c988c2a-a8f8-4487-af99-68b3c3c316ba"/>
    <xsd:import namespace="20612f19-36fa-4e7a-996b-fa1f76b9e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88c2a-a8f8-4487-af99-68b3c3c316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12f19-36fa-4e7a-996b-fa1f76b9e08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5B5EAC-498C-4528-A0C2-903B119BC9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988c2a-a8f8-4487-af99-68b3c3c316ba"/>
    <ds:schemaRef ds:uri="20612f19-36fa-4e7a-996b-fa1f76b9e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4A4312-DE34-4CFB-AED0-9DFD65EB3D88}">
  <ds:schemaRefs>
    <ds:schemaRef ds:uri="http://schemas.microsoft.com/office/2006/metadata/properties"/>
    <ds:schemaRef ds:uri="http://purl.org/dc/terms/"/>
    <ds:schemaRef ds:uri="20612f19-36fa-4e7a-996b-fa1f76b9e087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2c988c2a-a8f8-4487-af99-68b3c3c316b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EA2E273-1569-4ADF-B809-F2FF3B3B1A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9037</TotalTime>
  <Words>7685</Words>
  <Application>Microsoft Office PowerPoint</Application>
  <PresentationFormat>Širokoúhlá obrazovka</PresentationFormat>
  <Paragraphs>609</Paragraphs>
  <Slides>77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77</vt:i4>
      </vt:variant>
    </vt:vector>
  </HeadingPairs>
  <TitlesOfParts>
    <vt:vector size="82" baseType="lpstr">
      <vt:lpstr>Arial</vt:lpstr>
      <vt:lpstr>Calibri</vt:lpstr>
      <vt:lpstr>Calibri Light</vt:lpstr>
      <vt:lpstr>Times New Roman</vt:lpstr>
      <vt:lpstr>Motiv Office</vt:lpstr>
      <vt:lpstr>Rodina a její funkce</vt:lpstr>
      <vt:lpstr>Základní struktura přednášky</vt:lpstr>
      <vt:lpstr>Prezentace aplikace PowerPoint</vt:lpstr>
      <vt:lpstr>Prezentace aplikace PowerPoint</vt:lpstr>
      <vt:lpstr>Prezentace aplikace PowerPoint</vt:lpstr>
      <vt:lpstr>Soužití partnerů – další formy</vt:lpstr>
      <vt:lpstr>Prezentace aplikace PowerPoint</vt:lpstr>
      <vt:lpstr>Prezentace aplikace PowerPoint</vt:lpstr>
      <vt:lpstr>Proměny současné rodiny</vt:lpstr>
      <vt:lpstr>Prezentace aplikace PowerPoint</vt:lpstr>
      <vt:lpstr>Prezentace aplikace PowerPoint</vt:lpstr>
      <vt:lpstr>Prezentace aplikace PowerPoint</vt:lpstr>
      <vt:lpstr>Rodina</vt:lpstr>
      <vt:lpstr>Definice rodiny</vt:lpstr>
      <vt:lpstr>Prezentace aplikace PowerPoint</vt:lpstr>
      <vt:lpstr>Prezentace aplikace PowerPoint</vt:lpstr>
      <vt:lpstr>Typy rodin</vt:lpstr>
      <vt:lpstr>Proměny vývoje rodiny  (Možný, 2006, s. 23 in Skopalová, 2014, s. 14)</vt:lpstr>
      <vt:lpstr>Rodina a její funkce</vt:lpstr>
      <vt:lpstr>Znaky současné české rodiny </vt:lpstr>
      <vt:lpstr>Prezentace aplikace PowerPoint</vt:lpstr>
      <vt:lpstr>Prezentace aplikace PowerPoint</vt:lpstr>
      <vt:lpstr>Teorie rodiny</vt:lpstr>
      <vt:lpstr>Pojmy</vt:lpstr>
      <vt:lpstr>Partnerství</vt:lpstr>
      <vt:lpstr>Prezentace aplikace PowerPoint</vt:lpstr>
      <vt:lpstr>Sociální kontext a partnerství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Soužití – formy</vt:lpstr>
      <vt:lpstr>Shrnutí možných forem (Rabušic, 2001, s. 196):</vt:lpstr>
      <vt:lpstr>Rodina – vývojové fáze rodiny</vt:lpstr>
      <vt:lpstr>Rodina a krize</vt:lpstr>
      <vt:lpstr>Prezentace aplikace PowerPoint</vt:lpstr>
      <vt:lpstr>Manželské situace</vt:lpstr>
      <vt:lpstr>Manželství a vnitřní manželské situace </vt:lpstr>
      <vt:lpstr>Manželství a vnější vlivy </vt:lpstr>
      <vt:lpstr>Rodičovství, rodičovské postoje a role v rodině</vt:lpstr>
      <vt:lpstr>Rodičovství, mateřství a otcovství</vt:lpstr>
      <vt:lpstr>Charakteristiky rodičovské role  (Vágnerová, 2008, s. 109; Možný, 2008, s. 152, 285)</vt:lpstr>
      <vt:lpstr>Prezentace aplikace PowerPoint</vt:lpstr>
      <vt:lpstr>Vnější vlivy, které ovlivňují rodičovství</vt:lpstr>
      <vt:lpstr>b) Vnitřní stimulace</vt:lpstr>
      <vt:lpstr>Tab. převzata z Dytrych, 1999a, s. 113. </vt:lpstr>
      <vt:lpstr>Dítě</vt:lpstr>
      <vt:lpstr>Prezentace aplikace PowerPoint</vt:lpstr>
      <vt:lpstr>Modely rozdělení rolí v rodině (Maříková, 1999 in Kraus, 2015, s. 54–55):</vt:lpstr>
      <vt:lpstr>Role matky </vt:lpstr>
      <vt:lpstr>Typy matek </vt:lpstr>
      <vt:lpstr>Role otce</vt:lpstr>
      <vt:lpstr>Typy otců</vt:lpstr>
      <vt:lpstr>Prezentace aplikace PowerPoint</vt:lpstr>
      <vt:lpstr>Prezentace aplikace PowerPoint</vt:lpstr>
      <vt:lpstr>Jedináčkovství a sourozenectví</vt:lpstr>
      <vt:lpstr>Prezentace aplikace PowerPoint</vt:lpstr>
      <vt:lpstr>Prezentace aplikace PowerPoint</vt:lpstr>
      <vt:lpstr>Prezentace aplikace PowerPoint</vt:lpstr>
      <vt:lpstr>Prarodiče</vt:lpstr>
      <vt:lpstr>Znaky role prarodiče  (Vágnerová, 2000, s. 426; Vágnerová, 2008, s. 282–283): </vt:lpstr>
      <vt:lpstr>Prezentace aplikace PowerPoint</vt:lpstr>
      <vt:lpstr>Prezentace aplikace PowerPoint</vt:lpstr>
      <vt:lpstr>Alternativy rodičovství</vt:lpstr>
      <vt:lpstr>Bezdětné partnerství, manželství</vt:lpstr>
      <vt:lpstr>Funkčnost rodiny, poruchy rodičovství,  poruchy rodiny</vt:lpstr>
      <vt:lpstr> </vt:lpstr>
      <vt:lpstr>„Tab. 4 Rodinné poruchy ve vztahu k dítěti“ (Převzato z Dunovský, 1999, s. 103)       </vt:lpstr>
      <vt:lpstr>Nejčastější poruchy rodičovství podle  Dytrycha (1999, s. 114–115)</vt:lpstr>
      <vt:lpstr>Literatura použitá a doporučená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Edita Ondřejová</dc:creator>
  <cp:lastModifiedBy>Edita Ondřejová</cp:lastModifiedBy>
  <cp:revision>254</cp:revision>
  <dcterms:created xsi:type="dcterms:W3CDTF">2021-09-02T07:27:31Z</dcterms:created>
  <dcterms:modified xsi:type="dcterms:W3CDTF">2024-11-14T05:22:02Z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0x0101003E5B533DD738F34DA245AA46F1C41974</vt:lpwstr>
  </property>
</Properties>
</file>