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93" r:id="rId6"/>
    <p:sldId id="307" r:id="rId7"/>
    <p:sldId id="328" r:id="rId8"/>
    <p:sldId id="257" r:id="rId9"/>
    <p:sldId id="363" r:id="rId10"/>
    <p:sldId id="301" r:id="rId11"/>
    <p:sldId id="258" r:id="rId12"/>
    <p:sldId id="309" r:id="rId13"/>
    <p:sldId id="310" r:id="rId14"/>
    <p:sldId id="260" r:id="rId15"/>
    <p:sldId id="261" r:id="rId16"/>
    <p:sldId id="360" r:id="rId17"/>
    <p:sldId id="311" r:id="rId18"/>
    <p:sldId id="312" r:id="rId19"/>
    <p:sldId id="357" r:id="rId20"/>
    <p:sldId id="265" r:id="rId21"/>
    <p:sldId id="317" r:id="rId22"/>
    <p:sldId id="267" r:id="rId23"/>
    <p:sldId id="358" r:id="rId24"/>
    <p:sldId id="268" r:id="rId25"/>
    <p:sldId id="319" r:id="rId26"/>
    <p:sldId id="323" r:id="rId27"/>
    <p:sldId id="367" r:id="rId28"/>
    <p:sldId id="266" r:id="rId29"/>
    <p:sldId id="318" r:id="rId30"/>
    <p:sldId id="368" r:id="rId31"/>
    <p:sldId id="370" r:id="rId32"/>
    <p:sldId id="369" r:id="rId33"/>
    <p:sldId id="371" r:id="rId34"/>
    <p:sldId id="359" r:id="rId35"/>
    <p:sldId id="272" r:id="rId36"/>
    <p:sldId id="273" r:id="rId37"/>
    <p:sldId id="305" r:id="rId38"/>
    <p:sldId id="274" r:id="rId39"/>
    <p:sldId id="276" r:id="rId40"/>
    <p:sldId id="275" r:id="rId41"/>
    <p:sldId id="341" r:id="rId42"/>
    <p:sldId id="277" r:id="rId43"/>
    <p:sldId id="278" r:id="rId44"/>
    <p:sldId id="281" r:id="rId45"/>
    <p:sldId id="279" r:id="rId46"/>
    <p:sldId id="300" r:id="rId47"/>
    <p:sldId id="282" r:id="rId48"/>
    <p:sldId id="283" r:id="rId49"/>
    <p:sldId id="284" r:id="rId50"/>
    <p:sldId id="285" r:id="rId51"/>
    <p:sldId id="287" r:id="rId52"/>
    <p:sldId id="308" r:id="rId53"/>
    <p:sldId id="372" r:id="rId54"/>
    <p:sldId id="373" r:id="rId5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374" y="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theme" Target="theme/theme1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viewProps" Target="viewProps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ita Ondřejová" userId="99072d20-5cbd-4150-9310-6c4cecc9938d" providerId="ADAL" clId="{6DA36E72-99C5-4E2C-A212-4086E0023E00}"/>
    <pc:docChg chg="undo custSel addSld modSld">
      <pc:chgData name="Edita Ondřejová" userId="99072d20-5cbd-4150-9310-6c4cecc9938d" providerId="ADAL" clId="{6DA36E72-99C5-4E2C-A212-4086E0023E00}" dt="2024-11-14T05:55:15.562" v="81" actId="6549"/>
      <pc:docMkLst>
        <pc:docMk/>
      </pc:docMkLst>
      <pc:sldChg chg="modSp mod">
        <pc:chgData name="Edita Ondřejová" userId="99072d20-5cbd-4150-9310-6c4cecc9938d" providerId="ADAL" clId="{6DA36E72-99C5-4E2C-A212-4086E0023E00}" dt="2024-11-14T05:27:26.057" v="17" actId="6549"/>
        <pc:sldMkLst>
          <pc:docMk/>
          <pc:sldMk cId="1146868620" sldId="308"/>
        </pc:sldMkLst>
        <pc:spChg chg="mod">
          <ac:chgData name="Edita Ondřejová" userId="99072d20-5cbd-4150-9310-6c4cecc9938d" providerId="ADAL" clId="{6DA36E72-99C5-4E2C-A212-4086E0023E00}" dt="2024-11-14T05:27:26.057" v="17" actId="6549"/>
          <ac:spMkLst>
            <pc:docMk/>
            <pc:sldMk cId="1146868620" sldId="308"/>
            <ac:spMk id="3" creationId="{0903BAD4-D57D-4FD3-A47C-58209B97F2CB}"/>
          </ac:spMkLst>
        </pc:spChg>
      </pc:sldChg>
      <pc:sldChg chg="modSp mod">
        <pc:chgData name="Edita Ondřejová" userId="99072d20-5cbd-4150-9310-6c4cecc9938d" providerId="ADAL" clId="{6DA36E72-99C5-4E2C-A212-4086E0023E00}" dt="2024-11-14T05:54:16.697" v="65" actId="6549"/>
        <pc:sldMkLst>
          <pc:docMk/>
          <pc:sldMk cId="1409555543" sldId="372"/>
        </pc:sldMkLst>
        <pc:spChg chg="mod">
          <ac:chgData name="Edita Ondřejová" userId="99072d20-5cbd-4150-9310-6c4cecc9938d" providerId="ADAL" clId="{6DA36E72-99C5-4E2C-A212-4086E0023E00}" dt="2024-11-14T05:54:16.697" v="65" actId="6549"/>
          <ac:spMkLst>
            <pc:docMk/>
            <pc:sldMk cId="1409555543" sldId="372"/>
            <ac:spMk id="3" creationId="{CF7AD8D6-E4C2-43DB-86D3-B75161E0651E}"/>
          </ac:spMkLst>
        </pc:spChg>
      </pc:sldChg>
      <pc:sldChg chg="modSp new mod">
        <pc:chgData name="Edita Ondřejová" userId="99072d20-5cbd-4150-9310-6c4cecc9938d" providerId="ADAL" clId="{6DA36E72-99C5-4E2C-A212-4086E0023E00}" dt="2024-11-14T05:55:15.562" v="81" actId="6549"/>
        <pc:sldMkLst>
          <pc:docMk/>
          <pc:sldMk cId="4193112884" sldId="373"/>
        </pc:sldMkLst>
        <pc:spChg chg="mod">
          <ac:chgData name="Edita Ondřejová" userId="99072d20-5cbd-4150-9310-6c4cecc9938d" providerId="ADAL" clId="{6DA36E72-99C5-4E2C-A212-4086E0023E00}" dt="2024-11-14T05:55:15.562" v="81" actId="6549"/>
          <ac:spMkLst>
            <pc:docMk/>
            <pc:sldMk cId="4193112884" sldId="373"/>
            <ac:spMk id="3" creationId="{B696BF04-4EF8-410B-8CD2-6828E4A6C3ED}"/>
          </ac:spMkLst>
        </pc:spChg>
      </pc:sldChg>
    </pc:docChg>
  </pc:docChgLst>
  <pc:docChgLst>
    <pc:chgData name="Edita Ondřejová" userId="99072d20-5cbd-4150-9310-6c4cecc9938d" providerId="ADAL" clId="{98C3DA61-6D65-4F7A-B6F9-7498D57662C0}"/>
    <pc:docChg chg="modSld">
      <pc:chgData name="Edita Ondřejová" userId="99072d20-5cbd-4150-9310-6c4cecc9938d" providerId="ADAL" clId="{98C3DA61-6D65-4F7A-B6F9-7498D57662C0}" dt="2024-10-17T07:17:08.917" v="1" actId="6549"/>
      <pc:docMkLst>
        <pc:docMk/>
      </pc:docMkLst>
      <pc:sldChg chg="modSp mod">
        <pc:chgData name="Edita Ondřejová" userId="99072d20-5cbd-4150-9310-6c4cecc9938d" providerId="ADAL" clId="{98C3DA61-6D65-4F7A-B6F9-7498D57662C0}" dt="2024-10-17T07:17:08.917" v="1" actId="6549"/>
        <pc:sldMkLst>
          <pc:docMk/>
          <pc:sldMk cId="3624937390" sldId="371"/>
        </pc:sldMkLst>
        <pc:spChg chg="mod">
          <ac:chgData name="Edita Ondřejová" userId="99072d20-5cbd-4150-9310-6c4cecc9938d" providerId="ADAL" clId="{98C3DA61-6D65-4F7A-B6F9-7498D57662C0}" dt="2024-10-17T07:17:08.917" v="1" actId="6549"/>
          <ac:spMkLst>
            <pc:docMk/>
            <pc:sldMk cId="3624937390" sldId="371"/>
            <ac:spMk id="3" creationId="{5A7BB8A8-E5FB-4A6A-AE22-DB58052C5ADF}"/>
          </ac:spMkLst>
        </pc:spChg>
      </pc:sldChg>
    </pc:docChg>
  </pc:docChgLst>
  <pc:docChgLst>
    <pc:chgData name="Edita Ondřejová" userId="99072d20-5cbd-4150-9310-6c4cecc9938d" providerId="ADAL" clId="{066BD6D3-EE1D-4036-B96E-EB2819E821DC}"/>
    <pc:docChg chg="modSld">
      <pc:chgData name="Edita Ondřejová" userId="99072d20-5cbd-4150-9310-6c4cecc9938d" providerId="ADAL" clId="{066BD6D3-EE1D-4036-B96E-EB2819E821DC}" dt="2024-08-09T11:17:06.802" v="2" actId="20577"/>
      <pc:docMkLst>
        <pc:docMk/>
      </pc:docMkLst>
      <pc:sldChg chg="modSp mod">
        <pc:chgData name="Edita Ondřejová" userId="99072d20-5cbd-4150-9310-6c4cecc9938d" providerId="ADAL" clId="{066BD6D3-EE1D-4036-B96E-EB2819E821DC}" dt="2024-08-09T11:16:54.752" v="0" actId="20577"/>
        <pc:sldMkLst>
          <pc:docMk/>
          <pc:sldMk cId="100588968" sldId="279"/>
        </pc:sldMkLst>
        <pc:spChg chg="mod">
          <ac:chgData name="Edita Ondřejová" userId="99072d20-5cbd-4150-9310-6c4cecc9938d" providerId="ADAL" clId="{066BD6D3-EE1D-4036-B96E-EB2819E821DC}" dt="2024-08-09T11:16:54.752" v="0" actId="20577"/>
          <ac:spMkLst>
            <pc:docMk/>
            <pc:sldMk cId="100588968" sldId="279"/>
            <ac:spMk id="3" creationId="{175BA1C2-87AB-4686-82FC-E104E21943DC}"/>
          </ac:spMkLst>
        </pc:spChg>
      </pc:sldChg>
      <pc:sldChg chg="modSp mod">
        <pc:chgData name="Edita Ondřejová" userId="99072d20-5cbd-4150-9310-6c4cecc9938d" providerId="ADAL" clId="{066BD6D3-EE1D-4036-B96E-EB2819E821DC}" dt="2024-08-09T11:17:06.802" v="2" actId="20577"/>
        <pc:sldMkLst>
          <pc:docMk/>
          <pc:sldMk cId="1286731459" sldId="287"/>
        </pc:sldMkLst>
        <pc:spChg chg="mod">
          <ac:chgData name="Edita Ondřejová" userId="99072d20-5cbd-4150-9310-6c4cecc9938d" providerId="ADAL" clId="{066BD6D3-EE1D-4036-B96E-EB2819E821DC}" dt="2024-08-09T11:17:06.802" v="2" actId="20577"/>
          <ac:spMkLst>
            <pc:docMk/>
            <pc:sldMk cId="1286731459" sldId="287"/>
            <ac:spMk id="2" creationId="{B583F6EC-27C5-45E6-B93C-384C03FC53BE}"/>
          </ac:spMkLst>
        </pc:spChg>
      </pc:sldChg>
    </pc:docChg>
  </pc:docChgLst>
  <pc:docChgLst>
    <pc:chgData name="Edita Ondřejová" userId="99072d20-5cbd-4150-9310-6c4cecc9938d" providerId="ADAL" clId="{53EA98F1-26CB-4AC7-B09B-2EB3F1625921}"/>
    <pc:docChg chg="undo custSel addSld delSld modSld">
      <pc:chgData name="Edita Ondřejová" userId="99072d20-5cbd-4150-9310-6c4cecc9938d" providerId="ADAL" clId="{53EA98F1-26CB-4AC7-B09B-2EB3F1625921}" dt="2023-12-04T06:41:56.135" v="547" actId="2696"/>
      <pc:docMkLst>
        <pc:docMk/>
      </pc:docMkLst>
      <pc:sldChg chg="modSp">
        <pc:chgData name="Edita Ondřejová" userId="99072d20-5cbd-4150-9310-6c4cecc9938d" providerId="ADAL" clId="{53EA98F1-26CB-4AC7-B09B-2EB3F1625921}" dt="2023-12-04T06:25:59.677" v="199" actId="6549"/>
        <pc:sldMkLst>
          <pc:docMk/>
          <pc:sldMk cId="4009291812" sldId="257"/>
        </pc:sldMkLst>
        <pc:spChg chg="mod">
          <ac:chgData name="Edita Ondřejová" userId="99072d20-5cbd-4150-9310-6c4cecc9938d" providerId="ADAL" clId="{53EA98F1-26CB-4AC7-B09B-2EB3F1625921}" dt="2023-12-04T06:25:59.677" v="199" actId="6549"/>
          <ac:spMkLst>
            <pc:docMk/>
            <pc:sldMk cId="4009291812" sldId="257"/>
            <ac:spMk id="3" creationId="{3F8D1A8F-4ABC-4F40-B756-5C2C1F4952BC}"/>
          </ac:spMkLst>
        </pc:spChg>
      </pc:sldChg>
      <pc:sldChg chg="modSp">
        <pc:chgData name="Edita Ondřejová" userId="99072d20-5cbd-4150-9310-6c4cecc9938d" providerId="ADAL" clId="{53EA98F1-26CB-4AC7-B09B-2EB3F1625921}" dt="2023-12-04T06:19:53.912" v="60" actId="20577"/>
        <pc:sldMkLst>
          <pc:docMk/>
          <pc:sldMk cId="3838006357" sldId="266"/>
        </pc:sldMkLst>
        <pc:spChg chg="mod">
          <ac:chgData name="Edita Ondřejová" userId="99072d20-5cbd-4150-9310-6c4cecc9938d" providerId="ADAL" clId="{53EA98F1-26CB-4AC7-B09B-2EB3F1625921}" dt="2023-12-04T06:19:53.912" v="60" actId="20577"/>
          <ac:spMkLst>
            <pc:docMk/>
            <pc:sldMk cId="3838006357" sldId="266"/>
            <ac:spMk id="3" creationId="{BC2745FE-7347-47EF-AACB-9DF2B26C2A8D}"/>
          </ac:spMkLst>
        </pc:spChg>
      </pc:sldChg>
      <pc:sldChg chg="modSp">
        <pc:chgData name="Edita Ondřejová" userId="99072d20-5cbd-4150-9310-6c4cecc9938d" providerId="ADAL" clId="{53EA98F1-26CB-4AC7-B09B-2EB3F1625921}" dt="2023-12-04T06:30:58.500" v="343" actId="6549"/>
        <pc:sldMkLst>
          <pc:docMk/>
          <pc:sldMk cId="436672975" sldId="267"/>
        </pc:sldMkLst>
        <pc:spChg chg="mod">
          <ac:chgData name="Edita Ondřejová" userId="99072d20-5cbd-4150-9310-6c4cecc9938d" providerId="ADAL" clId="{53EA98F1-26CB-4AC7-B09B-2EB3F1625921}" dt="2023-12-04T06:30:58.500" v="343" actId="6549"/>
          <ac:spMkLst>
            <pc:docMk/>
            <pc:sldMk cId="436672975" sldId="267"/>
            <ac:spMk id="3" creationId="{B6724A8A-805C-44BE-B5FA-1D2B9DF9392E}"/>
          </ac:spMkLst>
        </pc:spChg>
      </pc:sldChg>
      <pc:sldChg chg="modSp">
        <pc:chgData name="Edita Ondřejová" userId="99072d20-5cbd-4150-9310-6c4cecc9938d" providerId="ADAL" clId="{53EA98F1-26CB-4AC7-B09B-2EB3F1625921}" dt="2023-12-04T06:21:04.066" v="84" actId="5793"/>
        <pc:sldMkLst>
          <pc:docMk/>
          <pc:sldMk cId="2003384380" sldId="272"/>
        </pc:sldMkLst>
        <pc:spChg chg="mod">
          <ac:chgData name="Edita Ondřejová" userId="99072d20-5cbd-4150-9310-6c4cecc9938d" providerId="ADAL" clId="{53EA98F1-26CB-4AC7-B09B-2EB3F1625921}" dt="2023-12-04T06:21:04.066" v="84" actId="5793"/>
          <ac:spMkLst>
            <pc:docMk/>
            <pc:sldMk cId="2003384380" sldId="272"/>
            <ac:spMk id="3" creationId="{B7C7E2CC-AA42-4080-BFB0-29049C0B226D}"/>
          </ac:spMkLst>
        </pc:spChg>
      </pc:sldChg>
      <pc:sldChg chg="modSp">
        <pc:chgData name="Edita Ondřejová" userId="99072d20-5cbd-4150-9310-6c4cecc9938d" providerId="ADAL" clId="{53EA98F1-26CB-4AC7-B09B-2EB3F1625921}" dt="2023-12-04T06:38:05.931" v="394" actId="313"/>
        <pc:sldMkLst>
          <pc:docMk/>
          <pc:sldMk cId="1500906419" sldId="277"/>
        </pc:sldMkLst>
        <pc:spChg chg="mod">
          <ac:chgData name="Edita Ondřejová" userId="99072d20-5cbd-4150-9310-6c4cecc9938d" providerId="ADAL" clId="{53EA98F1-26CB-4AC7-B09B-2EB3F1625921}" dt="2023-12-04T06:38:05.931" v="394" actId="313"/>
          <ac:spMkLst>
            <pc:docMk/>
            <pc:sldMk cId="1500906419" sldId="277"/>
            <ac:spMk id="3" creationId="{6D2A5349-EBE4-445E-9965-F68780AA5828}"/>
          </ac:spMkLst>
        </pc:spChg>
      </pc:sldChg>
      <pc:sldChg chg="modSp">
        <pc:chgData name="Edita Ondřejová" userId="99072d20-5cbd-4150-9310-6c4cecc9938d" providerId="ADAL" clId="{53EA98F1-26CB-4AC7-B09B-2EB3F1625921}" dt="2023-12-04T06:38:27.351" v="416" actId="20577"/>
        <pc:sldMkLst>
          <pc:docMk/>
          <pc:sldMk cId="3626593454" sldId="278"/>
        </pc:sldMkLst>
        <pc:graphicFrameChg chg="mod">
          <ac:chgData name="Edita Ondřejová" userId="99072d20-5cbd-4150-9310-6c4cecc9938d" providerId="ADAL" clId="{53EA98F1-26CB-4AC7-B09B-2EB3F1625921}" dt="2023-12-04T06:38:27.351" v="416" actId="20577"/>
          <ac:graphicFrameMkLst>
            <pc:docMk/>
            <pc:sldMk cId="3626593454" sldId="278"/>
            <ac:graphicFrameMk id="4" creationId="{3517E4D2-DC9A-4538-9579-89B304B84AF8}"/>
          </ac:graphicFrameMkLst>
        </pc:graphicFrameChg>
      </pc:sldChg>
      <pc:sldChg chg="modSp">
        <pc:chgData name="Edita Ondřejová" userId="99072d20-5cbd-4150-9310-6c4cecc9938d" providerId="ADAL" clId="{53EA98F1-26CB-4AC7-B09B-2EB3F1625921}" dt="2023-12-04T06:40:21.592" v="494" actId="6549"/>
        <pc:sldMkLst>
          <pc:docMk/>
          <pc:sldMk cId="100588968" sldId="279"/>
        </pc:sldMkLst>
        <pc:spChg chg="mod">
          <ac:chgData name="Edita Ondřejová" userId="99072d20-5cbd-4150-9310-6c4cecc9938d" providerId="ADAL" clId="{53EA98F1-26CB-4AC7-B09B-2EB3F1625921}" dt="2023-12-04T06:40:21.592" v="494" actId="6549"/>
          <ac:spMkLst>
            <pc:docMk/>
            <pc:sldMk cId="100588968" sldId="279"/>
            <ac:spMk id="3" creationId="{175BA1C2-87AB-4686-82FC-E104E21943DC}"/>
          </ac:spMkLst>
        </pc:spChg>
      </pc:sldChg>
      <pc:sldChg chg="modSp">
        <pc:chgData name="Edita Ondřejová" userId="99072d20-5cbd-4150-9310-6c4cecc9938d" providerId="ADAL" clId="{53EA98F1-26CB-4AC7-B09B-2EB3F1625921}" dt="2023-12-04T06:39:24.396" v="459"/>
        <pc:sldMkLst>
          <pc:docMk/>
          <pc:sldMk cId="1714428556" sldId="281"/>
        </pc:sldMkLst>
        <pc:graphicFrameChg chg="mod">
          <ac:chgData name="Edita Ondřejová" userId="99072d20-5cbd-4150-9310-6c4cecc9938d" providerId="ADAL" clId="{53EA98F1-26CB-4AC7-B09B-2EB3F1625921}" dt="2023-12-04T06:39:24.396" v="459"/>
          <ac:graphicFrameMkLst>
            <pc:docMk/>
            <pc:sldMk cId="1714428556" sldId="281"/>
            <ac:graphicFrameMk id="4" creationId="{50A00C5C-72DD-48F9-9234-7DE105F20C8F}"/>
          </ac:graphicFrameMkLst>
        </pc:graphicFrameChg>
      </pc:sldChg>
      <pc:sldChg chg="modSp">
        <pc:chgData name="Edita Ondřejová" userId="99072d20-5cbd-4150-9310-6c4cecc9938d" providerId="ADAL" clId="{53EA98F1-26CB-4AC7-B09B-2EB3F1625921}" dt="2023-12-04T06:41:18.033" v="530" actId="6549"/>
        <pc:sldMkLst>
          <pc:docMk/>
          <pc:sldMk cId="921411293" sldId="282"/>
        </pc:sldMkLst>
        <pc:spChg chg="mod">
          <ac:chgData name="Edita Ondřejová" userId="99072d20-5cbd-4150-9310-6c4cecc9938d" providerId="ADAL" clId="{53EA98F1-26CB-4AC7-B09B-2EB3F1625921}" dt="2023-12-04T06:41:18.033" v="530" actId="6549"/>
          <ac:spMkLst>
            <pc:docMk/>
            <pc:sldMk cId="921411293" sldId="282"/>
            <ac:spMk id="3" creationId="{C50C73C3-A401-4F46-B5D9-BA1BACBF3082}"/>
          </ac:spMkLst>
        </pc:spChg>
      </pc:sldChg>
      <pc:sldChg chg="modSp">
        <pc:chgData name="Edita Ondřejová" userId="99072d20-5cbd-4150-9310-6c4cecc9938d" providerId="ADAL" clId="{53EA98F1-26CB-4AC7-B09B-2EB3F1625921}" dt="2023-12-04T06:41:49.457" v="546" actId="27636"/>
        <pc:sldMkLst>
          <pc:docMk/>
          <pc:sldMk cId="741870883" sldId="283"/>
        </pc:sldMkLst>
        <pc:spChg chg="mod">
          <ac:chgData name="Edita Ondřejová" userId="99072d20-5cbd-4150-9310-6c4cecc9938d" providerId="ADAL" clId="{53EA98F1-26CB-4AC7-B09B-2EB3F1625921}" dt="2023-12-04T06:41:49.457" v="546" actId="27636"/>
          <ac:spMkLst>
            <pc:docMk/>
            <pc:sldMk cId="741870883" sldId="283"/>
            <ac:spMk id="3" creationId="{90377F5C-41B5-4FC6-A508-8D1E009A1BB1}"/>
          </ac:spMkLst>
        </pc:spChg>
      </pc:sldChg>
      <pc:sldChg chg="modSp">
        <pc:chgData name="Edita Ondřejová" userId="99072d20-5cbd-4150-9310-6c4cecc9938d" providerId="ADAL" clId="{53EA98F1-26CB-4AC7-B09B-2EB3F1625921}" dt="2023-12-04T06:24:08.641" v="144" actId="27636"/>
        <pc:sldMkLst>
          <pc:docMk/>
          <pc:sldMk cId="1286731459" sldId="287"/>
        </pc:sldMkLst>
        <pc:spChg chg="mod">
          <ac:chgData name="Edita Ondřejová" userId="99072d20-5cbd-4150-9310-6c4cecc9938d" providerId="ADAL" clId="{53EA98F1-26CB-4AC7-B09B-2EB3F1625921}" dt="2023-12-04T06:24:08.641" v="144" actId="27636"/>
          <ac:spMkLst>
            <pc:docMk/>
            <pc:sldMk cId="1286731459" sldId="287"/>
            <ac:spMk id="3" creationId="{B3CB9995-0F36-4B7B-AD09-C4C2BE781EFC}"/>
          </ac:spMkLst>
        </pc:spChg>
      </pc:sldChg>
      <pc:sldChg chg="modSp">
        <pc:chgData name="Edita Ondřejová" userId="99072d20-5cbd-4150-9310-6c4cecc9938d" providerId="ADAL" clId="{53EA98F1-26CB-4AC7-B09B-2EB3F1625921}" dt="2023-12-04T06:24:29.049" v="147" actId="6549"/>
        <pc:sldMkLst>
          <pc:docMk/>
          <pc:sldMk cId="1709030899" sldId="293"/>
        </pc:sldMkLst>
        <pc:spChg chg="mod">
          <ac:chgData name="Edita Ondřejová" userId="99072d20-5cbd-4150-9310-6c4cecc9938d" providerId="ADAL" clId="{53EA98F1-26CB-4AC7-B09B-2EB3F1625921}" dt="2023-12-04T06:24:29.049" v="147" actId="6549"/>
          <ac:spMkLst>
            <pc:docMk/>
            <pc:sldMk cId="1709030899" sldId="293"/>
            <ac:spMk id="2" creationId="{D3C31F80-051B-45B6-B153-7C2814D7EC76}"/>
          </ac:spMkLst>
        </pc:spChg>
      </pc:sldChg>
      <pc:sldChg chg="modSp">
        <pc:chgData name="Edita Ondřejová" userId="99072d20-5cbd-4150-9310-6c4cecc9938d" providerId="ADAL" clId="{53EA98F1-26CB-4AC7-B09B-2EB3F1625921}" dt="2023-12-04T06:40:41.576" v="510" actId="6549"/>
        <pc:sldMkLst>
          <pc:docMk/>
          <pc:sldMk cId="696078587" sldId="300"/>
        </pc:sldMkLst>
        <pc:spChg chg="mod">
          <ac:chgData name="Edita Ondřejová" userId="99072d20-5cbd-4150-9310-6c4cecc9938d" providerId="ADAL" clId="{53EA98F1-26CB-4AC7-B09B-2EB3F1625921}" dt="2023-12-04T06:40:41.576" v="510" actId="6549"/>
          <ac:spMkLst>
            <pc:docMk/>
            <pc:sldMk cId="696078587" sldId="300"/>
            <ac:spMk id="3" creationId="{D8AAAA51-F0B4-4708-BF6E-D8088C8AA049}"/>
          </ac:spMkLst>
        </pc:spChg>
      </pc:sldChg>
      <pc:sldChg chg="modSp">
        <pc:chgData name="Edita Ondřejová" userId="99072d20-5cbd-4150-9310-6c4cecc9938d" providerId="ADAL" clId="{53EA98F1-26CB-4AC7-B09B-2EB3F1625921}" dt="2023-12-04T06:13:34.963" v="5" actId="6549"/>
        <pc:sldMkLst>
          <pc:docMk/>
          <pc:sldMk cId="2434732038" sldId="310"/>
        </pc:sldMkLst>
        <pc:spChg chg="mod">
          <ac:chgData name="Edita Ondřejová" userId="99072d20-5cbd-4150-9310-6c4cecc9938d" providerId="ADAL" clId="{53EA98F1-26CB-4AC7-B09B-2EB3F1625921}" dt="2023-12-04T06:13:34.963" v="5" actId="6549"/>
          <ac:spMkLst>
            <pc:docMk/>
            <pc:sldMk cId="2434732038" sldId="310"/>
            <ac:spMk id="3" creationId="{D05D2B23-4F3D-4738-9F37-C8AC1AC169F1}"/>
          </ac:spMkLst>
        </pc:spChg>
      </pc:sldChg>
      <pc:sldChg chg="modSp">
        <pc:chgData name="Edita Ondřejová" userId="99072d20-5cbd-4150-9310-6c4cecc9938d" providerId="ADAL" clId="{53EA98F1-26CB-4AC7-B09B-2EB3F1625921}" dt="2023-12-04T06:27:19.123" v="221" actId="20577"/>
        <pc:sldMkLst>
          <pc:docMk/>
          <pc:sldMk cId="3566340469" sldId="312"/>
        </pc:sldMkLst>
        <pc:spChg chg="mod">
          <ac:chgData name="Edita Ondřejová" userId="99072d20-5cbd-4150-9310-6c4cecc9938d" providerId="ADAL" clId="{53EA98F1-26CB-4AC7-B09B-2EB3F1625921}" dt="2023-12-04T06:27:19.123" v="221" actId="20577"/>
          <ac:spMkLst>
            <pc:docMk/>
            <pc:sldMk cId="3566340469" sldId="312"/>
            <ac:spMk id="3" creationId="{5187AAAA-83B7-4E69-97FA-CB2163020D5F}"/>
          </ac:spMkLst>
        </pc:spChg>
      </pc:sldChg>
      <pc:sldChg chg="modSp">
        <pc:chgData name="Edita Ondřejová" userId="99072d20-5cbd-4150-9310-6c4cecc9938d" providerId="ADAL" clId="{53EA98F1-26CB-4AC7-B09B-2EB3F1625921}" dt="2023-12-04T06:20:00.356" v="61" actId="6549"/>
        <pc:sldMkLst>
          <pc:docMk/>
          <pc:sldMk cId="598998656" sldId="318"/>
        </pc:sldMkLst>
        <pc:spChg chg="mod">
          <ac:chgData name="Edita Ondřejová" userId="99072d20-5cbd-4150-9310-6c4cecc9938d" providerId="ADAL" clId="{53EA98F1-26CB-4AC7-B09B-2EB3F1625921}" dt="2023-12-04T06:20:00.356" v="61" actId="6549"/>
          <ac:spMkLst>
            <pc:docMk/>
            <pc:sldMk cId="598998656" sldId="318"/>
            <ac:spMk id="3" creationId="{DC2BD649-4E24-4BBF-AD4E-7F7403418DA9}"/>
          </ac:spMkLst>
        </pc:spChg>
      </pc:sldChg>
      <pc:sldChg chg="modSp">
        <pc:chgData name="Edita Ondřejová" userId="99072d20-5cbd-4150-9310-6c4cecc9938d" providerId="ADAL" clId="{53EA98F1-26CB-4AC7-B09B-2EB3F1625921}" dt="2023-12-04T06:16:27.113" v="17" actId="27636"/>
        <pc:sldMkLst>
          <pc:docMk/>
          <pc:sldMk cId="205713609" sldId="323"/>
        </pc:sldMkLst>
        <pc:spChg chg="mod">
          <ac:chgData name="Edita Ondřejová" userId="99072d20-5cbd-4150-9310-6c4cecc9938d" providerId="ADAL" clId="{53EA98F1-26CB-4AC7-B09B-2EB3F1625921}" dt="2023-12-04T06:16:27.113" v="17" actId="27636"/>
          <ac:spMkLst>
            <pc:docMk/>
            <pc:sldMk cId="205713609" sldId="323"/>
            <ac:spMk id="3" creationId="{CF07C443-9E49-440A-8109-BE5C5AF779ED}"/>
          </ac:spMkLst>
        </pc:spChg>
      </pc:sldChg>
      <pc:sldChg chg="modSp">
        <pc:chgData name="Edita Ondřejová" userId="99072d20-5cbd-4150-9310-6c4cecc9938d" providerId="ADAL" clId="{53EA98F1-26CB-4AC7-B09B-2EB3F1625921}" dt="2023-12-04T06:29:27.760" v="336"/>
        <pc:sldMkLst>
          <pc:docMk/>
          <pc:sldMk cId="2731576565" sldId="357"/>
        </pc:sldMkLst>
        <pc:graphicFrameChg chg="mod">
          <ac:chgData name="Edita Ondřejová" userId="99072d20-5cbd-4150-9310-6c4cecc9938d" providerId="ADAL" clId="{53EA98F1-26CB-4AC7-B09B-2EB3F1625921}" dt="2023-12-04T06:29:27.760" v="336"/>
          <ac:graphicFrameMkLst>
            <pc:docMk/>
            <pc:sldMk cId="2731576565" sldId="357"/>
            <ac:graphicFrameMk id="5" creationId="{15E377F4-E684-48A3-9888-7F8B4BD74D40}"/>
          </ac:graphicFrameMkLst>
        </pc:graphicFrameChg>
      </pc:sldChg>
      <pc:sldChg chg="modSp">
        <pc:chgData name="Edita Ondřejová" userId="99072d20-5cbd-4150-9310-6c4cecc9938d" providerId="ADAL" clId="{53EA98F1-26CB-4AC7-B09B-2EB3F1625921}" dt="2023-12-04T06:31:17.382" v="356" actId="20577"/>
        <pc:sldMkLst>
          <pc:docMk/>
          <pc:sldMk cId="3860573422" sldId="358"/>
        </pc:sldMkLst>
        <pc:spChg chg="mod">
          <ac:chgData name="Edita Ondřejová" userId="99072d20-5cbd-4150-9310-6c4cecc9938d" providerId="ADAL" clId="{53EA98F1-26CB-4AC7-B09B-2EB3F1625921}" dt="2023-12-04T06:31:17.382" v="356" actId="20577"/>
          <ac:spMkLst>
            <pc:docMk/>
            <pc:sldMk cId="3860573422" sldId="358"/>
            <ac:spMk id="3" creationId="{5596E7E5-4167-4524-9974-75DD49C3EFEF}"/>
          </ac:spMkLst>
        </pc:spChg>
      </pc:sldChg>
      <pc:sldChg chg="modSp">
        <pc:chgData name="Edita Ondřejová" userId="99072d20-5cbd-4150-9310-6c4cecc9938d" providerId="ADAL" clId="{53EA98F1-26CB-4AC7-B09B-2EB3F1625921}" dt="2023-12-04T06:20:58.072" v="81" actId="20577"/>
        <pc:sldMkLst>
          <pc:docMk/>
          <pc:sldMk cId="2735747673" sldId="359"/>
        </pc:sldMkLst>
        <pc:spChg chg="mod">
          <ac:chgData name="Edita Ondřejová" userId="99072d20-5cbd-4150-9310-6c4cecc9938d" providerId="ADAL" clId="{53EA98F1-26CB-4AC7-B09B-2EB3F1625921}" dt="2023-12-04T06:20:58.072" v="81" actId="20577"/>
          <ac:spMkLst>
            <pc:docMk/>
            <pc:sldMk cId="2735747673" sldId="359"/>
            <ac:spMk id="3" creationId="{81770D44-3983-4934-868D-6F4135A5FCCC}"/>
          </ac:spMkLst>
        </pc:spChg>
      </pc:sldChg>
      <pc:sldChg chg="modSp">
        <pc:chgData name="Edita Ondřejová" userId="99072d20-5cbd-4150-9310-6c4cecc9938d" providerId="ADAL" clId="{53EA98F1-26CB-4AC7-B09B-2EB3F1625921}" dt="2023-12-04T06:26:24.886" v="206" actId="6549"/>
        <pc:sldMkLst>
          <pc:docMk/>
          <pc:sldMk cId="2444989831" sldId="363"/>
        </pc:sldMkLst>
        <pc:spChg chg="mod">
          <ac:chgData name="Edita Ondřejová" userId="99072d20-5cbd-4150-9310-6c4cecc9938d" providerId="ADAL" clId="{53EA98F1-26CB-4AC7-B09B-2EB3F1625921}" dt="2023-12-04T06:26:24.886" v="206" actId="6549"/>
          <ac:spMkLst>
            <pc:docMk/>
            <pc:sldMk cId="2444989831" sldId="363"/>
            <ac:spMk id="3" creationId="{7CFB5AA3-558C-4EC8-ABDC-8342A61E99E7}"/>
          </ac:spMkLst>
        </pc:spChg>
      </pc:sldChg>
    </pc:docChg>
  </pc:docChgLst>
  <pc:docChgLst>
    <pc:chgData name="Edita Ondřejová" userId="99072d20-5cbd-4150-9310-6c4cecc9938d" providerId="ADAL" clId="{9BF7BB3E-965C-4391-BCF9-4BE93E5C2AEB}"/>
    <pc:docChg chg="undo custSel addSld delSld modSld">
      <pc:chgData name="Edita Ondřejová" userId="99072d20-5cbd-4150-9310-6c4cecc9938d" providerId="ADAL" clId="{9BF7BB3E-965C-4391-BCF9-4BE93E5C2AEB}" dt="2023-12-13T12:07:02.124" v="265" actId="20577"/>
      <pc:docMkLst>
        <pc:docMk/>
      </pc:docMkLst>
      <pc:sldChg chg="modSp">
        <pc:chgData name="Edita Ondřejová" userId="99072d20-5cbd-4150-9310-6c4cecc9938d" providerId="ADAL" clId="{9BF7BB3E-965C-4391-BCF9-4BE93E5C2AEB}" dt="2023-12-11T13:18:40.588" v="81" actId="113"/>
        <pc:sldMkLst>
          <pc:docMk/>
          <pc:sldMk cId="4009291812" sldId="257"/>
        </pc:sldMkLst>
        <pc:spChg chg="mod">
          <ac:chgData name="Edita Ondřejová" userId="99072d20-5cbd-4150-9310-6c4cecc9938d" providerId="ADAL" clId="{9BF7BB3E-965C-4391-BCF9-4BE93E5C2AEB}" dt="2023-12-11T13:18:40.588" v="81" actId="113"/>
          <ac:spMkLst>
            <pc:docMk/>
            <pc:sldMk cId="4009291812" sldId="257"/>
            <ac:spMk id="3" creationId="{3F8D1A8F-4ABC-4F40-B756-5C2C1F4952BC}"/>
          </ac:spMkLst>
        </pc:spChg>
      </pc:sldChg>
      <pc:sldChg chg="modSp">
        <pc:chgData name="Edita Ondřejová" userId="99072d20-5cbd-4150-9310-6c4cecc9938d" providerId="ADAL" clId="{9BF7BB3E-965C-4391-BCF9-4BE93E5C2AEB}" dt="2023-12-11T13:19:15.733" v="85" actId="207"/>
        <pc:sldMkLst>
          <pc:docMk/>
          <pc:sldMk cId="1341645251" sldId="260"/>
        </pc:sldMkLst>
        <pc:spChg chg="mod">
          <ac:chgData name="Edita Ondřejová" userId="99072d20-5cbd-4150-9310-6c4cecc9938d" providerId="ADAL" clId="{9BF7BB3E-965C-4391-BCF9-4BE93E5C2AEB}" dt="2023-12-11T13:19:15.733" v="85" actId="207"/>
          <ac:spMkLst>
            <pc:docMk/>
            <pc:sldMk cId="1341645251" sldId="260"/>
            <ac:spMk id="3" creationId="{0ADE422D-34DE-4C57-A689-7BF685998B50}"/>
          </ac:spMkLst>
        </pc:spChg>
      </pc:sldChg>
      <pc:sldChg chg="modSp">
        <pc:chgData name="Edita Ondřejová" userId="99072d20-5cbd-4150-9310-6c4cecc9938d" providerId="ADAL" clId="{9BF7BB3E-965C-4391-BCF9-4BE93E5C2AEB}" dt="2023-12-11T13:20:14.765" v="90" actId="123"/>
        <pc:sldMkLst>
          <pc:docMk/>
          <pc:sldMk cId="2186410012" sldId="268"/>
        </pc:sldMkLst>
        <pc:graphicFrameChg chg="mod">
          <ac:chgData name="Edita Ondřejová" userId="99072d20-5cbd-4150-9310-6c4cecc9938d" providerId="ADAL" clId="{9BF7BB3E-965C-4391-BCF9-4BE93E5C2AEB}" dt="2023-12-11T13:20:14.765" v="90" actId="123"/>
          <ac:graphicFrameMkLst>
            <pc:docMk/>
            <pc:sldMk cId="2186410012" sldId="268"/>
            <ac:graphicFrameMk id="4" creationId="{A11F85B2-8DB2-4AC2-95A6-A41992E9DC09}"/>
          </ac:graphicFrameMkLst>
        </pc:graphicFrameChg>
      </pc:sldChg>
      <pc:sldChg chg="modSp">
        <pc:chgData name="Edita Ondřejová" userId="99072d20-5cbd-4150-9310-6c4cecc9938d" providerId="ADAL" clId="{9BF7BB3E-965C-4391-BCF9-4BE93E5C2AEB}" dt="2023-12-11T13:21:25.266" v="103" actId="207"/>
        <pc:sldMkLst>
          <pc:docMk/>
          <pc:sldMk cId="706234645" sldId="273"/>
        </pc:sldMkLst>
        <pc:spChg chg="mod">
          <ac:chgData name="Edita Ondřejová" userId="99072d20-5cbd-4150-9310-6c4cecc9938d" providerId="ADAL" clId="{9BF7BB3E-965C-4391-BCF9-4BE93E5C2AEB}" dt="2023-12-11T13:21:25.266" v="103" actId="207"/>
          <ac:spMkLst>
            <pc:docMk/>
            <pc:sldMk cId="706234645" sldId="273"/>
            <ac:spMk id="3" creationId="{C44A14C0-9542-4F3D-A108-248E8A122386}"/>
          </ac:spMkLst>
        </pc:spChg>
      </pc:sldChg>
      <pc:sldChg chg="modSp">
        <pc:chgData name="Edita Ondřejová" userId="99072d20-5cbd-4150-9310-6c4cecc9938d" providerId="ADAL" clId="{9BF7BB3E-965C-4391-BCF9-4BE93E5C2AEB}" dt="2023-12-11T13:22:16.077" v="140" actId="123"/>
        <pc:sldMkLst>
          <pc:docMk/>
          <pc:sldMk cId="3518056404" sldId="275"/>
        </pc:sldMkLst>
        <pc:spChg chg="mod">
          <ac:chgData name="Edita Ondřejová" userId="99072d20-5cbd-4150-9310-6c4cecc9938d" providerId="ADAL" clId="{9BF7BB3E-965C-4391-BCF9-4BE93E5C2AEB}" dt="2023-12-11T13:22:16.077" v="140" actId="123"/>
          <ac:spMkLst>
            <pc:docMk/>
            <pc:sldMk cId="3518056404" sldId="275"/>
            <ac:spMk id="3" creationId="{1FD63EA2-6D65-4C3C-AB5B-96B65B3D2CCD}"/>
          </ac:spMkLst>
        </pc:spChg>
      </pc:sldChg>
      <pc:sldChg chg="modSp">
        <pc:chgData name="Edita Ondřejová" userId="99072d20-5cbd-4150-9310-6c4cecc9938d" providerId="ADAL" clId="{9BF7BB3E-965C-4391-BCF9-4BE93E5C2AEB}" dt="2023-12-11T13:21:57.419" v="135" actId="255"/>
        <pc:sldMkLst>
          <pc:docMk/>
          <pc:sldMk cId="3366724502" sldId="276"/>
        </pc:sldMkLst>
        <pc:spChg chg="mod">
          <ac:chgData name="Edita Ondřejová" userId="99072d20-5cbd-4150-9310-6c4cecc9938d" providerId="ADAL" clId="{9BF7BB3E-965C-4391-BCF9-4BE93E5C2AEB}" dt="2023-12-11T13:21:57.419" v="135" actId="255"/>
          <ac:spMkLst>
            <pc:docMk/>
            <pc:sldMk cId="3366724502" sldId="276"/>
            <ac:spMk id="3" creationId="{75818B33-5610-4BE1-BF86-DBCA3AE50F23}"/>
          </ac:spMkLst>
        </pc:spChg>
      </pc:sldChg>
      <pc:sldChg chg="modSp">
        <pc:chgData name="Edita Ondřejová" userId="99072d20-5cbd-4150-9310-6c4cecc9938d" providerId="ADAL" clId="{9BF7BB3E-965C-4391-BCF9-4BE93E5C2AEB}" dt="2023-12-11T10:27:14.650" v="23" actId="20577"/>
        <pc:sldMkLst>
          <pc:docMk/>
          <pc:sldMk cId="100588968" sldId="279"/>
        </pc:sldMkLst>
        <pc:spChg chg="mod">
          <ac:chgData name="Edita Ondřejová" userId="99072d20-5cbd-4150-9310-6c4cecc9938d" providerId="ADAL" clId="{9BF7BB3E-965C-4391-BCF9-4BE93E5C2AEB}" dt="2023-12-11T10:27:14.650" v="23" actId="20577"/>
          <ac:spMkLst>
            <pc:docMk/>
            <pc:sldMk cId="100588968" sldId="279"/>
            <ac:spMk id="3" creationId="{175BA1C2-87AB-4686-82FC-E104E21943DC}"/>
          </ac:spMkLst>
        </pc:spChg>
      </pc:sldChg>
      <pc:sldChg chg="modSp">
        <pc:chgData name="Edita Ondřejová" userId="99072d20-5cbd-4150-9310-6c4cecc9938d" providerId="ADAL" clId="{9BF7BB3E-965C-4391-BCF9-4BE93E5C2AEB}" dt="2023-12-11T13:40:12.077" v="172" actId="123"/>
        <pc:sldMkLst>
          <pc:docMk/>
          <pc:sldMk cId="2643248955" sldId="284"/>
        </pc:sldMkLst>
        <pc:graphicFrameChg chg="mod">
          <ac:chgData name="Edita Ondřejová" userId="99072d20-5cbd-4150-9310-6c4cecc9938d" providerId="ADAL" clId="{9BF7BB3E-965C-4391-BCF9-4BE93E5C2AEB}" dt="2023-12-11T13:40:12.077" v="172" actId="123"/>
          <ac:graphicFrameMkLst>
            <pc:docMk/>
            <pc:sldMk cId="2643248955" sldId="284"/>
            <ac:graphicFrameMk id="6" creationId="{4E44AEB3-2A48-4719-8B54-15756B734BF1}"/>
          </ac:graphicFrameMkLst>
        </pc:graphicFrameChg>
      </pc:sldChg>
      <pc:sldChg chg="modSp">
        <pc:chgData name="Edita Ondřejová" userId="99072d20-5cbd-4150-9310-6c4cecc9938d" providerId="ADAL" clId="{9BF7BB3E-965C-4391-BCF9-4BE93E5C2AEB}" dt="2023-12-11T13:40:50.020" v="186" actId="20577"/>
        <pc:sldMkLst>
          <pc:docMk/>
          <pc:sldMk cId="2240057757" sldId="285"/>
        </pc:sldMkLst>
        <pc:spChg chg="mod">
          <ac:chgData name="Edita Ondřejová" userId="99072d20-5cbd-4150-9310-6c4cecc9938d" providerId="ADAL" clId="{9BF7BB3E-965C-4391-BCF9-4BE93E5C2AEB}" dt="2023-12-11T13:40:50.020" v="186" actId="20577"/>
          <ac:spMkLst>
            <pc:docMk/>
            <pc:sldMk cId="2240057757" sldId="285"/>
            <ac:spMk id="3" creationId="{3DC58624-6761-4FBF-B124-9F17B7BB8890}"/>
          </ac:spMkLst>
        </pc:spChg>
      </pc:sldChg>
      <pc:sldChg chg="modSp">
        <pc:chgData name="Edita Ondřejová" userId="99072d20-5cbd-4150-9310-6c4cecc9938d" providerId="ADAL" clId="{9BF7BB3E-965C-4391-BCF9-4BE93E5C2AEB}" dt="2023-12-11T10:29:36.215" v="79" actId="207"/>
        <pc:sldMkLst>
          <pc:docMk/>
          <pc:sldMk cId="1286731459" sldId="287"/>
        </pc:sldMkLst>
        <pc:spChg chg="mod">
          <ac:chgData name="Edita Ondřejová" userId="99072d20-5cbd-4150-9310-6c4cecc9938d" providerId="ADAL" clId="{9BF7BB3E-965C-4391-BCF9-4BE93E5C2AEB}" dt="2023-12-11T10:29:36.215" v="79" actId="207"/>
          <ac:spMkLst>
            <pc:docMk/>
            <pc:sldMk cId="1286731459" sldId="287"/>
            <ac:spMk id="3" creationId="{B3CB9995-0F36-4B7B-AD09-C4C2BE781EFC}"/>
          </ac:spMkLst>
        </pc:spChg>
      </pc:sldChg>
      <pc:sldChg chg="modSp">
        <pc:chgData name="Edita Ondřejová" userId="99072d20-5cbd-4150-9310-6c4cecc9938d" providerId="ADAL" clId="{9BF7BB3E-965C-4391-BCF9-4BE93E5C2AEB}" dt="2023-12-11T13:25:00.709" v="170" actId="115"/>
        <pc:sldMkLst>
          <pc:docMk/>
          <pc:sldMk cId="696078587" sldId="300"/>
        </pc:sldMkLst>
        <pc:spChg chg="mod">
          <ac:chgData name="Edita Ondřejová" userId="99072d20-5cbd-4150-9310-6c4cecc9938d" providerId="ADAL" clId="{9BF7BB3E-965C-4391-BCF9-4BE93E5C2AEB}" dt="2023-12-11T13:25:00.709" v="170" actId="115"/>
          <ac:spMkLst>
            <pc:docMk/>
            <pc:sldMk cId="696078587" sldId="300"/>
            <ac:spMk id="3" creationId="{D8AAAA51-F0B4-4708-BF6E-D8088C8AA049}"/>
          </ac:spMkLst>
        </pc:spChg>
      </pc:sldChg>
      <pc:sldChg chg="modSp">
        <pc:chgData name="Edita Ondřejová" userId="99072d20-5cbd-4150-9310-6c4cecc9938d" providerId="ADAL" clId="{9BF7BB3E-965C-4391-BCF9-4BE93E5C2AEB}" dt="2023-12-11T13:21:39.068" v="134" actId="20577"/>
        <pc:sldMkLst>
          <pc:docMk/>
          <pc:sldMk cId="3710015023" sldId="305"/>
        </pc:sldMkLst>
        <pc:spChg chg="mod">
          <ac:chgData name="Edita Ondřejová" userId="99072d20-5cbd-4150-9310-6c4cecc9938d" providerId="ADAL" clId="{9BF7BB3E-965C-4391-BCF9-4BE93E5C2AEB}" dt="2023-12-11T13:21:39.068" v="134" actId="20577"/>
          <ac:spMkLst>
            <pc:docMk/>
            <pc:sldMk cId="3710015023" sldId="305"/>
            <ac:spMk id="3" creationId="{DA6140D8-7D20-4FE7-8F94-C8A09F577288}"/>
          </ac:spMkLst>
        </pc:spChg>
      </pc:sldChg>
      <pc:sldChg chg="modSp">
        <pc:chgData name="Edita Ondřejová" userId="99072d20-5cbd-4150-9310-6c4cecc9938d" providerId="ADAL" clId="{9BF7BB3E-965C-4391-BCF9-4BE93E5C2AEB}" dt="2023-12-13T12:06:50.119" v="257" actId="27636"/>
        <pc:sldMkLst>
          <pc:docMk/>
          <pc:sldMk cId="1146868620" sldId="308"/>
        </pc:sldMkLst>
        <pc:spChg chg="mod">
          <ac:chgData name="Edita Ondřejová" userId="99072d20-5cbd-4150-9310-6c4cecc9938d" providerId="ADAL" clId="{9BF7BB3E-965C-4391-BCF9-4BE93E5C2AEB}" dt="2023-12-13T12:06:25.813" v="246" actId="122"/>
          <ac:spMkLst>
            <pc:docMk/>
            <pc:sldMk cId="1146868620" sldId="308"/>
            <ac:spMk id="2" creationId="{B6885617-402B-40C4-9DA9-FC12BF36EA1F}"/>
          </ac:spMkLst>
        </pc:spChg>
        <pc:spChg chg="mod">
          <ac:chgData name="Edita Ondřejová" userId="99072d20-5cbd-4150-9310-6c4cecc9938d" providerId="ADAL" clId="{9BF7BB3E-965C-4391-BCF9-4BE93E5C2AEB}" dt="2023-12-13T12:06:50.119" v="257" actId="27636"/>
          <ac:spMkLst>
            <pc:docMk/>
            <pc:sldMk cId="1146868620" sldId="308"/>
            <ac:spMk id="3" creationId="{0903BAD4-D57D-4FD3-A47C-58209B97F2CB}"/>
          </ac:spMkLst>
        </pc:spChg>
      </pc:sldChg>
      <pc:sldChg chg="modSp">
        <pc:chgData name="Edita Ondřejová" userId="99072d20-5cbd-4150-9310-6c4cecc9938d" providerId="ADAL" clId="{9BF7BB3E-965C-4391-BCF9-4BE93E5C2AEB}" dt="2023-12-11T13:19:44.390" v="87" actId="6549"/>
        <pc:sldMkLst>
          <pc:docMk/>
          <pc:sldMk cId="3566340469" sldId="312"/>
        </pc:sldMkLst>
        <pc:spChg chg="mod">
          <ac:chgData name="Edita Ondřejová" userId="99072d20-5cbd-4150-9310-6c4cecc9938d" providerId="ADAL" clId="{9BF7BB3E-965C-4391-BCF9-4BE93E5C2AEB}" dt="2023-12-11T13:19:44.390" v="87" actId="6549"/>
          <ac:spMkLst>
            <pc:docMk/>
            <pc:sldMk cId="3566340469" sldId="312"/>
            <ac:spMk id="3" creationId="{5187AAAA-83B7-4E69-97FA-CB2163020D5F}"/>
          </ac:spMkLst>
        </pc:spChg>
      </pc:sldChg>
      <pc:sldChg chg="modSp">
        <pc:chgData name="Edita Ondřejová" userId="99072d20-5cbd-4150-9310-6c4cecc9938d" providerId="ADAL" clId="{9BF7BB3E-965C-4391-BCF9-4BE93E5C2AEB}" dt="2023-12-11T13:20:32.146" v="93" actId="948"/>
        <pc:sldMkLst>
          <pc:docMk/>
          <pc:sldMk cId="205713609" sldId="323"/>
        </pc:sldMkLst>
        <pc:spChg chg="mod">
          <ac:chgData name="Edita Ondřejová" userId="99072d20-5cbd-4150-9310-6c4cecc9938d" providerId="ADAL" clId="{9BF7BB3E-965C-4391-BCF9-4BE93E5C2AEB}" dt="2023-12-11T13:20:32.146" v="93" actId="948"/>
          <ac:spMkLst>
            <pc:docMk/>
            <pc:sldMk cId="205713609" sldId="323"/>
            <ac:spMk id="3" creationId="{CF07C443-9E49-440A-8109-BE5C5AF779ED}"/>
          </ac:spMkLst>
        </pc:spChg>
      </pc:sldChg>
      <pc:sldChg chg="modSp">
        <pc:chgData name="Edita Ondřejová" userId="99072d20-5cbd-4150-9310-6c4cecc9938d" providerId="ADAL" clId="{9BF7BB3E-965C-4391-BCF9-4BE93E5C2AEB}" dt="2023-12-11T13:22:26.782" v="141" actId="255"/>
        <pc:sldMkLst>
          <pc:docMk/>
          <pc:sldMk cId="532906893" sldId="341"/>
        </pc:sldMkLst>
        <pc:spChg chg="mod">
          <ac:chgData name="Edita Ondřejová" userId="99072d20-5cbd-4150-9310-6c4cecc9938d" providerId="ADAL" clId="{9BF7BB3E-965C-4391-BCF9-4BE93E5C2AEB}" dt="2023-12-11T13:22:26.782" v="141" actId="255"/>
          <ac:spMkLst>
            <pc:docMk/>
            <pc:sldMk cId="532906893" sldId="341"/>
            <ac:spMk id="3" creationId="{AEE04A7C-0AFB-4694-8DEC-CF5816E6CC17}"/>
          </ac:spMkLst>
        </pc:spChg>
      </pc:sldChg>
      <pc:sldChg chg="modSp">
        <pc:chgData name="Edita Ondřejová" userId="99072d20-5cbd-4150-9310-6c4cecc9938d" providerId="ADAL" clId="{9BF7BB3E-965C-4391-BCF9-4BE93E5C2AEB}" dt="2023-12-11T13:20:08.336" v="89" actId="113"/>
        <pc:sldMkLst>
          <pc:docMk/>
          <pc:sldMk cId="3860573422" sldId="358"/>
        </pc:sldMkLst>
        <pc:spChg chg="mod">
          <ac:chgData name="Edita Ondřejová" userId="99072d20-5cbd-4150-9310-6c4cecc9938d" providerId="ADAL" clId="{9BF7BB3E-965C-4391-BCF9-4BE93E5C2AEB}" dt="2023-12-11T13:20:08.336" v="89" actId="113"/>
          <ac:spMkLst>
            <pc:docMk/>
            <pc:sldMk cId="3860573422" sldId="358"/>
            <ac:spMk id="3" creationId="{5596E7E5-4167-4524-9974-75DD49C3EFEF}"/>
          </ac:spMkLst>
        </pc:spChg>
      </pc:sldChg>
      <pc:sldChg chg="modSp">
        <pc:chgData name="Edita Ondřejová" userId="99072d20-5cbd-4150-9310-6c4cecc9938d" providerId="ADAL" clId="{9BF7BB3E-965C-4391-BCF9-4BE93E5C2AEB}" dt="2023-12-11T13:20:55.694" v="94" actId="255"/>
        <pc:sldMkLst>
          <pc:docMk/>
          <pc:sldMk cId="2735747673" sldId="359"/>
        </pc:sldMkLst>
        <pc:spChg chg="mod">
          <ac:chgData name="Edita Ondřejová" userId="99072d20-5cbd-4150-9310-6c4cecc9938d" providerId="ADAL" clId="{9BF7BB3E-965C-4391-BCF9-4BE93E5C2AEB}" dt="2023-12-11T13:20:55.694" v="94" actId="255"/>
          <ac:spMkLst>
            <pc:docMk/>
            <pc:sldMk cId="2735747673" sldId="359"/>
            <ac:spMk id="3" creationId="{81770D44-3983-4934-868D-6F4135A5FCCC}"/>
          </ac:spMkLst>
        </pc:spChg>
      </pc:sldChg>
      <pc:sldChg chg="modSp">
        <pc:chgData name="Edita Ondřejová" userId="99072d20-5cbd-4150-9310-6c4cecc9938d" providerId="ADAL" clId="{9BF7BB3E-965C-4391-BCF9-4BE93E5C2AEB}" dt="2023-12-11T13:18:52.562" v="82" actId="113"/>
        <pc:sldMkLst>
          <pc:docMk/>
          <pc:sldMk cId="2444989831" sldId="363"/>
        </pc:sldMkLst>
        <pc:spChg chg="mod">
          <ac:chgData name="Edita Ondřejová" userId="99072d20-5cbd-4150-9310-6c4cecc9938d" providerId="ADAL" clId="{9BF7BB3E-965C-4391-BCF9-4BE93E5C2AEB}" dt="2023-12-11T13:18:52.562" v="82" actId="113"/>
          <ac:spMkLst>
            <pc:docMk/>
            <pc:sldMk cId="2444989831" sldId="363"/>
            <ac:spMk id="3" creationId="{7CFB5AA3-558C-4EC8-ABDC-8342A61E99E7}"/>
          </ac:spMkLst>
        </pc:spChg>
      </pc:sldChg>
      <pc:sldChg chg="addSp delSp modSp add del">
        <pc:chgData name="Edita Ondřejová" userId="99072d20-5cbd-4150-9310-6c4cecc9938d" providerId="ADAL" clId="{9BF7BB3E-965C-4391-BCF9-4BE93E5C2AEB}" dt="2023-12-13T12:06:45.797" v="254"/>
        <pc:sldMkLst>
          <pc:docMk/>
          <pc:sldMk cId="661334181" sldId="372"/>
        </pc:sldMkLst>
        <pc:spChg chg="mod">
          <ac:chgData name="Edita Ondřejová" userId="99072d20-5cbd-4150-9310-6c4cecc9938d" providerId="ADAL" clId="{9BF7BB3E-965C-4391-BCF9-4BE93E5C2AEB}" dt="2023-12-13T12:06:42.129" v="253"/>
          <ac:spMkLst>
            <pc:docMk/>
            <pc:sldMk cId="661334181" sldId="372"/>
            <ac:spMk id="3" creationId="{196A1DA8-DF40-47B1-A9E5-13F06C88A15F}"/>
          </ac:spMkLst>
        </pc:spChg>
        <pc:spChg chg="add del">
          <ac:chgData name="Edita Ondřejová" userId="99072d20-5cbd-4150-9310-6c4cecc9938d" providerId="ADAL" clId="{9BF7BB3E-965C-4391-BCF9-4BE93E5C2AEB}" dt="2023-12-13T12:06:40.862" v="252"/>
          <ac:spMkLst>
            <pc:docMk/>
            <pc:sldMk cId="661334181" sldId="372"/>
            <ac:spMk id="4" creationId="{BD8EE15B-CE67-4495-9920-0DEA2FC0AB43}"/>
          </ac:spMkLst>
        </pc:spChg>
      </pc:sldChg>
      <pc:sldChg chg="modSp add">
        <pc:chgData name="Edita Ondřejová" userId="99072d20-5cbd-4150-9310-6c4cecc9938d" providerId="ADAL" clId="{9BF7BB3E-965C-4391-BCF9-4BE93E5C2AEB}" dt="2023-12-13T12:07:02.124" v="265" actId="20577"/>
        <pc:sldMkLst>
          <pc:docMk/>
          <pc:sldMk cId="1409555543" sldId="372"/>
        </pc:sldMkLst>
        <pc:spChg chg="mod">
          <ac:chgData name="Edita Ondřejová" userId="99072d20-5cbd-4150-9310-6c4cecc9938d" providerId="ADAL" clId="{9BF7BB3E-965C-4391-BCF9-4BE93E5C2AEB}" dt="2023-12-13T12:07:02.124" v="265" actId="20577"/>
          <ac:spMkLst>
            <pc:docMk/>
            <pc:sldMk cId="1409555543" sldId="372"/>
            <ac:spMk id="3" creationId="{CF7AD8D6-E4C2-43DB-86D3-B75161E0651E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6E484B-762B-4823-ACEE-3A5612754465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3832D335-B64D-4B12-9D00-DF907C856A8D}">
      <dgm:prSet/>
      <dgm:spPr/>
      <dgm:t>
        <a:bodyPr/>
        <a:lstStyle/>
        <a:p>
          <a:pPr algn="ctr"/>
          <a:r>
            <a:rPr lang="cs-CZ" dirty="0">
              <a:solidFill>
                <a:schemeClr val="tx1"/>
              </a:solidFill>
            </a:rPr>
            <a:t>Co rozvodem/rozchodem začíná </a:t>
          </a:r>
          <a:br>
            <a:rPr lang="cs-CZ" dirty="0">
              <a:solidFill>
                <a:schemeClr val="tx1"/>
              </a:solidFill>
            </a:rPr>
          </a:br>
          <a:r>
            <a:rPr lang="cs-CZ" dirty="0">
              <a:solidFill>
                <a:schemeClr val="tx1"/>
              </a:solidFill>
            </a:rPr>
            <a:t>a co jím končí?</a:t>
          </a:r>
        </a:p>
      </dgm:t>
    </dgm:pt>
    <dgm:pt modelId="{B104A148-7A3F-46A1-B519-BA212D6F8524}" type="parTrans" cxnId="{C4A94147-9E9E-4349-8FFD-0F1F523F44BA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96974682-9758-4075-B340-D4A98319448E}" type="sibTrans" cxnId="{C4A94147-9E9E-4349-8FFD-0F1F523F44BA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E1474694-DB0F-4FBC-8144-A88F76F7D327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cs-CZ" dirty="0">
              <a:solidFill>
                <a:schemeClr val="tx1"/>
              </a:solidFill>
            </a:rPr>
            <a:t>Co rozvod/rozchod přináší manželům, dětem, rodině, okolí?</a:t>
          </a:r>
        </a:p>
      </dgm:t>
    </dgm:pt>
    <dgm:pt modelId="{050E889D-987D-4A0D-97F3-CA5B62375CC0}" type="parTrans" cxnId="{E8E66252-02D5-46D0-8418-25256E1A223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5292677F-4DDD-4A16-B7F5-5D9611723629}" type="sibTrans" cxnId="{E8E66252-02D5-46D0-8418-25256E1A223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F08BD4CD-716A-436F-9709-25EE29D52B68}" type="pres">
      <dgm:prSet presAssocID="{B86E484B-762B-4823-ACEE-3A5612754465}" presName="linear" presStyleCnt="0">
        <dgm:presLayoutVars>
          <dgm:animLvl val="lvl"/>
          <dgm:resizeHandles val="exact"/>
        </dgm:presLayoutVars>
      </dgm:prSet>
      <dgm:spPr/>
    </dgm:pt>
    <dgm:pt modelId="{E7085F22-9DA3-4253-9D5A-CF77B40A5F0E}" type="pres">
      <dgm:prSet presAssocID="{3832D335-B64D-4B12-9D00-DF907C856A8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5129269-DC86-494B-B168-693A8F681AC8}" type="pres">
      <dgm:prSet presAssocID="{96974682-9758-4075-B340-D4A98319448E}" presName="spacer" presStyleCnt="0"/>
      <dgm:spPr/>
    </dgm:pt>
    <dgm:pt modelId="{B2E353A0-9E1C-46D4-895F-451ECA3A2C1F}" type="pres">
      <dgm:prSet presAssocID="{E1474694-DB0F-4FBC-8144-A88F76F7D327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4A94147-9E9E-4349-8FFD-0F1F523F44BA}" srcId="{B86E484B-762B-4823-ACEE-3A5612754465}" destId="{3832D335-B64D-4B12-9D00-DF907C856A8D}" srcOrd="0" destOrd="0" parTransId="{B104A148-7A3F-46A1-B519-BA212D6F8524}" sibTransId="{96974682-9758-4075-B340-D4A98319448E}"/>
    <dgm:cxn modelId="{C45D7849-B7D3-4FCD-A347-24B0EACBB76C}" type="presOf" srcId="{E1474694-DB0F-4FBC-8144-A88F76F7D327}" destId="{B2E353A0-9E1C-46D4-895F-451ECA3A2C1F}" srcOrd="0" destOrd="0" presId="urn:microsoft.com/office/officeart/2005/8/layout/vList2"/>
    <dgm:cxn modelId="{E8E66252-02D5-46D0-8418-25256E1A223C}" srcId="{B86E484B-762B-4823-ACEE-3A5612754465}" destId="{E1474694-DB0F-4FBC-8144-A88F76F7D327}" srcOrd="1" destOrd="0" parTransId="{050E889D-987D-4A0D-97F3-CA5B62375CC0}" sibTransId="{5292677F-4DDD-4A16-B7F5-5D9611723629}"/>
    <dgm:cxn modelId="{BBE1C9A7-43C8-4AAA-9148-90EB54467F40}" type="presOf" srcId="{B86E484B-762B-4823-ACEE-3A5612754465}" destId="{F08BD4CD-716A-436F-9709-25EE29D52B68}" srcOrd="0" destOrd="0" presId="urn:microsoft.com/office/officeart/2005/8/layout/vList2"/>
    <dgm:cxn modelId="{B34395B1-CC41-4066-892F-0A2E88CE3C72}" type="presOf" srcId="{3832D335-B64D-4B12-9D00-DF907C856A8D}" destId="{E7085F22-9DA3-4253-9D5A-CF77B40A5F0E}" srcOrd="0" destOrd="0" presId="urn:microsoft.com/office/officeart/2005/8/layout/vList2"/>
    <dgm:cxn modelId="{5F0D0BB4-A56E-4CA4-A6B8-BDFC8D5610A5}" type="presParOf" srcId="{F08BD4CD-716A-436F-9709-25EE29D52B68}" destId="{E7085F22-9DA3-4253-9D5A-CF77B40A5F0E}" srcOrd="0" destOrd="0" presId="urn:microsoft.com/office/officeart/2005/8/layout/vList2"/>
    <dgm:cxn modelId="{B6E8BFAA-B9F3-45F0-BCF8-A9CA3E85FA72}" type="presParOf" srcId="{F08BD4CD-716A-436F-9709-25EE29D52B68}" destId="{C5129269-DC86-494B-B168-693A8F681AC8}" srcOrd="1" destOrd="0" presId="urn:microsoft.com/office/officeart/2005/8/layout/vList2"/>
    <dgm:cxn modelId="{67044E45-601F-404A-819F-4E347583E119}" type="presParOf" srcId="{F08BD4CD-716A-436F-9709-25EE29D52B68}" destId="{B2E353A0-9E1C-46D4-895F-451ECA3A2C1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CEEE074-7CBE-4811-9B53-820BA79CA0E9}" type="doc">
      <dgm:prSet loTypeId="urn:microsoft.com/office/officeart/2005/8/layout/arrow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9522751-2A31-4E00-8D99-4F8C28993B87}">
      <dgm:prSet/>
      <dgm:spPr/>
      <dgm:t>
        <a:bodyPr/>
        <a:lstStyle/>
        <a:p>
          <a:pPr algn="just"/>
          <a:r>
            <a:rPr lang="cs-CZ" dirty="0"/>
            <a:t>Nedostatky přehlížet, ustupovat, ale manželství zachovat		</a:t>
          </a:r>
        </a:p>
      </dgm:t>
    </dgm:pt>
    <dgm:pt modelId="{BAB32BD7-6DF7-4EDB-90EF-996F9408446A}" type="parTrans" cxnId="{507B54CA-D11D-4363-ABFA-5452B3BE1C92}">
      <dgm:prSet/>
      <dgm:spPr/>
      <dgm:t>
        <a:bodyPr/>
        <a:lstStyle/>
        <a:p>
          <a:endParaRPr lang="cs-CZ"/>
        </a:p>
      </dgm:t>
    </dgm:pt>
    <dgm:pt modelId="{ABFDDCE5-D401-4F43-857D-23B0983574EC}" type="sibTrans" cxnId="{507B54CA-D11D-4363-ABFA-5452B3BE1C92}">
      <dgm:prSet/>
      <dgm:spPr/>
      <dgm:t>
        <a:bodyPr/>
        <a:lstStyle/>
        <a:p>
          <a:endParaRPr lang="cs-CZ"/>
        </a:p>
      </dgm:t>
    </dgm:pt>
    <dgm:pt modelId="{05439A96-69F4-42DF-897A-141A09F3BDF5}">
      <dgm:prSet/>
      <dgm:spPr/>
      <dgm:t>
        <a:bodyPr/>
        <a:lstStyle/>
        <a:p>
          <a:pPr algn="just"/>
          <a:r>
            <a:rPr lang="cs-CZ" dirty="0"/>
            <a:t>Manželství ukončit a vystavit se zase samotě. </a:t>
          </a:r>
        </a:p>
      </dgm:t>
    </dgm:pt>
    <dgm:pt modelId="{DCC1DDAF-E985-4AFD-B90C-EA61F76E468C}" type="parTrans" cxnId="{04C49453-2495-4FDF-9C2C-17A6E9559578}">
      <dgm:prSet/>
      <dgm:spPr/>
      <dgm:t>
        <a:bodyPr/>
        <a:lstStyle/>
        <a:p>
          <a:endParaRPr lang="cs-CZ"/>
        </a:p>
      </dgm:t>
    </dgm:pt>
    <dgm:pt modelId="{1E647920-80F8-4111-A6F1-61FF4E864FCD}" type="sibTrans" cxnId="{04C49453-2495-4FDF-9C2C-17A6E9559578}">
      <dgm:prSet/>
      <dgm:spPr/>
      <dgm:t>
        <a:bodyPr/>
        <a:lstStyle/>
        <a:p>
          <a:endParaRPr lang="cs-CZ"/>
        </a:p>
      </dgm:t>
    </dgm:pt>
    <dgm:pt modelId="{A6FF7AD8-9D42-4DA4-AE92-B692499909E6}" type="pres">
      <dgm:prSet presAssocID="{4CEEE074-7CBE-4811-9B53-820BA79CA0E9}" presName="compositeShape" presStyleCnt="0">
        <dgm:presLayoutVars>
          <dgm:chMax val="2"/>
          <dgm:dir/>
          <dgm:resizeHandles val="exact"/>
        </dgm:presLayoutVars>
      </dgm:prSet>
      <dgm:spPr/>
    </dgm:pt>
    <dgm:pt modelId="{32C67406-29D9-4A6B-8165-3D94B0DE1700}" type="pres">
      <dgm:prSet presAssocID="{69522751-2A31-4E00-8D99-4F8C28993B87}" presName="upArrow" presStyleLbl="node1" presStyleIdx="0" presStyleCnt="2"/>
      <dgm:spPr/>
    </dgm:pt>
    <dgm:pt modelId="{A1FD37AC-C017-488F-A849-9F18B0334B7E}" type="pres">
      <dgm:prSet presAssocID="{69522751-2A31-4E00-8D99-4F8C28993B87}" presName="upArrowText" presStyleLbl="revTx" presStyleIdx="0" presStyleCnt="2">
        <dgm:presLayoutVars>
          <dgm:chMax val="0"/>
          <dgm:bulletEnabled val="1"/>
        </dgm:presLayoutVars>
      </dgm:prSet>
      <dgm:spPr/>
    </dgm:pt>
    <dgm:pt modelId="{4B54DAE3-4848-4A5E-8547-B1E7760B7987}" type="pres">
      <dgm:prSet presAssocID="{05439A96-69F4-42DF-897A-141A09F3BDF5}" presName="downArrow" presStyleLbl="node1" presStyleIdx="1" presStyleCnt="2"/>
      <dgm:spPr/>
    </dgm:pt>
    <dgm:pt modelId="{1C12DB0B-FD0C-4E74-8870-A8A383DC2176}" type="pres">
      <dgm:prSet presAssocID="{05439A96-69F4-42DF-897A-141A09F3BDF5}" presName="downArrowText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31399025-13F6-48D6-A3E1-E22B734878C6}" type="presOf" srcId="{4CEEE074-7CBE-4811-9B53-820BA79CA0E9}" destId="{A6FF7AD8-9D42-4DA4-AE92-B692499909E6}" srcOrd="0" destOrd="0" presId="urn:microsoft.com/office/officeart/2005/8/layout/arrow4"/>
    <dgm:cxn modelId="{D183C047-0729-4122-AD04-8D8A49BE79FF}" type="presOf" srcId="{69522751-2A31-4E00-8D99-4F8C28993B87}" destId="{A1FD37AC-C017-488F-A849-9F18B0334B7E}" srcOrd="0" destOrd="0" presId="urn:microsoft.com/office/officeart/2005/8/layout/arrow4"/>
    <dgm:cxn modelId="{04C49453-2495-4FDF-9C2C-17A6E9559578}" srcId="{4CEEE074-7CBE-4811-9B53-820BA79CA0E9}" destId="{05439A96-69F4-42DF-897A-141A09F3BDF5}" srcOrd="1" destOrd="0" parTransId="{DCC1DDAF-E985-4AFD-B90C-EA61F76E468C}" sibTransId="{1E647920-80F8-4111-A6F1-61FF4E864FCD}"/>
    <dgm:cxn modelId="{9D0389A6-8A84-4C94-9F3F-D77023611D73}" type="presOf" srcId="{05439A96-69F4-42DF-897A-141A09F3BDF5}" destId="{1C12DB0B-FD0C-4E74-8870-A8A383DC2176}" srcOrd="0" destOrd="0" presId="urn:microsoft.com/office/officeart/2005/8/layout/arrow4"/>
    <dgm:cxn modelId="{507B54CA-D11D-4363-ABFA-5452B3BE1C92}" srcId="{4CEEE074-7CBE-4811-9B53-820BA79CA0E9}" destId="{69522751-2A31-4E00-8D99-4F8C28993B87}" srcOrd="0" destOrd="0" parTransId="{BAB32BD7-6DF7-4EDB-90EF-996F9408446A}" sibTransId="{ABFDDCE5-D401-4F43-857D-23B0983574EC}"/>
    <dgm:cxn modelId="{4013B355-B8A3-4576-A6CF-807C7B273611}" type="presParOf" srcId="{A6FF7AD8-9D42-4DA4-AE92-B692499909E6}" destId="{32C67406-29D9-4A6B-8165-3D94B0DE1700}" srcOrd="0" destOrd="0" presId="urn:microsoft.com/office/officeart/2005/8/layout/arrow4"/>
    <dgm:cxn modelId="{9AD23E02-C15B-43A0-99F2-6753919AF65D}" type="presParOf" srcId="{A6FF7AD8-9D42-4DA4-AE92-B692499909E6}" destId="{A1FD37AC-C017-488F-A849-9F18B0334B7E}" srcOrd="1" destOrd="0" presId="urn:microsoft.com/office/officeart/2005/8/layout/arrow4"/>
    <dgm:cxn modelId="{BD3572C9-88E9-4E85-9A9C-3124FCED4F79}" type="presParOf" srcId="{A6FF7AD8-9D42-4DA4-AE92-B692499909E6}" destId="{4B54DAE3-4848-4A5E-8547-B1E7760B7987}" srcOrd="2" destOrd="0" presId="urn:microsoft.com/office/officeart/2005/8/layout/arrow4"/>
    <dgm:cxn modelId="{30A1319B-C522-4552-883A-2F5F00992508}" type="presParOf" srcId="{A6FF7AD8-9D42-4DA4-AE92-B692499909E6}" destId="{1C12DB0B-FD0C-4E74-8870-A8A383DC2176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2CCDC4-3991-4F34-8154-2F7D81E07080}" type="doc">
      <dgm:prSet loTypeId="urn:microsoft.com/office/officeart/2005/8/layout/arrow4" loCatId="relationship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1BFB1177-8D68-405E-A534-79E4782184C8}">
      <dgm:prSet/>
      <dgm:spPr/>
      <dgm:t>
        <a:bodyPr/>
        <a:lstStyle/>
        <a:p>
          <a:r>
            <a:rPr lang="cs-CZ" b="1" dirty="0">
              <a:solidFill>
                <a:srgbClr val="FF0000"/>
              </a:solidFill>
            </a:rPr>
            <a:t>Manželství</a:t>
          </a:r>
          <a:r>
            <a:rPr lang="cs-CZ" dirty="0"/>
            <a:t> – komplex vazeb</a:t>
          </a:r>
        </a:p>
      </dgm:t>
    </dgm:pt>
    <dgm:pt modelId="{489010D9-7ADE-4CEF-882B-E445B7EEDE91}" type="parTrans" cxnId="{71C8A1C2-6074-4629-B11B-7CE5A56494FF}">
      <dgm:prSet/>
      <dgm:spPr/>
      <dgm:t>
        <a:bodyPr/>
        <a:lstStyle/>
        <a:p>
          <a:endParaRPr lang="cs-CZ"/>
        </a:p>
      </dgm:t>
    </dgm:pt>
    <dgm:pt modelId="{52E9D49D-F5D7-4EA8-8375-072739E238D7}" type="sibTrans" cxnId="{71C8A1C2-6074-4629-B11B-7CE5A56494FF}">
      <dgm:prSet/>
      <dgm:spPr/>
      <dgm:t>
        <a:bodyPr/>
        <a:lstStyle/>
        <a:p>
          <a:endParaRPr lang="cs-CZ"/>
        </a:p>
      </dgm:t>
    </dgm:pt>
    <dgm:pt modelId="{2C19A681-63F8-4CCB-AF7E-7C4FCD93D09A}">
      <dgm:prSet/>
      <dgm:spPr/>
      <dgm:t>
        <a:bodyPr/>
        <a:lstStyle/>
        <a:p>
          <a:r>
            <a:rPr lang="cs-CZ" dirty="0"/>
            <a:t>Vazby spojující manžele</a:t>
          </a:r>
        </a:p>
      </dgm:t>
    </dgm:pt>
    <dgm:pt modelId="{821EE09A-2299-4091-B255-4F1E1595C56B}" type="parTrans" cxnId="{5D37A916-6D7F-440D-8D62-AFED72339177}">
      <dgm:prSet/>
      <dgm:spPr/>
      <dgm:t>
        <a:bodyPr/>
        <a:lstStyle/>
        <a:p>
          <a:endParaRPr lang="cs-CZ"/>
        </a:p>
      </dgm:t>
    </dgm:pt>
    <dgm:pt modelId="{FC77224C-8AD0-442F-9E9E-A47120D5B598}" type="sibTrans" cxnId="{5D37A916-6D7F-440D-8D62-AFED72339177}">
      <dgm:prSet/>
      <dgm:spPr/>
      <dgm:t>
        <a:bodyPr/>
        <a:lstStyle/>
        <a:p>
          <a:endParaRPr lang="cs-CZ"/>
        </a:p>
      </dgm:t>
    </dgm:pt>
    <dgm:pt modelId="{BA208F4F-BA49-4F60-A88F-15B1CBE6CB25}">
      <dgm:prSet/>
      <dgm:spPr/>
      <dgm:t>
        <a:bodyPr/>
        <a:lstStyle/>
        <a:p>
          <a:r>
            <a:rPr lang="cs-CZ" dirty="0"/>
            <a:t>Vazby spojující s dalšími lidmi</a:t>
          </a:r>
        </a:p>
      </dgm:t>
    </dgm:pt>
    <dgm:pt modelId="{C7312894-6062-4535-955B-42E9DAB58052}" type="parTrans" cxnId="{44F96EA7-416F-4661-B727-62B95151E406}">
      <dgm:prSet/>
      <dgm:spPr/>
      <dgm:t>
        <a:bodyPr/>
        <a:lstStyle/>
        <a:p>
          <a:endParaRPr lang="cs-CZ"/>
        </a:p>
      </dgm:t>
    </dgm:pt>
    <dgm:pt modelId="{AA2FB6FA-66F1-485F-9F6C-252C8E121029}" type="sibTrans" cxnId="{44F96EA7-416F-4661-B727-62B95151E406}">
      <dgm:prSet/>
      <dgm:spPr/>
      <dgm:t>
        <a:bodyPr/>
        <a:lstStyle/>
        <a:p>
          <a:endParaRPr lang="cs-CZ"/>
        </a:p>
      </dgm:t>
    </dgm:pt>
    <dgm:pt modelId="{5D9FE6AB-6CF1-4FE0-90E6-636CAC4E2B6A}">
      <dgm:prSet/>
      <dgm:spPr/>
      <dgm:t>
        <a:bodyPr/>
        <a:lstStyle/>
        <a:p>
          <a:r>
            <a:rPr lang="cs-CZ" b="1" dirty="0">
              <a:solidFill>
                <a:srgbClr val="FF0000"/>
              </a:solidFill>
            </a:rPr>
            <a:t>Rozvod</a:t>
          </a:r>
          <a:r>
            <a:rPr lang="cs-CZ" dirty="0"/>
            <a:t> – radikální změna</a:t>
          </a:r>
        </a:p>
      </dgm:t>
    </dgm:pt>
    <dgm:pt modelId="{BE4A0639-A4E9-4D60-9FEB-FF4B2A0EEDEE}" type="parTrans" cxnId="{3C98B4C1-D6ED-4BC0-ABA6-68562738CB16}">
      <dgm:prSet/>
      <dgm:spPr/>
      <dgm:t>
        <a:bodyPr/>
        <a:lstStyle/>
        <a:p>
          <a:endParaRPr lang="cs-CZ"/>
        </a:p>
      </dgm:t>
    </dgm:pt>
    <dgm:pt modelId="{A0ADBC52-912E-4A57-84A6-925905B2D5D8}" type="sibTrans" cxnId="{3C98B4C1-D6ED-4BC0-ABA6-68562738CB16}">
      <dgm:prSet/>
      <dgm:spPr/>
      <dgm:t>
        <a:bodyPr/>
        <a:lstStyle/>
        <a:p>
          <a:endParaRPr lang="cs-CZ"/>
        </a:p>
      </dgm:t>
    </dgm:pt>
    <dgm:pt modelId="{E430FFF1-83ED-4248-901A-F5A287955143}">
      <dgm:prSet/>
      <dgm:spPr/>
      <dgm:t>
        <a:bodyPr/>
        <a:lstStyle/>
        <a:p>
          <a:r>
            <a:rPr lang="cs-CZ" dirty="0"/>
            <a:t>Spojení zanikají nebo jsou poškozeny</a:t>
          </a:r>
        </a:p>
      </dgm:t>
    </dgm:pt>
    <dgm:pt modelId="{8FCC30A4-9572-446A-9C37-A7905ED72081}" type="parTrans" cxnId="{C43F535F-DE37-48C7-8B3F-838DA035C55F}">
      <dgm:prSet/>
      <dgm:spPr/>
      <dgm:t>
        <a:bodyPr/>
        <a:lstStyle/>
        <a:p>
          <a:endParaRPr lang="cs-CZ"/>
        </a:p>
      </dgm:t>
    </dgm:pt>
    <dgm:pt modelId="{A2358C65-0A3B-411B-B471-133AF875E900}" type="sibTrans" cxnId="{C43F535F-DE37-48C7-8B3F-838DA035C55F}">
      <dgm:prSet/>
      <dgm:spPr/>
      <dgm:t>
        <a:bodyPr/>
        <a:lstStyle/>
        <a:p>
          <a:endParaRPr lang="cs-CZ"/>
        </a:p>
      </dgm:t>
    </dgm:pt>
    <dgm:pt modelId="{5C91AFAE-2274-4E08-A820-7801F300F359}">
      <dgm:prSet/>
      <dgm:spPr/>
      <dgm:t>
        <a:bodyPr/>
        <a:lstStyle/>
        <a:p>
          <a:r>
            <a:rPr lang="cs-CZ" dirty="0"/>
            <a:t>Vztahy s blízkými lidmi se přeruší nebo poškodí</a:t>
          </a:r>
        </a:p>
      </dgm:t>
    </dgm:pt>
    <dgm:pt modelId="{E37A6E77-B898-45B7-B0EE-65EA77C01D0B}" type="parTrans" cxnId="{699A1C20-8672-42CB-AA7D-53692376F282}">
      <dgm:prSet/>
      <dgm:spPr/>
      <dgm:t>
        <a:bodyPr/>
        <a:lstStyle/>
        <a:p>
          <a:endParaRPr lang="cs-CZ"/>
        </a:p>
      </dgm:t>
    </dgm:pt>
    <dgm:pt modelId="{FC34749F-F72D-4016-9CCB-9EE2EDBEA7B9}" type="sibTrans" cxnId="{699A1C20-8672-42CB-AA7D-53692376F282}">
      <dgm:prSet/>
      <dgm:spPr/>
      <dgm:t>
        <a:bodyPr/>
        <a:lstStyle/>
        <a:p>
          <a:endParaRPr lang="cs-CZ"/>
        </a:p>
      </dgm:t>
    </dgm:pt>
    <dgm:pt modelId="{5A858AF0-A6F3-43BE-B21C-B4ABC3E38481}">
      <dgm:prSet/>
      <dgm:spPr/>
      <dgm:t>
        <a:bodyPr/>
        <a:lstStyle/>
        <a:p>
          <a:r>
            <a:rPr lang="cs-CZ" dirty="0"/>
            <a:t>Zpravidla výsledek dlouhodobého rozhodování</a:t>
          </a:r>
        </a:p>
      </dgm:t>
    </dgm:pt>
    <dgm:pt modelId="{98D064A2-2072-4748-8982-2223B145DA6C}" type="parTrans" cxnId="{176ACF67-981A-4F6F-8735-DE6B5A8B405D}">
      <dgm:prSet/>
      <dgm:spPr/>
      <dgm:t>
        <a:bodyPr/>
        <a:lstStyle/>
        <a:p>
          <a:endParaRPr lang="cs-CZ"/>
        </a:p>
      </dgm:t>
    </dgm:pt>
    <dgm:pt modelId="{479C280D-FCA7-42BA-ACDE-D418A82CD4DC}" type="sibTrans" cxnId="{176ACF67-981A-4F6F-8735-DE6B5A8B405D}">
      <dgm:prSet/>
      <dgm:spPr/>
      <dgm:t>
        <a:bodyPr/>
        <a:lstStyle/>
        <a:p>
          <a:endParaRPr lang="cs-CZ"/>
        </a:p>
      </dgm:t>
    </dgm:pt>
    <dgm:pt modelId="{71CDD8CA-FE75-422C-81E7-0F5BCF49FDDE}" type="pres">
      <dgm:prSet presAssocID="{F82CCDC4-3991-4F34-8154-2F7D81E07080}" presName="compositeShape" presStyleCnt="0">
        <dgm:presLayoutVars>
          <dgm:chMax val="2"/>
          <dgm:dir/>
          <dgm:resizeHandles val="exact"/>
        </dgm:presLayoutVars>
      </dgm:prSet>
      <dgm:spPr/>
    </dgm:pt>
    <dgm:pt modelId="{1E68E5EB-213E-4A90-B70A-601C5FC0E288}" type="pres">
      <dgm:prSet presAssocID="{1BFB1177-8D68-405E-A534-79E4782184C8}" presName="upArrow" presStyleLbl="node1" presStyleIdx="0" presStyleCnt="2"/>
      <dgm:spPr/>
    </dgm:pt>
    <dgm:pt modelId="{D7CAF66B-607E-4F18-ACE6-D2A978476E3D}" type="pres">
      <dgm:prSet presAssocID="{1BFB1177-8D68-405E-A534-79E4782184C8}" presName="upArrowText" presStyleLbl="revTx" presStyleIdx="0" presStyleCnt="2">
        <dgm:presLayoutVars>
          <dgm:chMax val="0"/>
          <dgm:bulletEnabled val="1"/>
        </dgm:presLayoutVars>
      </dgm:prSet>
      <dgm:spPr/>
    </dgm:pt>
    <dgm:pt modelId="{A87C7F22-01F8-4F1E-AF10-FC4226095A55}" type="pres">
      <dgm:prSet presAssocID="{5D9FE6AB-6CF1-4FE0-90E6-636CAC4E2B6A}" presName="downArrow" presStyleLbl="node1" presStyleIdx="1" presStyleCnt="2"/>
      <dgm:spPr/>
    </dgm:pt>
    <dgm:pt modelId="{C3AA5CC2-BE52-4463-98C9-7EFC6181C580}" type="pres">
      <dgm:prSet presAssocID="{5D9FE6AB-6CF1-4FE0-90E6-636CAC4E2B6A}" presName="downArrowText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45577406-6035-4954-B764-450C14A4BC07}" type="presOf" srcId="{1BFB1177-8D68-405E-A534-79E4782184C8}" destId="{D7CAF66B-607E-4F18-ACE6-D2A978476E3D}" srcOrd="0" destOrd="0" presId="urn:microsoft.com/office/officeart/2005/8/layout/arrow4"/>
    <dgm:cxn modelId="{5D37A916-6D7F-440D-8D62-AFED72339177}" srcId="{1BFB1177-8D68-405E-A534-79E4782184C8}" destId="{2C19A681-63F8-4CCB-AF7E-7C4FCD93D09A}" srcOrd="0" destOrd="0" parTransId="{821EE09A-2299-4091-B255-4F1E1595C56B}" sibTransId="{FC77224C-8AD0-442F-9E9E-A47120D5B598}"/>
    <dgm:cxn modelId="{699A1C20-8672-42CB-AA7D-53692376F282}" srcId="{5D9FE6AB-6CF1-4FE0-90E6-636CAC4E2B6A}" destId="{5C91AFAE-2274-4E08-A820-7801F300F359}" srcOrd="1" destOrd="0" parTransId="{E37A6E77-B898-45B7-B0EE-65EA77C01D0B}" sibTransId="{FC34749F-F72D-4016-9CCB-9EE2EDBEA7B9}"/>
    <dgm:cxn modelId="{E5028624-32B3-4871-9EF1-1670345E18B4}" type="presOf" srcId="{5D9FE6AB-6CF1-4FE0-90E6-636CAC4E2B6A}" destId="{C3AA5CC2-BE52-4463-98C9-7EFC6181C580}" srcOrd="0" destOrd="0" presId="urn:microsoft.com/office/officeart/2005/8/layout/arrow4"/>
    <dgm:cxn modelId="{AF490534-8968-4E6C-8216-A3E4B4E5C636}" type="presOf" srcId="{5A858AF0-A6F3-43BE-B21C-B4ABC3E38481}" destId="{C3AA5CC2-BE52-4463-98C9-7EFC6181C580}" srcOrd="0" destOrd="3" presId="urn:microsoft.com/office/officeart/2005/8/layout/arrow4"/>
    <dgm:cxn modelId="{C43F535F-DE37-48C7-8B3F-838DA035C55F}" srcId="{5D9FE6AB-6CF1-4FE0-90E6-636CAC4E2B6A}" destId="{E430FFF1-83ED-4248-901A-F5A287955143}" srcOrd="0" destOrd="0" parTransId="{8FCC30A4-9572-446A-9C37-A7905ED72081}" sibTransId="{A2358C65-0A3B-411B-B471-133AF875E900}"/>
    <dgm:cxn modelId="{DCF73863-2653-4452-9440-7820F21E31F0}" type="presOf" srcId="{5C91AFAE-2274-4E08-A820-7801F300F359}" destId="{C3AA5CC2-BE52-4463-98C9-7EFC6181C580}" srcOrd="0" destOrd="2" presId="urn:microsoft.com/office/officeart/2005/8/layout/arrow4"/>
    <dgm:cxn modelId="{176ACF67-981A-4F6F-8735-DE6B5A8B405D}" srcId="{5D9FE6AB-6CF1-4FE0-90E6-636CAC4E2B6A}" destId="{5A858AF0-A6F3-43BE-B21C-B4ABC3E38481}" srcOrd="2" destOrd="0" parTransId="{98D064A2-2072-4748-8982-2223B145DA6C}" sibTransId="{479C280D-FCA7-42BA-ACDE-D418A82CD4DC}"/>
    <dgm:cxn modelId="{744CB887-12B6-46BD-AD5D-0D7996CC6FE7}" type="presOf" srcId="{F82CCDC4-3991-4F34-8154-2F7D81E07080}" destId="{71CDD8CA-FE75-422C-81E7-0F5BCF49FDDE}" srcOrd="0" destOrd="0" presId="urn:microsoft.com/office/officeart/2005/8/layout/arrow4"/>
    <dgm:cxn modelId="{B0706889-C7D2-4CF8-917F-9DE8B9FA80BC}" type="presOf" srcId="{2C19A681-63F8-4CCB-AF7E-7C4FCD93D09A}" destId="{D7CAF66B-607E-4F18-ACE6-D2A978476E3D}" srcOrd="0" destOrd="1" presId="urn:microsoft.com/office/officeart/2005/8/layout/arrow4"/>
    <dgm:cxn modelId="{10E464A0-EA41-4683-9793-C0097B4227FE}" type="presOf" srcId="{BA208F4F-BA49-4F60-A88F-15B1CBE6CB25}" destId="{D7CAF66B-607E-4F18-ACE6-D2A978476E3D}" srcOrd="0" destOrd="2" presId="urn:microsoft.com/office/officeart/2005/8/layout/arrow4"/>
    <dgm:cxn modelId="{44F96EA7-416F-4661-B727-62B95151E406}" srcId="{1BFB1177-8D68-405E-A534-79E4782184C8}" destId="{BA208F4F-BA49-4F60-A88F-15B1CBE6CB25}" srcOrd="1" destOrd="0" parTransId="{C7312894-6062-4535-955B-42E9DAB58052}" sibTransId="{AA2FB6FA-66F1-485F-9F6C-252C8E121029}"/>
    <dgm:cxn modelId="{3C98B4C1-D6ED-4BC0-ABA6-68562738CB16}" srcId="{F82CCDC4-3991-4F34-8154-2F7D81E07080}" destId="{5D9FE6AB-6CF1-4FE0-90E6-636CAC4E2B6A}" srcOrd="1" destOrd="0" parTransId="{BE4A0639-A4E9-4D60-9FEB-FF4B2A0EEDEE}" sibTransId="{A0ADBC52-912E-4A57-84A6-925905B2D5D8}"/>
    <dgm:cxn modelId="{71C8A1C2-6074-4629-B11B-7CE5A56494FF}" srcId="{F82CCDC4-3991-4F34-8154-2F7D81E07080}" destId="{1BFB1177-8D68-405E-A534-79E4782184C8}" srcOrd="0" destOrd="0" parTransId="{489010D9-7ADE-4CEF-882B-E445B7EEDE91}" sibTransId="{52E9D49D-F5D7-4EA8-8375-072739E238D7}"/>
    <dgm:cxn modelId="{93077EE7-F677-4E57-84DA-87EC49DFC522}" type="presOf" srcId="{E430FFF1-83ED-4248-901A-F5A287955143}" destId="{C3AA5CC2-BE52-4463-98C9-7EFC6181C580}" srcOrd="0" destOrd="1" presId="urn:microsoft.com/office/officeart/2005/8/layout/arrow4"/>
    <dgm:cxn modelId="{F4D42E34-2813-41F0-AC33-E584F85548E0}" type="presParOf" srcId="{71CDD8CA-FE75-422C-81E7-0F5BCF49FDDE}" destId="{1E68E5EB-213E-4A90-B70A-601C5FC0E288}" srcOrd="0" destOrd="0" presId="urn:microsoft.com/office/officeart/2005/8/layout/arrow4"/>
    <dgm:cxn modelId="{5FB2CDE8-FF96-4BA8-A239-88810DEE75F9}" type="presParOf" srcId="{71CDD8CA-FE75-422C-81E7-0F5BCF49FDDE}" destId="{D7CAF66B-607E-4F18-ACE6-D2A978476E3D}" srcOrd="1" destOrd="0" presId="urn:microsoft.com/office/officeart/2005/8/layout/arrow4"/>
    <dgm:cxn modelId="{3A1EBC23-36F3-471D-B5BA-15B4BE3813BC}" type="presParOf" srcId="{71CDD8CA-FE75-422C-81E7-0F5BCF49FDDE}" destId="{A87C7F22-01F8-4F1E-AF10-FC4226095A55}" srcOrd="2" destOrd="0" presId="urn:microsoft.com/office/officeart/2005/8/layout/arrow4"/>
    <dgm:cxn modelId="{EE5F7FE3-B52A-4620-B0CE-7818E34F204F}" type="presParOf" srcId="{71CDD8CA-FE75-422C-81E7-0F5BCF49FDDE}" destId="{C3AA5CC2-BE52-4463-98C9-7EFC6181C580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287884-99EE-475A-872E-EABD738B12D4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D94612A0-846A-4B37-AD1B-E086723821C7}">
      <dgm:prSet/>
      <dgm:spPr/>
      <dgm:t>
        <a:bodyPr/>
        <a:lstStyle/>
        <a:p>
          <a:r>
            <a:rPr lang="cs-CZ" dirty="0"/>
            <a:t>Socioekonomický status </a:t>
          </a:r>
        </a:p>
      </dgm:t>
    </dgm:pt>
    <dgm:pt modelId="{6012C272-3FAC-4436-B15E-F21BBA00F5EC}" type="parTrans" cxnId="{AC71C17F-3838-40B5-A89E-41C43D8B28E5}">
      <dgm:prSet/>
      <dgm:spPr/>
      <dgm:t>
        <a:bodyPr/>
        <a:lstStyle/>
        <a:p>
          <a:endParaRPr lang="cs-CZ"/>
        </a:p>
      </dgm:t>
    </dgm:pt>
    <dgm:pt modelId="{F0901B9E-8EFE-494C-96C9-277FC375CAF6}" type="sibTrans" cxnId="{AC71C17F-3838-40B5-A89E-41C43D8B28E5}">
      <dgm:prSet/>
      <dgm:spPr/>
      <dgm:t>
        <a:bodyPr/>
        <a:lstStyle/>
        <a:p>
          <a:endParaRPr lang="cs-CZ"/>
        </a:p>
      </dgm:t>
    </dgm:pt>
    <dgm:pt modelId="{F179CAA8-F1DA-49A2-9661-94ABF3AE28DC}">
      <dgm:prSet/>
      <dgm:spPr/>
      <dgm:t>
        <a:bodyPr/>
        <a:lstStyle/>
        <a:p>
          <a:r>
            <a:rPr lang="cs-CZ" dirty="0"/>
            <a:t>Věk vstupu do manželství </a:t>
          </a:r>
        </a:p>
      </dgm:t>
    </dgm:pt>
    <dgm:pt modelId="{E78221F6-3B1D-4529-B8EA-C798A14604A5}" type="parTrans" cxnId="{34046798-015F-4B32-9450-B447FF002822}">
      <dgm:prSet/>
      <dgm:spPr/>
      <dgm:t>
        <a:bodyPr/>
        <a:lstStyle/>
        <a:p>
          <a:endParaRPr lang="cs-CZ"/>
        </a:p>
      </dgm:t>
    </dgm:pt>
    <dgm:pt modelId="{BD249BB1-277E-4DCD-997A-5E964D94142A}" type="sibTrans" cxnId="{34046798-015F-4B32-9450-B447FF002822}">
      <dgm:prSet/>
      <dgm:spPr/>
      <dgm:t>
        <a:bodyPr/>
        <a:lstStyle/>
        <a:p>
          <a:endParaRPr lang="cs-CZ"/>
        </a:p>
      </dgm:t>
    </dgm:pt>
    <dgm:pt modelId="{2866CED5-EF65-4A3F-BF42-05BE4673965E}">
      <dgm:prSet/>
      <dgm:spPr/>
      <dgm:t>
        <a:bodyPr/>
        <a:lstStyle/>
        <a:p>
          <a:r>
            <a:rPr lang="cs-CZ" dirty="0"/>
            <a:t>Etnicita a rasa </a:t>
          </a:r>
        </a:p>
      </dgm:t>
    </dgm:pt>
    <dgm:pt modelId="{D5744F4A-5E57-470B-8496-42A5C7ADF68A}" type="parTrans" cxnId="{587E55F8-4232-4C96-8471-DC2856C19102}">
      <dgm:prSet/>
      <dgm:spPr/>
      <dgm:t>
        <a:bodyPr/>
        <a:lstStyle/>
        <a:p>
          <a:endParaRPr lang="cs-CZ"/>
        </a:p>
      </dgm:t>
    </dgm:pt>
    <dgm:pt modelId="{A10D4D5F-0957-4A5D-9399-2B5C7FE1E248}" type="sibTrans" cxnId="{587E55F8-4232-4C96-8471-DC2856C19102}">
      <dgm:prSet/>
      <dgm:spPr/>
      <dgm:t>
        <a:bodyPr/>
        <a:lstStyle/>
        <a:p>
          <a:endParaRPr lang="cs-CZ"/>
        </a:p>
      </dgm:t>
    </dgm:pt>
    <dgm:pt modelId="{1C52EDB6-9136-4239-A306-57D5AB300522}">
      <dgm:prSet/>
      <dgm:spPr/>
      <dgm:t>
        <a:bodyPr/>
        <a:lstStyle/>
        <a:p>
          <a:r>
            <a:rPr lang="cs-CZ" dirty="0"/>
            <a:t>Děti </a:t>
          </a:r>
        </a:p>
      </dgm:t>
    </dgm:pt>
    <dgm:pt modelId="{B9691A24-C47F-469B-B102-F1F706512312}" type="parTrans" cxnId="{CBF0EA2B-1CA8-42A2-ACA4-4563FAA7E58E}">
      <dgm:prSet/>
      <dgm:spPr/>
      <dgm:t>
        <a:bodyPr/>
        <a:lstStyle/>
        <a:p>
          <a:endParaRPr lang="cs-CZ"/>
        </a:p>
      </dgm:t>
    </dgm:pt>
    <dgm:pt modelId="{3DD84921-B185-454E-B2C7-34C655C44185}" type="sibTrans" cxnId="{CBF0EA2B-1CA8-42A2-ACA4-4563FAA7E58E}">
      <dgm:prSet/>
      <dgm:spPr/>
      <dgm:t>
        <a:bodyPr/>
        <a:lstStyle/>
        <a:p>
          <a:endParaRPr lang="cs-CZ"/>
        </a:p>
      </dgm:t>
    </dgm:pt>
    <dgm:pt modelId="{303B58A6-B292-4F39-8095-BCB5E8D0B224}">
      <dgm:prSet/>
      <dgm:spPr/>
      <dgm:t>
        <a:bodyPr/>
        <a:lstStyle/>
        <a:p>
          <a:r>
            <a:rPr lang="cs-CZ" dirty="0"/>
            <a:t>Faktor, že manželé mají děti </a:t>
          </a:r>
        </a:p>
      </dgm:t>
    </dgm:pt>
    <dgm:pt modelId="{00D2CAF0-CEF7-4833-9321-3215FCC3DCF0}" type="parTrans" cxnId="{74DB5268-258A-4B1E-BA23-737E714FF447}">
      <dgm:prSet/>
      <dgm:spPr/>
      <dgm:t>
        <a:bodyPr/>
        <a:lstStyle/>
        <a:p>
          <a:endParaRPr lang="cs-CZ"/>
        </a:p>
      </dgm:t>
    </dgm:pt>
    <dgm:pt modelId="{3F311285-CBDC-4D76-B7DB-5EF5D0B098D7}" type="sibTrans" cxnId="{74DB5268-258A-4B1E-BA23-737E714FF447}">
      <dgm:prSet/>
      <dgm:spPr/>
      <dgm:t>
        <a:bodyPr/>
        <a:lstStyle/>
        <a:p>
          <a:endParaRPr lang="cs-CZ"/>
        </a:p>
      </dgm:t>
    </dgm:pt>
    <dgm:pt modelId="{4A3CDE6C-A272-492C-AC67-2935CC962473}">
      <dgm:prSet/>
      <dgm:spPr/>
      <dgm:t>
        <a:bodyPr/>
        <a:lstStyle/>
        <a:p>
          <a:r>
            <a:rPr lang="cs-CZ" dirty="0"/>
            <a:t>Doba trvání manželství </a:t>
          </a:r>
        </a:p>
      </dgm:t>
    </dgm:pt>
    <dgm:pt modelId="{795049A3-FA99-4814-8E59-7F97C54E5083}" type="parTrans" cxnId="{7B183AB3-2B81-4DC4-8601-67990E799AE7}">
      <dgm:prSet/>
      <dgm:spPr/>
      <dgm:t>
        <a:bodyPr/>
        <a:lstStyle/>
        <a:p>
          <a:endParaRPr lang="cs-CZ"/>
        </a:p>
      </dgm:t>
    </dgm:pt>
    <dgm:pt modelId="{E201F92C-EE10-4DC1-9727-778689135356}" type="sibTrans" cxnId="{7B183AB3-2B81-4DC4-8601-67990E799AE7}">
      <dgm:prSet/>
      <dgm:spPr/>
      <dgm:t>
        <a:bodyPr/>
        <a:lstStyle/>
        <a:p>
          <a:endParaRPr lang="cs-CZ"/>
        </a:p>
      </dgm:t>
    </dgm:pt>
    <dgm:pt modelId="{D12F5CB9-4D84-4E53-B310-593A06A908EA}">
      <dgm:prSet/>
      <dgm:spPr/>
      <dgm:t>
        <a:bodyPr/>
        <a:lstStyle/>
        <a:p>
          <a:r>
            <a:rPr lang="cs-CZ" dirty="0"/>
            <a:t>Lokalita – město x venkov </a:t>
          </a:r>
        </a:p>
      </dgm:t>
    </dgm:pt>
    <dgm:pt modelId="{66739B6F-4D58-4783-A400-82182300F85A}" type="parTrans" cxnId="{F45C447B-95E8-4BF5-9FAD-BC35CA8FE5F1}">
      <dgm:prSet/>
      <dgm:spPr/>
      <dgm:t>
        <a:bodyPr/>
        <a:lstStyle/>
        <a:p>
          <a:endParaRPr lang="cs-CZ"/>
        </a:p>
      </dgm:t>
    </dgm:pt>
    <dgm:pt modelId="{04A4A236-67B3-48A5-8A17-13FD3BB28A38}" type="sibTrans" cxnId="{F45C447B-95E8-4BF5-9FAD-BC35CA8FE5F1}">
      <dgm:prSet/>
      <dgm:spPr/>
      <dgm:t>
        <a:bodyPr/>
        <a:lstStyle/>
        <a:p>
          <a:endParaRPr lang="cs-CZ"/>
        </a:p>
      </dgm:t>
    </dgm:pt>
    <dgm:pt modelId="{7D3C9530-5AE8-4BC9-9894-3DE756D1392D}">
      <dgm:prSet/>
      <dgm:spPr/>
      <dgm:t>
        <a:bodyPr/>
        <a:lstStyle/>
        <a:p>
          <a:endParaRPr lang="cs-CZ"/>
        </a:p>
      </dgm:t>
    </dgm:pt>
    <dgm:pt modelId="{BD9D021F-796A-400F-A6FE-D699177F4407}" type="parTrans" cxnId="{4BA3883C-3E24-4088-8C66-8266CDDDFF2E}">
      <dgm:prSet/>
      <dgm:spPr/>
      <dgm:t>
        <a:bodyPr/>
        <a:lstStyle/>
        <a:p>
          <a:endParaRPr lang="cs-CZ"/>
        </a:p>
      </dgm:t>
    </dgm:pt>
    <dgm:pt modelId="{F2D151EC-BA5F-4A9C-8232-1CDE89CBFDE8}" type="sibTrans" cxnId="{4BA3883C-3E24-4088-8C66-8266CDDDFF2E}">
      <dgm:prSet/>
      <dgm:spPr/>
      <dgm:t>
        <a:bodyPr/>
        <a:lstStyle/>
        <a:p>
          <a:endParaRPr lang="cs-CZ"/>
        </a:p>
      </dgm:t>
    </dgm:pt>
    <dgm:pt modelId="{12CEC0D3-0177-4EC8-B0FB-2B2DF2570326}">
      <dgm:prSet/>
      <dgm:spPr/>
      <dgm:t>
        <a:bodyPr/>
        <a:lstStyle/>
        <a:p>
          <a:endParaRPr lang="cs-CZ"/>
        </a:p>
      </dgm:t>
    </dgm:pt>
    <dgm:pt modelId="{8F11346A-7AFF-417A-86A3-6CCF3757E02E}" type="parTrans" cxnId="{E1C72F88-49CE-4C67-8E83-658E2CC32A39}">
      <dgm:prSet/>
      <dgm:spPr/>
      <dgm:t>
        <a:bodyPr/>
        <a:lstStyle/>
        <a:p>
          <a:endParaRPr lang="cs-CZ"/>
        </a:p>
      </dgm:t>
    </dgm:pt>
    <dgm:pt modelId="{D9187B25-DCCB-49D9-8415-C34CD0EFFF96}" type="sibTrans" cxnId="{E1C72F88-49CE-4C67-8E83-658E2CC32A39}">
      <dgm:prSet/>
      <dgm:spPr/>
      <dgm:t>
        <a:bodyPr/>
        <a:lstStyle/>
        <a:p>
          <a:endParaRPr lang="cs-CZ"/>
        </a:p>
      </dgm:t>
    </dgm:pt>
    <dgm:pt modelId="{678AD02A-9DAA-4AB4-9383-F6F3BE82BCCE}">
      <dgm:prSet/>
      <dgm:spPr/>
      <dgm:t>
        <a:bodyPr/>
        <a:lstStyle/>
        <a:p>
          <a:endParaRPr lang="cs-CZ"/>
        </a:p>
      </dgm:t>
    </dgm:pt>
    <dgm:pt modelId="{A0AD476B-62C1-4701-9D61-CC44785FA3D4}" type="parTrans" cxnId="{0A13DD22-D04B-4B3F-BD6C-D24982F5CCDA}">
      <dgm:prSet/>
      <dgm:spPr/>
      <dgm:t>
        <a:bodyPr/>
        <a:lstStyle/>
        <a:p>
          <a:endParaRPr lang="cs-CZ"/>
        </a:p>
      </dgm:t>
    </dgm:pt>
    <dgm:pt modelId="{435596FD-6599-4307-B49B-D904C932FCEC}" type="sibTrans" cxnId="{0A13DD22-D04B-4B3F-BD6C-D24982F5CCDA}">
      <dgm:prSet/>
      <dgm:spPr/>
      <dgm:t>
        <a:bodyPr/>
        <a:lstStyle/>
        <a:p>
          <a:endParaRPr lang="cs-CZ"/>
        </a:p>
      </dgm:t>
    </dgm:pt>
    <dgm:pt modelId="{A785E550-6249-4B4D-A486-51917952D742}">
      <dgm:prSet/>
      <dgm:spPr/>
      <dgm:t>
        <a:bodyPr/>
        <a:lstStyle/>
        <a:p>
          <a:endParaRPr lang="cs-CZ"/>
        </a:p>
      </dgm:t>
    </dgm:pt>
    <dgm:pt modelId="{A9E24A8D-F41F-47A8-A24E-85CDD548B7EE}" type="parTrans" cxnId="{C67DE022-F0CB-4718-AA69-92EF57AF4716}">
      <dgm:prSet/>
      <dgm:spPr/>
      <dgm:t>
        <a:bodyPr/>
        <a:lstStyle/>
        <a:p>
          <a:endParaRPr lang="cs-CZ"/>
        </a:p>
      </dgm:t>
    </dgm:pt>
    <dgm:pt modelId="{2E268723-4C25-4F61-A790-D330C93F297C}" type="sibTrans" cxnId="{C67DE022-F0CB-4718-AA69-92EF57AF4716}">
      <dgm:prSet/>
      <dgm:spPr/>
      <dgm:t>
        <a:bodyPr/>
        <a:lstStyle/>
        <a:p>
          <a:endParaRPr lang="cs-CZ"/>
        </a:p>
      </dgm:t>
    </dgm:pt>
    <dgm:pt modelId="{2C4977C1-2BFE-4A0D-9FBB-91BF2606F74E}">
      <dgm:prSet/>
      <dgm:spPr/>
      <dgm:t>
        <a:bodyPr/>
        <a:lstStyle/>
        <a:p>
          <a:endParaRPr lang="cs-CZ"/>
        </a:p>
      </dgm:t>
    </dgm:pt>
    <dgm:pt modelId="{124BA875-B817-4DA4-AE05-EB43493D5F20}" type="parTrans" cxnId="{A8686C49-DB26-428D-A99F-4FBA7B976EC6}">
      <dgm:prSet/>
      <dgm:spPr/>
      <dgm:t>
        <a:bodyPr/>
        <a:lstStyle/>
        <a:p>
          <a:endParaRPr lang="cs-CZ"/>
        </a:p>
      </dgm:t>
    </dgm:pt>
    <dgm:pt modelId="{6E3C5269-0318-4F34-A0C7-57E367E546BC}" type="sibTrans" cxnId="{A8686C49-DB26-428D-A99F-4FBA7B976EC6}">
      <dgm:prSet/>
      <dgm:spPr/>
      <dgm:t>
        <a:bodyPr/>
        <a:lstStyle/>
        <a:p>
          <a:endParaRPr lang="cs-CZ"/>
        </a:p>
      </dgm:t>
    </dgm:pt>
    <dgm:pt modelId="{4AB06CDC-631E-448F-96EF-DF023505F32A}">
      <dgm:prSet/>
      <dgm:spPr/>
      <dgm:t>
        <a:bodyPr/>
        <a:lstStyle/>
        <a:p>
          <a:endParaRPr lang="cs-CZ"/>
        </a:p>
      </dgm:t>
    </dgm:pt>
    <dgm:pt modelId="{3F50165C-6F4C-4085-80DD-FBA40D235507}" type="parTrans" cxnId="{4F13E25E-54A6-4351-BB3A-2E5A5438A66A}">
      <dgm:prSet/>
      <dgm:spPr/>
      <dgm:t>
        <a:bodyPr/>
        <a:lstStyle/>
        <a:p>
          <a:endParaRPr lang="cs-CZ"/>
        </a:p>
      </dgm:t>
    </dgm:pt>
    <dgm:pt modelId="{046B0CDD-5DE8-43CE-BC4D-8EB5A80D87F8}" type="sibTrans" cxnId="{4F13E25E-54A6-4351-BB3A-2E5A5438A66A}">
      <dgm:prSet/>
      <dgm:spPr/>
      <dgm:t>
        <a:bodyPr/>
        <a:lstStyle/>
        <a:p>
          <a:endParaRPr lang="cs-CZ"/>
        </a:p>
      </dgm:t>
    </dgm:pt>
    <dgm:pt modelId="{B5C287D2-B844-41FF-ACCF-6F83135E5521}" type="pres">
      <dgm:prSet presAssocID="{5F287884-99EE-475A-872E-EABD738B12D4}" presName="Name0" presStyleCnt="0">
        <dgm:presLayoutVars>
          <dgm:chMax val="7"/>
          <dgm:chPref val="7"/>
          <dgm:dir/>
        </dgm:presLayoutVars>
      </dgm:prSet>
      <dgm:spPr/>
    </dgm:pt>
    <dgm:pt modelId="{825CCF17-6ADC-411E-A41E-C4A11940B8CE}" type="pres">
      <dgm:prSet presAssocID="{5F287884-99EE-475A-872E-EABD738B12D4}" presName="Name1" presStyleCnt="0"/>
      <dgm:spPr/>
    </dgm:pt>
    <dgm:pt modelId="{F05F820A-8F4B-4F66-9A7F-77BC53F6BDC0}" type="pres">
      <dgm:prSet presAssocID="{5F287884-99EE-475A-872E-EABD738B12D4}" presName="cycle" presStyleCnt="0"/>
      <dgm:spPr/>
    </dgm:pt>
    <dgm:pt modelId="{013ADF37-3644-423B-B8B7-A08F0D3A4CE3}" type="pres">
      <dgm:prSet presAssocID="{5F287884-99EE-475A-872E-EABD738B12D4}" presName="srcNode" presStyleLbl="node1" presStyleIdx="0" presStyleCnt="7"/>
      <dgm:spPr/>
    </dgm:pt>
    <dgm:pt modelId="{4E2BC37B-9164-40F2-B7D3-8104258BC22E}" type="pres">
      <dgm:prSet presAssocID="{5F287884-99EE-475A-872E-EABD738B12D4}" presName="conn" presStyleLbl="parChTrans1D2" presStyleIdx="0" presStyleCnt="1"/>
      <dgm:spPr/>
    </dgm:pt>
    <dgm:pt modelId="{8502381E-F1D5-47ED-B2EF-BC31CACDC6BA}" type="pres">
      <dgm:prSet presAssocID="{5F287884-99EE-475A-872E-EABD738B12D4}" presName="extraNode" presStyleLbl="node1" presStyleIdx="0" presStyleCnt="7"/>
      <dgm:spPr/>
    </dgm:pt>
    <dgm:pt modelId="{6D85B7BD-19E8-47BA-AB71-4A20D2D1E140}" type="pres">
      <dgm:prSet presAssocID="{5F287884-99EE-475A-872E-EABD738B12D4}" presName="dstNode" presStyleLbl="node1" presStyleIdx="0" presStyleCnt="7"/>
      <dgm:spPr/>
    </dgm:pt>
    <dgm:pt modelId="{06CC1001-E2B5-453D-83B5-A9BA47C68E68}" type="pres">
      <dgm:prSet presAssocID="{D94612A0-846A-4B37-AD1B-E086723821C7}" presName="text_1" presStyleLbl="node1" presStyleIdx="0" presStyleCnt="7">
        <dgm:presLayoutVars>
          <dgm:bulletEnabled val="1"/>
        </dgm:presLayoutVars>
      </dgm:prSet>
      <dgm:spPr/>
    </dgm:pt>
    <dgm:pt modelId="{2F4F1E79-6B73-454E-B43E-94B3B34E9D1F}" type="pres">
      <dgm:prSet presAssocID="{D94612A0-846A-4B37-AD1B-E086723821C7}" presName="accent_1" presStyleCnt="0"/>
      <dgm:spPr/>
    </dgm:pt>
    <dgm:pt modelId="{9EABEC02-63C0-44C9-8ECD-7F343B0B0EA4}" type="pres">
      <dgm:prSet presAssocID="{D94612A0-846A-4B37-AD1B-E086723821C7}" presName="accentRepeatNode" presStyleLbl="solidFgAcc1" presStyleIdx="0" presStyleCnt="7"/>
      <dgm:spPr/>
    </dgm:pt>
    <dgm:pt modelId="{519AAFEA-196B-461F-8933-7661E6ADF34E}" type="pres">
      <dgm:prSet presAssocID="{F179CAA8-F1DA-49A2-9661-94ABF3AE28DC}" presName="text_2" presStyleLbl="node1" presStyleIdx="1" presStyleCnt="7">
        <dgm:presLayoutVars>
          <dgm:bulletEnabled val="1"/>
        </dgm:presLayoutVars>
      </dgm:prSet>
      <dgm:spPr/>
    </dgm:pt>
    <dgm:pt modelId="{220274D3-13FE-437C-A1A0-3D254341A790}" type="pres">
      <dgm:prSet presAssocID="{F179CAA8-F1DA-49A2-9661-94ABF3AE28DC}" presName="accent_2" presStyleCnt="0"/>
      <dgm:spPr/>
    </dgm:pt>
    <dgm:pt modelId="{D901033B-AD85-48FC-A171-7695F2575E04}" type="pres">
      <dgm:prSet presAssocID="{F179CAA8-F1DA-49A2-9661-94ABF3AE28DC}" presName="accentRepeatNode" presStyleLbl="solidFgAcc1" presStyleIdx="1" presStyleCnt="7"/>
      <dgm:spPr/>
    </dgm:pt>
    <dgm:pt modelId="{2D07A378-38B5-473A-8D7B-AE26C71F9EF2}" type="pres">
      <dgm:prSet presAssocID="{2866CED5-EF65-4A3F-BF42-05BE4673965E}" presName="text_3" presStyleLbl="node1" presStyleIdx="2" presStyleCnt="7">
        <dgm:presLayoutVars>
          <dgm:bulletEnabled val="1"/>
        </dgm:presLayoutVars>
      </dgm:prSet>
      <dgm:spPr/>
    </dgm:pt>
    <dgm:pt modelId="{5F5B13C2-914F-40BB-AB38-F92B076C079D}" type="pres">
      <dgm:prSet presAssocID="{2866CED5-EF65-4A3F-BF42-05BE4673965E}" presName="accent_3" presStyleCnt="0"/>
      <dgm:spPr/>
    </dgm:pt>
    <dgm:pt modelId="{F9EEB7E2-DFF1-4219-A65E-5896028E910F}" type="pres">
      <dgm:prSet presAssocID="{2866CED5-EF65-4A3F-BF42-05BE4673965E}" presName="accentRepeatNode" presStyleLbl="solidFgAcc1" presStyleIdx="2" presStyleCnt="7"/>
      <dgm:spPr/>
    </dgm:pt>
    <dgm:pt modelId="{68270E37-A794-462C-9402-5DBDE3527E52}" type="pres">
      <dgm:prSet presAssocID="{1C52EDB6-9136-4239-A306-57D5AB300522}" presName="text_4" presStyleLbl="node1" presStyleIdx="3" presStyleCnt="7">
        <dgm:presLayoutVars>
          <dgm:bulletEnabled val="1"/>
        </dgm:presLayoutVars>
      </dgm:prSet>
      <dgm:spPr/>
    </dgm:pt>
    <dgm:pt modelId="{D0637861-13A8-4470-BC29-722991BB3FA9}" type="pres">
      <dgm:prSet presAssocID="{1C52EDB6-9136-4239-A306-57D5AB300522}" presName="accent_4" presStyleCnt="0"/>
      <dgm:spPr/>
    </dgm:pt>
    <dgm:pt modelId="{94F6EE39-A94A-4EEC-87A1-6B3B623BCB66}" type="pres">
      <dgm:prSet presAssocID="{1C52EDB6-9136-4239-A306-57D5AB300522}" presName="accentRepeatNode" presStyleLbl="solidFgAcc1" presStyleIdx="3" presStyleCnt="7"/>
      <dgm:spPr/>
    </dgm:pt>
    <dgm:pt modelId="{E8C4130D-2A7A-4748-8E83-D26E0C26360D}" type="pres">
      <dgm:prSet presAssocID="{303B58A6-B292-4F39-8095-BCB5E8D0B224}" presName="text_5" presStyleLbl="node1" presStyleIdx="4" presStyleCnt="7">
        <dgm:presLayoutVars>
          <dgm:bulletEnabled val="1"/>
        </dgm:presLayoutVars>
      </dgm:prSet>
      <dgm:spPr/>
    </dgm:pt>
    <dgm:pt modelId="{C78A022A-147B-4C39-AD5E-0EF401CA1383}" type="pres">
      <dgm:prSet presAssocID="{303B58A6-B292-4F39-8095-BCB5E8D0B224}" presName="accent_5" presStyleCnt="0"/>
      <dgm:spPr/>
    </dgm:pt>
    <dgm:pt modelId="{3589C964-73C4-4B26-97E0-9894DD872E1D}" type="pres">
      <dgm:prSet presAssocID="{303B58A6-B292-4F39-8095-BCB5E8D0B224}" presName="accentRepeatNode" presStyleLbl="solidFgAcc1" presStyleIdx="4" presStyleCnt="7"/>
      <dgm:spPr/>
    </dgm:pt>
    <dgm:pt modelId="{811243C9-858E-4163-9921-DF02C2EC6746}" type="pres">
      <dgm:prSet presAssocID="{4A3CDE6C-A272-492C-AC67-2935CC962473}" presName="text_6" presStyleLbl="node1" presStyleIdx="5" presStyleCnt="7">
        <dgm:presLayoutVars>
          <dgm:bulletEnabled val="1"/>
        </dgm:presLayoutVars>
      </dgm:prSet>
      <dgm:spPr/>
    </dgm:pt>
    <dgm:pt modelId="{D1294B3C-0E7F-43C8-B588-87AC70677F16}" type="pres">
      <dgm:prSet presAssocID="{4A3CDE6C-A272-492C-AC67-2935CC962473}" presName="accent_6" presStyleCnt="0"/>
      <dgm:spPr/>
    </dgm:pt>
    <dgm:pt modelId="{B57EB9CA-04BD-467E-9094-93470A46F290}" type="pres">
      <dgm:prSet presAssocID="{4A3CDE6C-A272-492C-AC67-2935CC962473}" presName="accentRepeatNode" presStyleLbl="solidFgAcc1" presStyleIdx="5" presStyleCnt="7"/>
      <dgm:spPr/>
    </dgm:pt>
    <dgm:pt modelId="{1E3120AB-EDEC-430C-8555-D5D20C8A36A3}" type="pres">
      <dgm:prSet presAssocID="{D12F5CB9-4D84-4E53-B310-593A06A908EA}" presName="text_7" presStyleLbl="node1" presStyleIdx="6" presStyleCnt="7" custLinFactNeighborX="572">
        <dgm:presLayoutVars>
          <dgm:bulletEnabled val="1"/>
        </dgm:presLayoutVars>
      </dgm:prSet>
      <dgm:spPr/>
    </dgm:pt>
    <dgm:pt modelId="{F71291A5-5082-4E47-9CB2-E7527FE815DD}" type="pres">
      <dgm:prSet presAssocID="{D12F5CB9-4D84-4E53-B310-593A06A908EA}" presName="accent_7" presStyleCnt="0"/>
      <dgm:spPr/>
    </dgm:pt>
    <dgm:pt modelId="{5FB9410E-5BEC-4127-BCA6-79CEB39B5F13}" type="pres">
      <dgm:prSet presAssocID="{D12F5CB9-4D84-4E53-B310-593A06A908EA}" presName="accentRepeatNode" presStyleLbl="solidFgAcc1" presStyleIdx="6" presStyleCnt="7"/>
      <dgm:spPr/>
    </dgm:pt>
  </dgm:ptLst>
  <dgm:cxnLst>
    <dgm:cxn modelId="{4C6EAB12-A0E1-4C84-949E-8ED98B98A32C}" type="presOf" srcId="{F179CAA8-F1DA-49A2-9661-94ABF3AE28DC}" destId="{519AAFEA-196B-461F-8933-7661E6ADF34E}" srcOrd="0" destOrd="0" presId="urn:microsoft.com/office/officeart/2008/layout/VerticalCurvedList"/>
    <dgm:cxn modelId="{9705C318-A0A7-485D-B5AA-D3807961D392}" type="presOf" srcId="{303B58A6-B292-4F39-8095-BCB5E8D0B224}" destId="{E8C4130D-2A7A-4748-8E83-D26E0C26360D}" srcOrd="0" destOrd="0" presId="urn:microsoft.com/office/officeart/2008/layout/VerticalCurvedList"/>
    <dgm:cxn modelId="{0A13DD22-D04B-4B3F-BD6C-D24982F5CCDA}" srcId="{5F287884-99EE-475A-872E-EABD738B12D4}" destId="{678AD02A-9DAA-4AB4-9383-F6F3BE82BCCE}" srcOrd="9" destOrd="0" parTransId="{A0AD476B-62C1-4701-9D61-CC44785FA3D4}" sibTransId="{435596FD-6599-4307-B49B-D904C932FCEC}"/>
    <dgm:cxn modelId="{C67DE022-F0CB-4718-AA69-92EF57AF4716}" srcId="{5F287884-99EE-475A-872E-EABD738B12D4}" destId="{A785E550-6249-4B4D-A486-51917952D742}" srcOrd="10" destOrd="0" parTransId="{A9E24A8D-F41F-47A8-A24E-85CDD548B7EE}" sibTransId="{2E268723-4C25-4F61-A790-D330C93F297C}"/>
    <dgm:cxn modelId="{CBF0EA2B-1CA8-42A2-ACA4-4563FAA7E58E}" srcId="{5F287884-99EE-475A-872E-EABD738B12D4}" destId="{1C52EDB6-9136-4239-A306-57D5AB300522}" srcOrd="3" destOrd="0" parTransId="{B9691A24-C47F-469B-B102-F1F706512312}" sibTransId="{3DD84921-B185-454E-B2C7-34C655C44185}"/>
    <dgm:cxn modelId="{4BA3883C-3E24-4088-8C66-8266CDDDFF2E}" srcId="{5F287884-99EE-475A-872E-EABD738B12D4}" destId="{7D3C9530-5AE8-4BC9-9894-3DE756D1392D}" srcOrd="7" destOrd="0" parTransId="{BD9D021F-796A-400F-A6FE-D699177F4407}" sibTransId="{F2D151EC-BA5F-4A9C-8232-1CDE89CBFDE8}"/>
    <dgm:cxn modelId="{4F13E25E-54A6-4351-BB3A-2E5A5438A66A}" srcId="{5F287884-99EE-475A-872E-EABD738B12D4}" destId="{4AB06CDC-631E-448F-96EF-DF023505F32A}" srcOrd="12" destOrd="0" parTransId="{3F50165C-6F4C-4085-80DD-FBA40D235507}" sibTransId="{046B0CDD-5DE8-43CE-BC4D-8EB5A80D87F8}"/>
    <dgm:cxn modelId="{74DB5268-258A-4B1E-BA23-737E714FF447}" srcId="{5F287884-99EE-475A-872E-EABD738B12D4}" destId="{303B58A6-B292-4F39-8095-BCB5E8D0B224}" srcOrd="4" destOrd="0" parTransId="{00D2CAF0-CEF7-4833-9321-3215FCC3DCF0}" sibTransId="{3F311285-CBDC-4D76-B7DB-5EF5D0B098D7}"/>
    <dgm:cxn modelId="{A8686C49-DB26-428D-A99F-4FBA7B976EC6}" srcId="{5F287884-99EE-475A-872E-EABD738B12D4}" destId="{2C4977C1-2BFE-4A0D-9FBB-91BF2606F74E}" srcOrd="11" destOrd="0" parTransId="{124BA875-B817-4DA4-AE05-EB43493D5F20}" sibTransId="{6E3C5269-0318-4F34-A0C7-57E367E546BC}"/>
    <dgm:cxn modelId="{EF391454-C3AA-4F9F-9C17-C4BF8464D976}" type="presOf" srcId="{5F287884-99EE-475A-872E-EABD738B12D4}" destId="{B5C287D2-B844-41FF-ACCF-6F83135E5521}" srcOrd="0" destOrd="0" presId="urn:microsoft.com/office/officeart/2008/layout/VerticalCurvedList"/>
    <dgm:cxn modelId="{CD344355-4A44-445D-BFB6-13202D300076}" type="presOf" srcId="{1C52EDB6-9136-4239-A306-57D5AB300522}" destId="{68270E37-A794-462C-9402-5DBDE3527E52}" srcOrd="0" destOrd="0" presId="urn:microsoft.com/office/officeart/2008/layout/VerticalCurvedList"/>
    <dgm:cxn modelId="{E19E9876-729F-46CE-AC68-F247C1411440}" type="presOf" srcId="{2866CED5-EF65-4A3F-BF42-05BE4673965E}" destId="{2D07A378-38B5-473A-8D7B-AE26C71F9EF2}" srcOrd="0" destOrd="0" presId="urn:microsoft.com/office/officeart/2008/layout/VerticalCurvedList"/>
    <dgm:cxn modelId="{F45C447B-95E8-4BF5-9FAD-BC35CA8FE5F1}" srcId="{5F287884-99EE-475A-872E-EABD738B12D4}" destId="{D12F5CB9-4D84-4E53-B310-593A06A908EA}" srcOrd="6" destOrd="0" parTransId="{66739B6F-4D58-4783-A400-82182300F85A}" sibTransId="{04A4A236-67B3-48A5-8A17-13FD3BB28A38}"/>
    <dgm:cxn modelId="{AC71C17F-3838-40B5-A89E-41C43D8B28E5}" srcId="{5F287884-99EE-475A-872E-EABD738B12D4}" destId="{D94612A0-846A-4B37-AD1B-E086723821C7}" srcOrd="0" destOrd="0" parTransId="{6012C272-3FAC-4436-B15E-F21BBA00F5EC}" sibTransId="{F0901B9E-8EFE-494C-96C9-277FC375CAF6}"/>
    <dgm:cxn modelId="{F7230B81-DB3C-4690-A20F-A5DD90346275}" type="presOf" srcId="{D12F5CB9-4D84-4E53-B310-593A06A908EA}" destId="{1E3120AB-EDEC-430C-8555-D5D20C8A36A3}" srcOrd="0" destOrd="0" presId="urn:microsoft.com/office/officeart/2008/layout/VerticalCurvedList"/>
    <dgm:cxn modelId="{E1C72F88-49CE-4C67-8E83-658E2CC32A39}" srcId="{5F287884-99EE-475A-872E-EABD738B12D4}" destId="{12CEC0D3-0177-4EC8-B0FB-2B2DF2570326}" srcOrd="8" destOrd="0" parTransId="{8F11346A-7AFF-417A-86A3-6CCF3757E02E}" sibTransId="{D9187B25-DCCB-49D9-8415-C34CD0EFFF96}"/>
    <dgm:cxn modelId="{E1E83B98-CFE5-4597-B231-C458FFEC5B98}" type="presOf" srcId="{D94612A0-846A-4B37-AD1B-E086723821C7}" destId="{06CC1001-E2B5-453D-83B5-A9BA47C68E68}" srcOrd="0" destOrd="0" presId="urn:microsoft.com/office/officeart/2008/layout/VerticalCurvedList"/>
    <dgm:cxn modelId="{34046798-015F-4B32-9450-B447FF002822}" srcId="{5F287884-99EE-475A-872E-EABD738B12D4}" destId="{F179CAA8-F1DA-49A2-9661-94ABF3AE28DC}" srcOrd="1" destOrd="0" parTransId="{E78221F6-3B1D-4529-B8EA-C798A14604A5}" sibTransId="{BD249BB1-277E-4DCD-997A-5E964D94142A}"/>
    <dgm:cxn modelId="{7B183AB3-2B81-4DC4-8601-67990E799AE7}" srcId="{5F287884-99EE-475A-872E-EABD738B12D4}" destId="{4A3CDE6C-A272-492C-AC67-2935CC962473}" srcOrd="5" destOrd="0" parTransId="{795049A3-FA99-4814-8E59-7F97C54E5083}" sibTransId="{E201F92C-EE10-4DC1-9727-778689135356}"/>
    <dgm:cxn modelId="{3D50C1EA-3619-4EFD-B5B4-185753708F4D}" type="presOf" srcId="{4A3CDE6C-A272-492C-AC67-2935CC962473}" destId="{811243C9-858E-4163-9921-DF02C2EC6746}" srcOrd="0" destOrd="0" presId="urn:microsoft.com/office/officeart/2008/layout/VerticalCurvedList"/>
    <dgm:cxn modelId="{536768F1-1547-4B4E-B407-B9F57AACACC8}" type="presOf" srcId="{F0901B9E-8EFE-494C-96C9-277FC375CAF6}" destId="{4E2BC37B-9164-40F2-B7D3-8104258BC22E}" srcOrd="0" destOrd="0" presId="urn:microsoft.com/office/officeart/2008/layout/VerticalCurvedList"/>
    <dgm:cxn modelId="{587E55F8-4232-4C96-8471-DC2856C19102}" srcId="{5F287884-99EE-475A-872E-EABD738B12D4}" destId="{2866CED5-EF65-4A3F-BF42-05BE4673965E}" srcOrd="2" destOrd="0" parTransId="{D5744F4A-5E57-470B-8496-42A5C7ADF68A}" sibTransId="{A10D4D5F-0957-4A5D-9399-2B5C7FE1E248}"/>
    <dgm:cxn modelId="{FCD8B9E5-5762-49C1-A15F-43857CE312C5}" type="presParOf" srcId="{B5C287D2-B844-41FF-ACCF-6F83135E5521}" destId="{825CCF17-6ADC-411E-A41E-C4A11940B8CE}" srcOrd="0" destOrd="0" presId="urn:microsoft.com/office/officeart/2008/layout/VerticalCurvedList"/>
    <dgm:cxn modelId="{D6D9875A-018A-4C01-A5BC-D8C6D4FF7A60}" type="presParOf" srcId="{825CCF17-6ADC-411E-A41E-C4A11940B8CE}" destId="{F05F820A-8F4B-4F66-9A7F-77BC53F6BDC0}" srcOrd="0" destOrd="0" presId="urn:microsoft.com/office/officeart/2008/layout/VerticalCurvedList"/>
    <dgm:cxn modelId="{D6C8A1F9-0342-44D4-B464-2A4032E38032}" type="presParOf" srcId="{F05F820A-8F4B-4F66-9A7F-77BC53F6BDC0}" destId="{013ADF37-3644-423B-B8B7-A08F0D3A4CE3}" srcOrd="0" destOrd="0" presId="urn:microsoft.com/office/officeart/2008/layout/VerticalCurvedList"/>
    <dgm:cxn modelId="{74533204-5C08-41BF-84E8-5F732292F1E4}" type="presParOf" srcId="{F05F820A-8F4B-4F66-9A7F-77BC53F6BDC0}" destId="{4E2BC37B-9164-40F2-B7D3-8104258BC22E}" srcOrd="1" destOrd="0" presId="urn:microsoft.com/office/officeart/2008/layout/VerticalCurvedList"/>
    <dgm:cxn modelId="{2B559098-88E0-43B8-9C7F-F28355B12D66}" type="presParOf" srcId="{F05F820A-8F4B-4F66-9A7F-77BC53F6BDC0}" destId="{8502381E-F1D5-47ED-B2EF-BC31CACDC6BA}" srcOrd="2" destOrd="0" presId="urn:microsoft.com/office/officeart/2008/layout/VerticalCurvedList"/>
    <dgm:cxn modelId="{2A3CE924-DEE3-4AA1-8470-E8BFD38B079F}" type="presParOf" srcId="{F05F820A-8F4B-4F66-9A7F-77BC53F6BDC0}" destId="{6D85B7BD-19E8-47BA-AB71-4A20D2D1E140}" srcOrd="3" destOrd="0" presId="urn:microsoft.com/office/officeart/2008/layout/VerticalCurvedList"/>
    <dgm:cxn modelId="{A85BF211-0B23-4DD2-8AB7-7ECBE02BC449}" type="presParOf" srcId="{825CCF17-6ADC-411E-A41E-C4A11940B8CE}" destId="{06CC1001-E2B5-453D-83B5-A9BA47C68E68}" srcOrd="1" destOrd="0" presId="urn:microsoft.com/office/officeart/2008/layout/VerticalCurvedList"/>
    <dgm:cxn modelId="{465EF330-B087-4B97-A580-21BB25960E16}" type="presParOf" srcId="{825CCF17-6ADC-411E-A41E-C4A11940B8CE}" destId="{2F4F1E79-6B73-454E-B43E-94B3B34E9D1F}" srcOrd="2" destOrd="0" presId="urn:microsoft.com/office/officeart/2008/layout/VerticalCurvedList"/>
    <dgm:cxn modelId="{6F06848C-5DEC-4256-98C5-3593F3BD58E5}" type="presParOf" srcId="{2F4F1E79-6B73-454E-B43E-94B3B34E9D1F}" destId="{9EABEC02-63C0-44C9-8ECD-7F343B0B0EA4}" srcOrd="0" destOrd="0" presId="urn:microsoft.com/office/officeart/2008/layout/VerticalCurvedList"/>
    <dgm:cxn modelId="{0002FB52-635F-4077-A3FB-CBDFAB2324D6}" type="presParOf" srcId="{825CCF17-6ADC-411E-A41E-C4A11940B8CE}" destId="{519AAFEA-196B-461F-8933-7661E6ADF34E}" srcOrd="3" destOrd="0" presId="urn:microsoft.com/office/officeart/2008/layout/VerticalCurvedList"/>
    <dgm:cxn modelId="{5AEC660E-6112-4AA5-9F45-B8E64817BF70}" type="presParOf" srcId="{825CCF17-6ADC-411E-A41E-C4A11940B8CE}" destId="{220274D3-13FE-437C-A1A0-3D254341A790}" srcOrd="4" destOrd="0" presId="urn:microsoft.com/office/officeart/2008/layout/VerticalCurvedList"/>
    <dgm:cxn modelId="{71C42FCC-A503-4A76-A440-27D1261895A8}" type="presParOf" srcId="{220274D3-13FE-437C-A1A0-3D254341A790}" destId="{D901033B-AD85-48FC-A171-7695F2575E04}" srcOrd="0" destOrd="0" presId="urn:microsoft.com/office/officeart/2008/layout/VerticalCurvedList"/>
    <dgm:cxn modelId="{8B4CC926-9F28-4ED7-AE8C-11AF80298D81}" type="presParOf" srcId="{825CCF17-6ADC-411E-A41E-C4A11940B8CE}" destId="{2D07A378-38B5-473A-8D7B-AE26C71F9EF2}" srcOrd="5" destOrd="0" presId="urn:microsoft.com/office/officeart/2008/layout/VerticalCurvedList"/>
    <dgm:cxn modelId="{ABAB6447-781E-4EB1-A0CD-0F5EE785814E}" type="presParOf" srcId="{825CCF17-6ADC-411E-A41E-C4A11940B8CE}" destId="{5F5B13C2-914F-40BB-AB38-F92B076C079D}" srcOrd="6" destOrd="0" presId="urn:microsoft.com/office/officeart/2008/layout/VerticalCurvedList"/>
    <dgm:cxn modelId="{3229008D-822C-46DE-BFBA-16FEBB57F354}" type="presParOf" srcId="{5F5B13C2-914F-40BB-AB38-F92B076C079D}" destId="{F9EEB7E2-DFF1-4219-A65E-5896028E910F}" srcOrd="0" destOrd="0" presId="urn:microsoft.com/office/officeart/2008/layout/VerticalCurvedList"/>
    <dgm:cxn modelId="{F314F159-3299-4332-909C-5F1C8B974DD4}" type="presParOf" srcId="{825CCF17-6ADC-411E-A41E-C4A11940B8CE}" destId="{68270E37-A794-462C-9402-5DBDE3527E52}" srcOrd="7" destOrd="0" presId="urn:microsoft.com/office/officeart/2008/layout/VerticalCurvedList"/>
    <dgm:cxn modelId="{57451F00-E0A9-493B-AA55-F785428F2DFF}" type="presParOf" srcId="{825CCF17-6ADC-411E-A41E-C4A11940B8CE}" destId="{D0637861-13A8-4470-BC29-722991BB3FA9}" srcOrd="8" destOrd="0" presId="urn:microsoft.com/office/officeart/2008/layout/VerticalCurvedList"/>
    <dgm:cxn modelId="{57146333-0594-41AA-B8F7-D06A08FCA793}" type="presParOf" srcId="{D0637861-13A8-4470-BC29-722991BB3FA9}" destId="{94F6EE39-A94A-4EEC-87A1-6B3B623BCB66}" srcOrd="0" destOrd="0" presId="urn:microsoft.com/office/officeart/2008/layout/VerticalCurvedList"/>
    <dgm:cxn modelId="{91A7A7B8-519C-405A-B7A3-0B9706E521A8}" type="presParOf" srcId="{825CCF17-6ADC-411E-A41E-C4A11940B8CE}" destId="{E8C4130D-2A7A-4748-8E83-D26E0C26360D}" srcOrd="9" destOrd="0" presId="urn:microsoft.com/office/officeart/2008/layout/VerticalCurvedList"/>
    <dgm:cxn modelId="{123BE3AD-C68E-4448-BD41-9C8A44D59663}" type="presParOf" srcId="{825CCF17-6ADC-411E-A41E-C4A11940B8CE}" destId="{C78A022A-147B-4C39-AD5E-0EF401CA1383}" srcOrd="10" destOrd="0" presId="urn:microsoft.com/office/officeart/2008/layout/VerticalCurvedList"/>
    <dgm:cxn modelId="{9E492F83-5FD5-43EE-865F-E995D5AA2E0F}" type="presParOf" srcId="{C78A022A-147B-4C39-AD5E-0EF401CA1383}" destId="{3589C964-73C4-4B26-97E0-9894DD872E1D}" srcOrd="0" destOrd="0" presId="urn:microsoft.com/office/officeart/2008/layout/VerticalCurvedList"/>
    <dgm:cxn modelId="{DFA1A3AC-EBD4-48AB-8F4D-CAA0A0819C75}" type="presParOf" srcId="{825CCF17-6ADC-411E-A41E-C4A11940B8CE}" destId="{811243C9-858E-4163-9921-DF02C2EC6746}" srcOrd="11" destOrd="0" presId="urn:microsoft.com/office/officeart/2008/layout/VerticalCurvedList"/>
    <dgm:cxn modelId="{17812FA0-806B-4C06-AF5A-352100CCF5D4}" type="presParOf" srcId="{825CCF17-6ADC-411E-A41E-C4A11940B8CE}" destId="{D1294B3C-0E7F-43C8-B588-87AC70677F16}" srcOrd="12" destOrd="0" presId="urn:microsoft.com/office/officeart/2008/layout/VerticalCurvedList"/>
    <dgm:cxn modelId="{D040D17D-5D3F-4B13-B3B0-C864CD113FC1}" type="presParOf" srcId="{D1294B3C-0E7F-43C8-B588-87AC70677F16}" destId="{B57EB9CA-04BD-467E-9094-93470A46F290}" srcOrd="0" destOrd="0" presId="urn:microsoft.com/office/officeart/2008/layout/VerticalCurvedList"/>
    <dgm:cxn modelId="{50D7BA1F-0382-4A7F-93A7-BCBA2F577BF2}" type="presParOf" srcId="{825CCF17-6ADC-411E-A41E-C4A11940B8CE}" destId="{1E3120AB-EDEC-430C-8555-D5D20C8A36A3}" srcOrd="13" destOrd="0" presId="urn:microsoft.com/office/officeart/2008/layout/VerticalCurvedList"/>
    <dgm:cxn modelId="{FCAAC712-5348-4748-AC15-E8058319CBEE}" type="presParOf" srcId="{825CCF17-6ADC-411E-A41E-C4A11940B8CE}" destId="{F71291A5-5082-4E47-9CB2-E7527FE815DD}" srcOrd="14" destOrd="0" presId="urn:microsoft.com/office/officeart/2008/layout/VerticalCurvedList"/>
    <dgm:cxn modelId="{B9BB0367-126D-4976-8180-6CE3C5670288}" type="presParOf" srcId="{F71291A5-5082-4E47-9CB2-E7527FE815DD}" destId="{5FB9410E-5BEC-4127-BCA6-79CEB39B5F1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AC79CCD-A86A-4F09-81A0-64CDE906640F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7075330B-3048-48F8-B86A-23120485A6AA}">
      <dgm:prSet/>
      <dgm:spPr/>
      <dgm:t>
        <a:bodyPr/>
        <a:lstStyle/>
        <a:p>
          <a:pPr algn="ctr"/>
          <a:r>
            <a:rPr lang="cs-CZ" dirty="0"/>
            <a:t>Co je podmínkou setrvání </a:t>
          </a:r>
          <a:br>
            <a:rPr lang="cs-CZ" dirty="0"/>
          </a:br>
          <a:r>
            <a:rPr lang="cs-CZ" dirty="0"/>
            <a:t>ve vztahu? </a:t>
          </a:r>
        </a:p>
      </dgm:t>
    </dgm:pt>
    <dgm:pt modelId="{5EC87B07-96CA-497F-AF50-FC9899E810BE}" type="parTrans" cxnId="{D51E9CAA-C4CD-40C0-8A38-6FC9E0C8C18F}">
      <dgm:prSet/>
      <dgm:spPr/>
      <dgm:t>
        <a:bodyPr/>
        <a:lstStyle/>
        <a:p>
          <a:endParaRPr lang="cs-CZ"/>
        </a:p>
      </dgm:t>
    </dgm:pt>
    <dgm:pt modelId="{1D0965D4-C76E-449A-B131-62E5DDD4F9B3}" type="sibTrans" cxnId="{D51E9CAA-C4CD-40C0-8A38-6FC9E0C8C18F}">
      <dgm:prSet/>
      <dgm:spPr/>
      <dgm:t>
        <a:bodyPr/>
        <a:lstStyle/>
        <a:p>
          <a:endParaRPr lang="cs-CZ"/>
        </a:p>
      </dgm:t>
    </dgm:pt>
    <dgm:pt modelId="{A88EEBE4-DBC8-418F-8057-653FDC29307F}" type="pres">
      <dgm:prSet presAssocID="{7AC79CCD-A86A-4F09-81A0-64CDE906640F}" presName="linear" presStyleCnt="0">
        <dgm:presLayoutVars>
          <dgm:animLvl val="lvl"/>
          <dgm:resizeHandles val="exact"/>
        </dgm:presLayoutVars>
      </dgm:prSet>
      <dgm:spPr/>
    </dgm:pt>
    <dgm:pt modelId="{2C7EEF91-471F-4451-A397-660B400CBB11}" type="pres">
      <dgm:prSet presAssocID="{7075330B-3048-48F8-B86A-23120485A6A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BCCE93A-BFF0-4356-8764-FA3BED241C32}" type="presOf" srcId="{7075330B-3048-48F8-B86A-23120485A6AA}" destId="{2C7EEF91-471F-4451-A397-660B400CBB11}" srcOrd="0" destOrd="0" presId="urn:microsoft.com/office/officeart/2005/8/layout/vList2"/>
    <dgm:cxn modelId="{60B19F83-A0C6-4560-B82A-CB8134F45914}" type="presOf" srcId="{7AC79CCD-A86A-4F09-81A0-64CDE906640F}" destId="{A88EEBE4-DBC8-418F-8057-653FDC29307F}" srcOrd="0" destOrd="0" presId="urn:microsoft.com/office/officeart/2005/8/layout/vList2"/>
    <dgm:cxn modelId="{D51E9CAA-C4CD-40C0-8A38-6FC9E0C8C18F}" srcId="{7AC79CCD-A86A-4F09-81A0-64CDE906640F}" destId="{7075330B-3048-48F8-B86A-23120485A6AA}" srcOrd="0" destOrd="0" parTransId="{5EC87B07-96CA-497F-AF50-FC9899E810BE}" sibTransId="{1D0965D4-C76E-449A-B131-62E5DDD4F9B3}"/>
    <dgm:cxn modelId="{1BCFF18A-8C9F-4ED2-AA74-EA72A4DD4FA5}" type="presParOf" srcId="{A88EEBE4-DBC8-418F-8057-653FDC29307F}" destId="{2C7EEF91-471F-4451-A397-660B400CBB1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EC6F84B-B7B2-4EBA-BD92-73D0C96B5687}" type="doc">
      <dgm:prSet loTypeId="urn:microsoft.com/office/officeart/2005/8/layout/venn1" loCatId="relationship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cs-CZ"/>
        </a:p>
      </dgm:t>
    </dgm:pt>
    <dgm:pt modelId="{21759D9F-CA84-41C4-A540-DDED753856D1}">
      <dgm:prSet/>
      <dgm:spPr/>
      <dgm:t>
        <a:bodyPr/>
        <a:lstStyle/>
        <a:p>
          <a:r>
            <a:rPr lang="cs-CZ"/>
            <a:t>Co rodinu před rozvodem chrání?</a:t>
          </a:r>
        </a:p>
      </dgm:t>
    </dgm:pt>
    <dgm:pt modelId="{A12C5AB5-B015-4743-8E58-3954E3DB3945}" type="parTrans" cxnId="{6C9102CB-306E-408B-B2E6-93F35FB560C7}">
      <dgm:prSet/>
      <dgm:spPr/>
      <dgm:t>
        <a:bodyPr/>
        <a:lstStyle/>
        <a:p>
          <a:endParaRPr lang="cs-CZ"/>
        </a:p>
      </dgm:t>
    </dgm:pt>
    <dgm:pt modelId="{BDF8A791-6C66-4392-8072-B71B903BF694}" type="sibTrans" cxnId="{6C9102CB-306E-408B-B2E6-93F35FB560C7}">
      <dgm:prSet/>
      <dgm:spPr/>
      <dgm:t>
        <a:bodyPr/>
        <a:lstStyle/>
        <a:p>
          <a:endParaRPr lang="cs-CZ"/>
        </a:p>
      </dgm:t>
    </dgm:pt>
    <dgm:pt modelId="{31F161B0-27C8-4E2C-80D9-AF9FD37BB440}" type="pres">
      <dgm:prSet presAssocID="{6EC6F84B-B7B2-4EBA-BD92-73D0C96B5687}" presName="compositeShape" presStyleCnt="0">
        <dgm:presLayoutVars>
          <dgm:chMax val="7"/>
          <dgm:dir/>
          <dgm:resizeHandles val="exact"/>
        </dgm:presLayoutVars>
      </dgm:prSet>
      <dgm:spPr/>
    </dgm:pt>
    <dgm:pt modelId="{DA7906C3-C190-41AB-8E59-2AAB3494F5E3}" type="pres">
      <dgm:prSet presAssocID="{21759D9F-CA84-41C4-A540-DDED753856D1}" presName="circ1TxSh" presStyleLbl="vennNode1" presStyleIdx="0" presStyleCnt="1"/>
      <dgm:spPr/>
    </dgm:pt>
  </dgm:ptLst>
  <dgm:cxnLst>
    <dgm:cxn modelId="{77D39E1F-5747-4F63-A9FC-483E3EE48854}" type="presOf" srcId="{6EC6F84B-B7B2-4EBA-BD92-73D0C96B5687}" destId="{31F161B0-27C8-4E2C-80D9-AF9FD37BB440}" srcOrd="0" destOrd="0" presId="urn:microsoft.com/office/officeart/2005/8/layout/venn1"/>
    <dgm:cxn modelId="{6C9102CB-306E-408B-B2E6-93F35FB560C7}" srcId="{6EC6F84B-B7B2-4EBA-BD92-73D0C96B5687}" destId="{21759D9F-CA84-41C4-A540-DDED753856D1}" srcOrd="0" destOrd="0" parTransId="{A12C5AB5-B015-4743-8E58-3954E3DB3945}" sibTransId="{BDF8A791-6C66-4392-8072-B71B903BF694}"/>
    <dgm:cxn modelId="{C75A45FB-F528-46BD-93FC-26DDDDC93C07}" type="presOf" srcId="{21759D9F-CA84-41C4-A540-DDED753856D1}" destId="{DA7906C3-C190-41AB-8E59-2AAB3494F5E3}" srcOrd="0" destOrd="0" presId="urn:microsoft.com/office/officeart/2005/8/layout/venn1"/>
    <dgm:cxn modelId="{F4A22FC1-A861-4CA2-AF91-B0E36EA5B1F4}" type="presParOf" srcId="{31F161B0-27C8-4E2C-80D9-AF9FD37BB440}" destId="{DA7906C3-C190-41AB-8E59-2AAB3494F5E3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624F18C-E216-47DF-9A25-11D4CC669F0D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278BE384-2192-416A-96DC-464D4F3B6E2D}">
      <dgm:prSet custT="1"/>
      <dgm:spPr/>
      <dgm:t>
        <a:bodyPr/>
        <a:lstStyle/>
        <a:p>
          <a:r>
            <a:rPr lang="cs-CZ" sz="1800" dirty="0"/>
            <a:t>Žijeme v typu kultury – klade důraz na osobní seberealizaci, úspěch jedince.</a:t>
          </a:r>
        </a:p>
      </dgm:t>
    </dgm:pt>
    <dgm:pt modelId="{E9AA4DBE-C92D-4265-8E95-13E0CEA55356}" type="parTrans" cxnId="{A17E82ED-E521-4352-A2FB-06B76E52D72B}">
      <dgm:prSet/>
      <dgm:spPr/>
      <dgm:t>
        <a:bodyPr/>
        <a:lstStyle/>
        <a:p>
          <a:endParaRPr lang="cs-CZ"/>
        </a:p>
      </dgm:t>
    </dgm:pt>
    <dgm:pt modelId="{7BD8470A-FA71-4F33-993F-C392C5A5B52F}" type="sibTrans" cxnId="{A17E82ED-E521-4352-A2FB-06B76E52D72B}">
      <dgm:prSet/>
      <dgm:spPr/>
      <dgm:t>
        <a:bodyPr/>
        <a:lstStyle/>
        <a:p>
          <a:endParaRPr lang="cs-CZ"/>
        </a:p>
      </dgm:t>
    </dgm:pt>
    <dgm:pt modelId="{E7AF0A1E-21C1-43D4-BEDF-0D04146609AC}">
      <dgm:prSet custT="1"/>
      <dgm:spPr/>
      <dgm:t>
        <a:bodyPr/>
        <a:lstStyle/>
        <a:p>
          <a:r>
            <a:rPr lang="cs-CZ" sz="1800" dirty="0">
              <a:highlight>
                <a:srgbClr val="FFFF00"/>
              </a:highlight>
            </a:rPr>
            <a:t>Rodina</a:t>
          </a:r>
          <a:r>
            <a:rPr lang="cs-CZ" sz="1800" dirty="0"/>
            <a:t> – chápána jako </a:t>
          </a:r>
          <a:r>
            <a:rPr lang="cs-CZ" sz="1800" dirty="0">
              <a:highlight>
                <a:srgbClr val="FFFF00"/>
              </a:highlight>
            </a:rPr>
            <a:t>soukromá věc, sociální kontrola chybí</a:t>
          </a:r>
          <a:r>
            <a:rPr lang="cs-CZ" sz="1800" dirty="0"/>
            <a:t>.</a:t>
          </a:r>
        </a:p>
      </dgm:t>
    </dgm:pt>
    <dgm:pt modelId="{7F568C84-E304-445A-8201-4E57D9509EEF}" type="parTrans" cxnId="{84FAA2D3-61B4-46E0-A9F8-D2AB23DB5F42}">
      <dgm:prSet/>
      <dgm:spPr/>
      <dgm:t>
        <a:bodyPr/>
        <a:lstStyle/>
        <a:p>
          <a:endParaRPr lang="cs-CZ"/>
        </a:p>
      </dgm:t>
    </dgm:pt>
    <dgm:pt modelId="{FEA92763-CDCA-4C20-B12B-888213369D36}" type="sibTrans" cxnId="{84FAA2D3-61B4-46E0-A9F8-D2AB23DB5F42}">
      <dgm:prSet/>
      <dgm:spPr/>
      <dgm:t>
        <a:bodyPr/>
        <a:lstStyle/>
        <a:p>
          <a:endParaRPr lang="cs-CZ"/>
        </a:p>
      </dgm:t>
    </dgm:pt>
    <dgm:pt modelId="{26986E9B-F263-4D42-A326-9CD642363B0C}">
      <dgm:prSet custT="1"/>
      <dgm:spPr/>
      <dgm:t>
        <a:bodyPr/>
        <a:lstStyle/>
        <a:p>
          <a:r>
            <a:rPr lang="cs-CZ" sz="1800" dirty="0">
              <a:highlight>
                <a:srgbClr val="FFFF00"/>
              </a:highlight>
            </a:rPr>
            <a:t>Volba životního partnera – otázka osobní volby</a:t>
          </a:r>
          <a:r>
            <a:rPr lang="cs-CZ" sz="1800" dirty="0"/>
            <a:t> a osobní odpovědnosti. </a:t>
          </a:r>
        </a:p>
      </dgm:t>
    </dgm:pt>
    <dgm:pt modelId="{24A312B3-3700-4ACB-A8B6-7490E6C41431}" type="parTrans" cxnId="{B3B61011-6B6B-4117-861B-C36BFDEFEFCE}">
      <dgm:prSet/>
      <dgm:spPr/>
      <dgm:t>
        <a:bodyPr/>
        <a:lstStyle/>
        <a:p>
          <a:endParaRPr lang="cs-CZ"/>
        </a:p>
      </dgm:t>
    </dgm:pt>
    <dgm:pt modelId="{FCDB5075-DA56-4E50-AACC-C12D75102207}" type="sibTrans" cxnId="{B3B61011-6B6B-4117-861B-C36BFDEFEFCE}">
      <dgm:prSet/>
      <dgm:spPr/>
      <dgm:t>
        <a:bodyPr/>
        <a:lstStyle/>
        <a:p>
          <a:endParaRPr lang="cs-CZ"/>
        </a:p>
      </dgm:t>
    </dgm:pt>
    <dgm:pt modelId="{B7F04621-1303-4C71-9928-90A9523D066F}">
      <dgm:prSet custT="1"/>
      <dgm:spPr/>
      <dgm:t>
        <a:bodyPr/>
        <a:lstStyle/>
        <a:p>
          <a:r>
            <a:rPr lang="cs-CZ" sz="1800" dirty="0">
              <a:highlight>
                <a:srgbClr val="FFFF00"/>
              </a:highlight>
            </a:rPr>
            <a:t>Umět vybrat partnera –</a:t>
          </a:r>
          <a:r>
            <a:rPr lang="cs-CZ" sz="1800" dirty="0"/>
            <a:t> </a:t>
          </a:r>
          <a:r>
            <a:rPr lang="cs-CZ" sz="1800" dirty="0">
              <a:highlight>
                <a:srgbClr val="FFFF00"/>
              </a:highlight>
            </a:rPr>
            <a:t>mít určité kompetence</a:t>
          </a:r>
          <a:r>
            <a:rPr lang="cs-CZ" sz="1800" dirty="0"/>
            <a:t>. </a:t>
          </a:r>
        </a:p>
      </dgm:t>
    </dgm:pt>
    <dgm:pt modelId="{7F2061A1-EBE8-4456-AF86-E3D1BA03DA5B}" type="parTrans" cxnId="{3F4C77E5-BC6E-4BAA-948A-F32BAD29CB70}">
      <dgm:prSet/>
      <dgm:spPr/>
      <dgm:t>
        <a:bodyPr/>
        <a:lstStyle/>
        <a:p>
          <a:endParaRPr lang="cs-CZ"/>
        </a:p>
      </dgm:t>
    </dgm:pt>
    <dgm:pt modelId="{EABAF789-8A2A-4D53-AEA4-2B1E63A6B2B3}" type="sibTrans" cxnId="{3F4C77E5-BC6E-4BAA-948A-F32BAD29CB70}">
      <dgm:prSet/>
      <dgm:spPr/>
      <dgm:t>
        <a:bodyPr/>
        <a:lstStyle/>
        <a:p>
          <a:endParaRPr lang="cs-CZ"/>
        </a:p>
      </dgm:t>
    </dgm:pt>
    <dgm:pt modelId="{F8AF2A18-10A9-4CCE-BDB2-0DF45A5580B5}">
      <dgm:prSet custT="1"/>
      <dgm:spPr/>
      <dgm:t>
        <a:bodyPr/>
        <a:lstStyle/>
        <a:p>
          <a:r>
            <a:rPr lang="cs-CZ" sz="1600" dirty="0">
              <a:highlight>
                <a:srgbClr val="FFFF00"/>
              </a:highlight>
            </a:rPr>
            <a:t>Prodlužuje se délka lidského života, </a:t>
          </a:r>
          <a:r>
            <a:rPr lang="cs-CZ" sz="1600" dirty="0"/>
            <a:t>pro změny  v rámci rodinného chování je větší časový prostor. </a:t>
          </a:r>
        </a:p>
      </dgm:t>
    </dgm:pt>
    <dgm:pt modelId="{F46F9883-B8A8-4413-8640-2562426F8085}" type="parTrans" cxnId="{A06B90DA-A9A2-47F4-8173-A27915280A86}">
      <dgm:prSet/>
      <dgm:spPr/>
      <dgm:t>
        <a:bodyPr/>
        <a:lstStyle/>
        <a:p>
          <a:endParaRPr lang="cs-CZ"/>
        </a:p>
      </dgm:t>
    </dgm:pt>
    <dgm:pt modelId="{3E2F6E3A-6EFF-42A6-8D61-5A814ED86D51}" type="sibTrans" cxnId="{A06B90DA-A9A2-47F4-8173-A27915280A86}">
      <dgm:prSet/>
      <dgm:spPr/>
      <dgm:t>
        <a:bodyPr/>
        <a:lstStyle/>
        <a:p>
          <a:endParaRPr lang="cs-CZ"/>
        </a:p>
      </dgm:t>
    </dgm:pt>
    <dgm:pt modelId="{1076B840-F406-4A09-B52C-683AE6E9E452}">
      <dgm:prSet custT="1"/>
      <dgm:spPr/>
      <dgm:t>
        <a:bodyPr/>
        <a:lstStyle/>
        <a:p>
          <a:r>
            <a:rPr lang="cs-CZ" sz="1800" dirty="0"/>
            <a:t>Roli má </a:t>
          </a:r>
          <a:r>
            <a:rPr lang="cs-CZ" sz="1800" dirty="0">
              <a:highlight>
                <a:srgbClr val="FFFF00"/>
              </a:highlight>
            </a:rPr>
            <a:t>materiální pomoc poskytována sociálním státem</a:t>
          </a:r>
          <a:r>
            <a:rPr lang="cs-CZ" sz="1800" dirty="0"/>
            <a:t>. </a:t>
          </a:r>
        </a:p>
      </dgm:t>
    </dgm:pt>
    <dgm:pt modelId="{DC491C8D-8E2F-4BD2-9B30-76BAB70A92DF}" type="parTrans" cxnId="{7C2B6F7E-410C-4421-B474-2DE51B2258C7}">
      <dgm:prSet/>
      <dgm:spPr/>
      <dgm:t>
        <a:bodyPr/>
        <a:lstStyle/>
        <a:p>
          <a:endParaRPr lang="cs-CZ"/>
        </a:p>
      </dgm:t>
    </dgm:pt>
    <dgm:pt modelId="{A3E93367-C6C2-4782-9B5F-881EBE08F4AE}" type="sibTrans" cxnId="{7C2B6F7E-410C-4421-B474-2DE51B2258C7}">
      <dgm:prSet/>
      <dgm:spPr/>
      <dgm:t>
        <a:bodyPr/>
        <a:lstStyle/>
        <a:p>
          <a:endParaRPr lang="cs-CZ"/>
        </a:p>
      </dgm:t>
    </dgm:pt>
    <dgm:pt modelId="{F0F27F49-EF8A-485E-A451-8412BD031E43}">
      <dgm:prSet custT="1"/>
      <dgm:spPr/>
      <dgm:t>
        <a:bodyPr/>
        <a:lstStyle/>
        <a:p>
          <a:r>
            <a:rPr lang="cs-CZ" sz="1800" dirty="0">
              <a:highlight>
                <a:srgbClr val="FFFF00"/>
              </a:highlight>
            </a:rPr>
            <a:t>Postavení žen</a:t>
          </a:r>
          <a:r>
            <a:rPr lang="cs-CZ" sz="1800" dirty="0"/>
            <a:t> ve společnosti – </a:t>
          </a:r>
          <a:r>
            <a:rPr lang="cs-CZ" sz="1800" dirty="0">
              <a:highlight>
                <a:srgbClr val="FFFF00"/>
              </a:highlight>
            </a:rPr>
            <a:t>výrazné změny</a:t>
          </a:r>
          <a:r>
            <a:rPr lang="cs-CZ" sz="1800" dirty="0"/>
            <a:t>.  </a:t>
          </a:r>
        </a:p>
      </dgm:t>
    </dgm:pt>
    <dgm:pt modelId="{0C5D4D01-DC88-4FB3-9C94-593F095DC2BF}" type="parTrans" cxnId="{3091A49A-93B1-4BDF-A49A-F2D15DAEB382}">
      <dgm:prSet/>
      <dgm:spPr/>
      <dgm:t>
        <a:bodyPr/>
        <a:lstStyle/>
        <a:p>
          <a:endParaRPr lang="cs-CZ"/>
        </a:p>
      </dgm:t>
    </dgm:pt>
    <dgm:pt modelId="{5BA91CD2-852B-42AF-AF0C-8CC3743B1622}" type="sibTrans" cxnId="{3091A49A-93B1-4BDF-A49A-F2D15DAEB382}">
      <dgm:prSet/>
      <dgm:spPr/>
      <dgm:t>
        <a:bodyPr/>
        <a:lstStyle/>
        <a:p>
          <a:endParaRPr lang="cs-CZ"/>
        </a:p>
      </dgm:t>
    </dgm:pt>
    <dgm:pt modelId="{E212C7ED-8D05-4B89-89F7-4A3959816F15}">
      <dgm:prSet/>
      <dgm:spPr/>
      <dgm:t>
        <a:bodyPr/>
        <a:lstStyle/>
        <a:p>
          <a:endParaRPr lang="cs-CZ"/>
        </a:p>
      </dgm:t>
    </dgm:pt>
    <dgm:pt modelId="{54CAC295-C4AB-48A7-8E88-897CF899F944}" type="parTrans" cxnId="{681AA80B-CD47-488B-A979-D15701EF42C2}">
      <dgm:prSet/>
      <dgm:spPr/>
      <dgm:t>
        <a:bodyPr/>
        <a:lstStyle/>
        <a:p>
          <a:endParaRPr lang="cs-CZ"/>
        </a:p>
      </dgm:t>
    </dgm:pt>
    <dgm:pt modelId="{681B84AD-6055-45BC-AD33-2689035C743F}" type="sibTrans" cxnId="{681AA80B-CD47-488B-A979-D15701EF42C2}">
      <dgm:prSet/>
      <dgm:spPr/>
      <dgm:t>
        <a:bodyPr/>
        <a:lstStyle/>
        <a:p>
          <a:endParaRPr lang="cs-CZ"/>
        </a:p>
      </dgm:t>
    </dgm:pt>
    <dgm:pt modelId="{134D18DB-C428-424A-8A01-14A4B75C44E2}">
      <dgm:prSet/>
      <dgm:spPr/>
      <dgm:t>
        <a:bodyPr/>
        <a:lstStyle/>
        <a:p>
          <a:endParaRPr lang="cs-CZ"/>
        </a:p>
      </dgm:t>
    </dgm:pt>
    <dgm:pt modelId="{5CD57D3B-A722-49B0-98CB-556CC66C4B80}" type="parTrans" cxnId="{D8C69523-8BF8-49A2-AE99-EAF037DE970D}">
      <dgm:prSet/>
      <dgm:spPr/>
      <dgm:t>
        <a:bodyPr/>
        <a:lstStyle/>
        <a:p>
          <a:endParaRPr lang="cs-CZ"/>
        </a:p>
      </dgm:t>
    </dgm:pt>
    <dgm:pt modelId="{52EA48A5-B875-4E63-A008-3FCF749E0844}" type="sibTrans" cxnId="{D8C69523-8BF8-49A2-AE99-EAF037DE970D}">
      <dgm:prSet/>
      <dgm:spPr/>
      <dgm:t>
        <a:bodyPr/>
        <a:lstStyle/>
        <a:p>
          <a:endParaRPr lang="cs-CZ"/>
        </a:p>
      </dgm:t>
    </dgm:pt>
    <dgm:pt modelId="{87315882-11F0-4114-AA0A-DE61D4BD2CE3}">
      <dgm:prSet/>
      <dgm:spPr/>
      <dgm:t>
        <a:bodyPr/>
        <a:lstStyle/>
        <a:p>
          <a:endParaRPr lang="cs-CZ"/>
        </a:p>
      </dgm:t>
    </dgm:pt>
    <dgm:pt modelId="{89DEE7A8-615C-453B-AAB7-513A4177E060}" type="parTrans" cxnId="{4187D6B5-1BC4-4D9C-B40D-115AFAFC4672}">
      <dgm:prSet/>
      <dgm:spPr/>
      <dgm:t>
        <a:bodyPr/>
        <a:lstStyle/>
        <a:p>
          <a:endParaRPr lang="cs-CZ"/>
        </a:p>
      </dgm:t>
    </dgm:pt>
    <dgm:pt modelId="{8B22F301-85E3-4E8F-9467-E5F20E2163C7}" type="sibTrans" cxnId="{4187D6B5-1BC4-4D9C-B40D-115AFAFC4672}">
      <dgm:prSet/>
      <dgm:spPr/>
      <dgm:t>
        <a:bodyPr/>
        <a:lstStyle/>
        <a:p>
          <a:endParaRPr lang="cs-CZ"/>
        </a:p>
      </dgm:t>
    </dgm:pt>
    <dgm:pt modelId="{4E8A1AF6-CD9A-48EE-887C-097D686AB206}">
      <dgm:prSet/>
      <dgm:spPr/>
      <dgm:t>
        <a:bodyPr/>
        <a:lstStyle/>
        <a:p>
          <a:endParaRPr lang="cs-CZ"/>
        </a:p>
      </dgm:t>
    </dgm:pt>
    <dgm:pt modelId="{044F3B65-851E-4C43-BB2B-526F7A8F6A4E}" type="parTrans" cxnId="{3E6E2944-D9F5-4F0D-BEBA-27D624D2923D}">
      <dgm:prSet/>
      <dgm:spPr/>
      <dgm:t>
        <a:bodyPr/>
        <a:lstStyle/>
        <a:p>
          <a:endParaRPr lang="cs-CZ"/>
        </a:p>
      </dgm:t>
    </dgm:pt>
    <dgm:pt modelId="{DC93DB3E-6841-4775-9185-0A087ED4EE2D}" type="sibTrans" cxnId="{3E6E2944-D9F5-4F0D-BEBA-27D624D2923D}">
      <dgm:prSet/>
      <dgm:spPr/>
      <dgm:t>
        <a:bodyPr/>
        <a:lstStyle/>
        <a:p>
          <a:endParaRPr lang="cs-CZ"/>
        </a:p>
      </dgm:t>
    </dgm:pt>
    <dgm:pt modelId="{C6A78745-8E8C-4AF4-8947-B1C1C94D11CB}" type="pres">
      <dgm:prSet presAssocID="{8624F18C-E216-47DF-9A25-11D4CC669F0D}" presName="Name0" presStyleCnt="0">
        <dgm:presLayoutVars>
          <dgm:chMax val="7"/>
          <dgm:chPref val="7"/>
          <dgm:dir/>
        </dgm:presLayoutVars>
      </dgm:prSet>
      <dgm:spPr/>
    </dgm:pt>
    <dgm:pt modelId="{46B5F668-9768-4B33-8461-97D751D2C8AD}" type="pres">
      <dgm:prSet presAssocID="{8624F18C-E216-47DF-9A25-11D4CC669F0D}" presName="Name1" presStyleCnt="0"/>
      <dgm:spPr/>
    </dgm:pt>
    <dgm:pt modelId="{03500BAB-0648-4F3F-BD77-DA3C35508983}" type="pres">
      <dgm:prSet presAssocID="{8624F18C-E216-47DF-9A25-11D4CC669F0D}" presName="cycle" presStyleCnt="0"/>
      <dgm:spPr/>
    </dgm:pt>
    <dgm:pt modelId="{B04D010B-D0FB-4668-B54B-7774F318F3B0}" type="pres">
      <dgm:prSet presAssocID="{8624F18C-E216-47DF-9A25-11D4CC669F0D}" presName="srcNode" presStyleLbl="node1" presStyleIdx="0" presStyleCnt="7"/>
      <dgm:spPr/>
    </dgm:pt>
    <dgm:pt modelId="{FD43B139-3491-4939-967E-9B1CA5F4E7F8}" type="pres">
      <dgm:prSet presAssocID="{8624F18C-E216-47DF-9A25-11D4CC669F0D}" presName="conn" presStyleLbl="parChTrans1D2" presStyleIdx="0" presStyleCnt="1"/>
      <dgm:spPr/>
    </dgm:pt>
    <dgm:pt modelId="{3C49BB61-81AA-43C4-ADA9-5A3D1832C72C}" type="pres">
      <dgm:prSet presAssocID="{8624F18C-E216-47DF-9A25-11D4CC669F0D}" presName="extraNode" presStyleLbl="node1" presStyleIdx="0" presStyleCnt="7"/>
      <dgm:spPr/>
    </dgm:pt>
    <dgm:pt modelId="{5079EA45-622F-4598-BB4A-71B63A71BD62}" type="pres">
      <dgm:prSet presAssocID="{8624F18C-E216-47DF-9A25-11D4CC669F0D}" presName="dstNode" presStyleLbl="node1" presStyleIdx="0" presStyleCnt="7"/>
      <dgm:spPr/>
    </dgm:pt>
    <dgm:pt modelId="{08A23E64-5BB9-476F-A4CB-E4C11FC0AD6D}" type="pres">
      <dgm:prSet presAssocID="{278BE384-2192-416A-96DC-464D4F3B6E2D}" presName="text_1" presStyleLbl="node1" presStyleIdx="0" presStyleCnt="7">
        <dgm:presLayoutVars>
          <dgm:bulletEnabled val="1"/>
        </dgm:presLayoutVars>
      </dgm:prSet>
      <dgm:spPr/>
    </dgm:pt>
    <dgm:pt modelId="{DC4D5FFE-E7E9-4DA0-B488-5C7143F88655}" type="pres">
      <dgm:prSet presAssocID="{278BE384-2192-416A-96DC-464D4F3B6E2D}" presName="accent_1" presStyleCnt="0"/>
      <dgm:spPr/>
    </dgm:pt>
    <dgm:pt modelId="{9F605FB3-D612-4811-AAD8-0980D98A035E}" type="pres">
      <dgm:prSet presAssocID="{278BE384-2192-416A-96DC-464D4F3B6E2D}" presName="accentRepeatNode" presStyleLbl="solidFgAcc1" presStyleIdx="0" presStyleCnt="7"/>
      <dgm:spPr/>
    </dgm:pt>
    <dgm:pt modelId="{93D8A68C-71E3-4221-8E66-EB1A12BF490F}" type="pres">
      <dgm:prSet presAssocID="{E7AF0A1E-21C1-43D4-BEDF-0D04146609AC}" presName="text_2" presStyleLbl="node1" presStyleIdx="1" presStyleCnt="7">
        <dgm:presLayoutVars>
          <dgm:bulletEnabled val="1"/>
        </dgm:presLayoutVars>
      </dgm:prSet>
      <dgm:spPr/>
    </dgm:pt>
    <dgm:pt modelId="{0883ABDC-AC4A-4182-A40D-9167F0E3674F}" type="pres">
      <dgm:prSet presAssocID="{E7AF0A1E-21C1-43D4-BEDF-0D04146609AC}" presName="accent_2" presStyleCnt="0"/>
      <dgm:spPr/>
    </dgm:pt>
    <dgm:pt modelId="{B02B86C6-90F1-47A0-816B-C2FD429CA4BE}" type="pres">
      <dgm:prSet presAssocID="{E7AF0A1E-21C1-43D4-BEDF-0D04146609AC}" presName="accentRepeatNode" presStyleLbl="solidFgAcc1" presStyleIdx="1" presStyleCnt="7"/>
      <dgm:spPr/>
    </dgm:pt>
    <dgm:pt modelId="{26899F69-C617-4246-AC64-6653CA0B9E7A}" type="pres">
      <dgm:prSet presAssocID="{26986E9B-F263-4D42-A326-9CD642363B0C}" presName="text_3" presStyleLbl="node1" presStyleIdx="2" presStyleCnt="7">
        <dgm:presLayoutVars>
          <dgm:bulletEnabled val="1"/>
        </dgm:presLayoutVars>
      </dgm:prSet>
      <dgm:spPr/>
    </dgm:pt>
    <dgm:pt modelId="{7C74306A-E425-4F10-B45A-AA910E491B5C}" type="pres">
      <dgm:prSet presAssocID="{26986E9B-F263-4D42-A326-9CD642363B0C}" presName="accent_3" presStyleCnt="0"/>
      <dgm:spPr/>
    </dgm:pt>
    <dgm:pt modelId="{9BC46B6A-B3BC-4759-BB35-FA3E6786C361}" type="pres">
      <dgm:prSet presAssocID="{26986E9B-F263-4D42-A326-9CD642363B0C}" presName="accentRepeatNode" presStyleLbl="solidFgAcc1" presStyleIdx="2" presStyleCnt="7"/>
      <dgm:spPr/>
    </dgm:pt>
    <dgm:pt modelId="{8A84ACEE-89F6-419D-92D0-728F695FCCBF}" type="pres">
      <dgm:prSet presAssocID="{B7F04621-1303-4C71-9928-90A9523D066F}" presName="text_4" presStyleLbl="node1" presStyleIdx="3" presStyleCnt="7">
        <dgm:presLayoutVars>
          <dgm:bulletEnabled val="1"/>
        </dgm:presLayoutVars>
      </dgm:prSet>
      <dgm:spPr/>
    </dgm:pt>
    <dgm:pt modelId="{2DF5BEBE-7630-4808-B7CE-14C21862BF3D}" type="pres">
      <dgm:prSet presAssocID="{B7F04621-1303-4C71-9928-90A9523D066F}" presName="accent_4" presStyleCnt="0"/>
      <dgm:spPr/>
    </dgm:pt>
    <dgm:pt modelId="{845A3593-6231-4600-8772-C2854417F205}" type="pres">
      <dgm:prSet presAssocID="{B7F04621-1303-4C71-9928-90A9523D066F}" presName="accentRepeatNode" presStyleLbl="solidFgAcc1" presStyleIdx="3" presStyleCnt="7"/>
      <dgm:spPr/>
    </dgm:pt>
    <dgm:pt modelId="{6B4955B3-54D7-462B-BE85-0A701C78D29C}" type="pres">
      <dgm:prSet presAssocID="{F8AF2A18-10A9-4CCE-BDB2-0DF45A5580B5}" presName="text_5" presStyleLbl="node1" presStyleIdx="4" presStyleCnt="7">
        <dgm:presLayoutVars>
          <dgm:bulletEnabled val="1"/>
        </dgm:presLayoutVars>
      </dgm:prSet>
      <dgm:spPr/>
    </dgm:pt>
    <dgm:pt modelId="{2519CA57-3C90-4675-8C82-31AEDDE20821}" type="pres">
      <dgm:prSet presAssocID="{F8AF2A18-10A9-4CCE-BDB2-0DF45A5580B5}" presName="accent_5" presStyleCnt="0"/>
      <dgm:spPr/>
    </dgm:pt>
    <dgm:pt modelId="{FFE2275F-5287-4F3D-ACA3-389B5C1CB4E7}" type="pres">
      <dgm:prSet presAssocID="{F8AF2A18-10A9-4CCE-BDB2-0DF45A5580B5}" presName="accentRepeatNode" presStyleLbl="solidFgAcc1" presStyleIdx="4" presStyleCnt="7"/>
      <dgm:spPr/>
    </dgm:pt>
    <dgm:pt modelId="{DA965D54-737B-4B55-B8EC-502EAB79E8ED}" type="pres">
      <dgm:prSet presAssocID="{1076B840-F406-4A09-B52C-683AE6E9E452}" presName="text_6" presStyleLbl="node1" presStyleIdx="5" presStyleCnt="7">
        <dgm:presLayoutVars>
          <dgm:bulletEnabled val="1"/>
        </dgm:presLayoutVars>
      </dgm:prSet>
      <dgm:spPr/>
    </dgm:pt>
    <dgm:pt modelId="{D341A656-6612-4865-9296-861ED453DC8D}" type="pres">
      <dgm:prSet presAssocID="{1076B840-F406-4A09-B52C-683AE6E9E452}" presName="accent_6" presStyleCnt="0"/>
      <dgm:spPr/>
    </dgm:pt>
    <dgm:pt modelId="{17582760-7529-4A61-9480-F48170AD1400}" type="pres">
      <dgm:prSet presAssocID="{1076B840-F406-4A09-B52C-683AE6E9E452}" presName="accentRepeatNode" presStyleLbl="solidFgAcc1" presStyleIdx="5" presStyleCnt="7"/>
      <dgm:spPr/>
    </dgm:pt>
    <dgm:pt modelId="{2BFE165B-D3CC-41F4-BA72-00DC668A2E4F}" type="pres">
      <dgm:prSet presAssocID="{F0F27F49-EF8A-485E-A451-8412BD031E43}" presName="text_7" presStyleLbl="node1" presStyleIdx="6" presStyleCnt="7">
        <dgm:presLayoutVars>
          <dgm:bulletEnabled val="1"/>
        </dgm:presLayoutVars>
      </dgm:prSet>
      <dgm:spPr/>
    </dgm:pt>
    <dgm:pt modelId="{DDC6459B-61EB-4D46-8A96-4AFFC5063BA4}" type="pres">
      <dgm:prSet presAssocID="{F0F27F49-EF8A-485E-A451-8412BD031E43}" presName="accent_7" presStyleCnt="0"/>
      <dgm:spPr/>
    </dgm:pt>
    <dgm:pt modelId="{8B484F8E-4FB8-4C71-B92C-BF88CB7DE738}" type="pres">
      <dgm:prSet presAssocID="{F0F27F49-EF8A-485E-A451-8412BD031E43}" presName="accentRepeatNode" presStyleLbl="solidFgAcc1" presStyleIdx="6" presStyleCnt="7"/>
      <dgm:spPr/>
    </dgm:pt>
  </dgm:ptLst>
  <dgm:cxnLst>
    <dgm:cxn modelId="{681AA80B-CD47-488B-A979-D15701EF42C2}" srcId="{8624F18C-E216-47DF-9A25-11D4CC669F0D}" destId="{E212C7ED-8D05-4B89-89F7-4A3959816F15}" srcOrd="7" destOrd="0" parTransId="{54CAC295-C4AB-48A7-8E88-897CF899F944}" sibTransId="{681B84AD-6055-45BC-AD33-2689035C743F}"/>
    <dgm:cxn modelId="{BCF3C00E-D774-49E0-875A-A084FF489CCE}" type="presOf" srcId="{8624F18C-E216-47DF-9A25-11D4CC669F0D}" destId="{C6A78745-8E8C-4AF4-8947-B1C1C94D11CB}" srcOrd="0" destOrd="0" presId="urn:microsoft.com/office/officeart/2008/layout/VerticalCurvedList"/>
    <dgm:cxn modelId="{B3B61011-6B6B-4117-861B-C36BFDEFEFCE}" srcId="{8624F18C-E216-47DF-9A25-11D4CC669F0D}" destId="{26986E9B-F263-4D42-A326-9CD642363B0C}" srcOrd="2" destOrd="0" parTransId="{24A312B3-3700-4ACB-A8B6-7490E6C41431}" sibTransId="{FCDB5075-DA56-4E50-AACC-C12D75102207}"/>
    <dgm:cxn modelId="{7A489721-DBA3-4D1E-B748-4602F4819F8F}" type="presOf" srcId="{26986E9B-F263-4D42-A326-9CD642363B0C}" destId="{26899F69-C617-4246-AC64-6653CA0B9E7A}" srcOrd="0" destOrd="0" presId="urn:microsoft.com/office/officeart/2008/layout/VerticalCurvedList"/>
    <dgm:cxn modelId="{D8C69523-8BF8-49A2-AE99-EAF037DE970D}" srcId="{8624F18C-E216-47DF-9A25-11D4CC669F0D}" destId="{134D18DB-C428-424A-8A01-14A4B75C44E2}" srcOrd="8" destOrd="0" parTransId="{5CD57D3B-A722-49B0-98CB-556CC66C4B80}" sibTransId="{52EA48A5-B875-4E63-A008-3FCF749E0844}"/>
    <dgm:cxn modelId="{9037135C-25A1-449A-B4BC-ED0CCE54C7A7}" type="presOf" srcId="{E7AF0A1E-21C1-43D4-BEDF-0D04146609AC}" destId="{93D8A68C-71E3-4221-8E66-EB1A12BF490F}" srcOrd="0" destOrd="0" presId="urn:microsoft.com/office/officeart/2008/layout/VerticalCurvedList"/>
    <dgm:cxn modelId="{3E6E2944-D9F5-4F0D-BEBA-27D624D2923D}" srcId="{8624F18C-E216-47DF-9A25-11D4CC669F0D}" destId="{4E8A1AF6-CD9A-48EE-887C-097D686AB206}" srcOrd="10" destOrd="0" parTransId="{044F3B65-851E-4C43-BB2B-526F7A8F6A4E}" sibTransId="{DC93DB3E-6841-4775-9185-0A087ED4EE2D}"/>
    <dgm:cxn modelId="{C69DE077-DE0F-49B4-B4F0-C0D25DD560F7}" type="presOf" srcId="{B7F04621-1303-4C71-9928-90A9523D066F}" destId="{8A84ACEE-89F6-419D-92D0-728F695FCCBF}" srcOrd="0" destOrd="0" presId="urn:microsoft.com/office/officeart/2008/layout/VerticalCurvedList"/>
    <dgm:cxn modelId="{7C2B6F7E-410C-4421-B474-2DE51B2258C7}" srcId="{8624F18C-E216-47DF-9A25-11D4CC669F0D}" destId="{1076B840-F406-4A09-B52C-683AE6E9E452}" srcOrd="5" destOrd="0" parTransId="{DC491C8D-8E2F-4BD2-9B30-76BAB70A92DF}" sibTransId="{A3E93367-C6C2-4782-9B5F-881EBE08F4AE}"/>
    <dgm:cxn modelId="{E275A495-9947-4F81-B5D3-5F9C79EE0AAF}" type="presOf" srcId="{278BE384-2192-416A-96DC-464D4F3B6E2D}" destId="{08A23E64-5BB9-476F-A4CB-E4C11FC0AD6D}" srcOrd="0" destOrd="0" presId="urn:microsoft.com/office/officeart/2008/layout/VerticalCurvedList"/>
    <dgm:cxn modelId="{BA1A1F99-C56C-4652-8E2E-CC1CF1340399}" type="presOf" srcId="{1076B840-F406-4A09-B52C-683AE6E9E452}" destId="{DA965D54-737B-4B55-B8EC-502EAB79E8ED}" srcOrd="0" destOrd="0" presId="urn:microsoft.com/office/officeart/2008/layout/VerticalCurvedList"/>
    <dgm:cxn modelId="{3091A49A-93B1-4BDF-A49A-F2D15DAEB382}" srcId="{8624F18C-E216-47DF-9A25-11D4CC669F0D}" destId="{F0F27F49-EF8A-485E-A451-8412BD031E43}" srcOrd="6" destOrd="0" parTransId="{0C5D4D01-DC88-4FB3-9C94-593F095DC2BF}" sibTransId="{5BA91CD2-852B-42AF-AF0C-8CC3743B1622}"/>
    <dgm:cxn modelId="{4BB1D59D-0F29-4D26-B914-D3961BDC32FE}" type="presOf" srcId="{F0F27F49-EF8A-485E-A451-8412BD031E43}" destId="{2BFE165B-D3CC-41F4-BA72-00DC668A2E4F}" srcOrd="0" destOrd="0" presId="urn:microsoft.com/office/officeart/2008/layout/VerticalCurvedList"/>
    <dgm:cxn modelId="{4187D6B5-1BC4-4D9C-B40D-115AFAFC4672}" srcId="{8624F18C-E216-47DF-9A25-11D4CC669F0D}" destId="{87315882-11F0-4114-AA0A-DE61D4BD2CE3}" srcOrd="9" destOrd="0" parTransId="{89DEE7A8-615C-453B-AAB7-513A4177E060}" sibTransId="{8B22F301-85E3-4E8F-9467-E5F20E2163C7}"/>
    <dgm:cxn modelId="{43EF69D3-8303-447D-A229-02E6F1C68DBE}" type="presOf" srcId="{F8AF2A18-10A9-4CCE-BDB2-0DF45A5580B5}" destId="{6B4955B3-54D7-462B-BE85-0A701C78D29C}" srcOrd="0" destOrd="0" presId="urn:microsoft.com/office/officeart/2008/layout/VerticalCurvedList"/>
    <dgm:cxn modelId="{84FAA2D3-61B4-46E0-A9F8-D2AB23DB5F42}" srcId="{8624F18C-E216-47DF-9A25-11D4CC669F0D}" destId="{E7AF0A1E-21C1-43D4-BEDF-0D04146609AC}" srcOrd="1" destOrd="0" parTransId="{7F568C84-E304-445A-8201-4E57D9509EEF}" sibTransId="{FEA92763-CDCA-4C20-B12B-888213369D36}"/>
    <dgm:cxn modelId="{A06B90DA-A9A2-47F4-8173-A27915280A86}" srcId="{8624F18C-E216-47DF-9A25-11D4CC669F0D}" destId="{F8AF2A18-10A9-4CCE-BDB2-0DF45A5580B5}" srcOrd="4" destOrd="0" parTransId="{F46F9883-B8A8-4413-8640-2562426F8085}" sibTransId="{3E2F6E3A-6EFF-42A6-8D61-5A814ED86D51}"/>
    <dgm:cxn modelId="{3F4C77E5-BC6E-4BAA-948A-F32BAD29CB70}" srcId="{8624F18C-E216-47DF-9A25-11D4CC669F0D}" destId="{B7F04621-1303-4C71-9928-90A9523D066F}" srcOrd="3" destOrd="0" parTransId="{7F2061A1-EBE8-4456-AF86-E3D1BA03DA5B}" sibTransId="{EABAF789-8A2A-4D53-AEA4-2B1E63A6B2B3}"/>
    <dgm:cxn modelId="{A17E82ED-E521-4352-A2FB-06B76E52D72B}" srcId="{8624F18C-E216-47DF-9A25-11D4CC669F0D}" destId="{278BE384-2192-416A-96DC-464D4F3B6E2D}" srcOrd="0" destOrd="0" parTransId="{E9AA4DBE-C92D-4265-8E95-13E0CEA55356}" sibTransId="{7BD8470A-FA71-4F33-993F-C392C5A5B52F}"/>
    <dgm:cxn modelId="{CB7071F0-07A9-4E69-81BD-54D5F0B00464}" type="presOf" srcId="{7BD8470A-FA71-4F33-993F-C392C5A5B52F}" destId="{FD43B139-3491-4939-967E-9B1CA5F4E7F8}" srcOrd="0" destOrd="0" presId="urn:microsoft.com/office/officeart/2008/layout/VerticalCurvedList"/>
    <dgm:cxn modelId="{26BECE9C-2116-4FA9-B370-907BC901EDE8}" type="presParOf" srcId="{C6A78745-8E8C-4AF4-8947-B1C1C94D11CB}" destId="{46B5F668-9768-4B33-8461-97D751D2C8AD}" srcOrd="0" destOrd="0" presId="urn:microsoft.com/office/officeart/2008/layout/VerticalCurvedList"/>
    <dgm:cxn modelId="{EC86F341-3461-4D85-8D93-1C201EDE5A3D}" type="presParOf" srcId="{46B5F668-9768-4B33-8461-97D751D2C8AD}" destId="{03500BAB-0648-4F3F-BD77-DA3C35508983}" srcOrd="0" destOrd="0" presId="urn:microsoft.com/office/officeart/2008/layout/VerticalCurvedList"/>
    <dgm:cxn modelId="{F292123E-8EDF-4A1E-929B-A18CB4FAD570}" type="presParOf" srcId="{03500BAB-0648-4F3F-BD77-DA3C35508983}" destId="{B04D010B-D0FB-4668-B54B-7774F318F3B0}" srcOrd="0" destOrd="0" presId="urn:microsoft.com/office/officeart/2008/layout/VerticalCurvedList"/>
    <dgm:cxn modelId="{62EFCE94-189E-4A64-ACF8-6D61CD059DC7}" type="presParOf" srcId="{03500BAB-0648-4F3F-BD77-DA3C35508983}" destId="{FD43B139-3491-4939-967E-9B1CA5F4E7F8}" srcOrd="1" destOrd="0" presId="urn:microsoft.com/office/officeart/2008/layout/VerticalCurvedList"/>
    <dgm:cxn modelId="{03E9B51D-67E5-4A8D-B51E-08849FC24D7E}" type="presParOf" srcId="{03500BAB-0648-4F3F-BD77-DA3C35508983}" destId="{3C49BB61-81AA-43C4-ADA9-5A3D1832C72C}" srcOrd="2" destOrd="0" presId="urn:microsoft.com/office/officeart/2008/layout/VerticalCurvedList"/>
    <dgm:cxn modelId="{283238C7-48A2-4DF3-AD63-07C79DC8ACBC}" type="presParOf" srcId="{03500BAB-0648-4F3F-BD77-DA3C35508983}" destId="{5079EA45-622F-4598-BB4A-71B63A71BD62}" srcOrd="3" destOrd="0" presId="urn:microsoft.com/office/officeart/2008/layout/VerticalCurvedList"/>
    <dgm:cxn modelId="{70BE748E-85A1-492E-BA14-7E680B9ED46A}" type="presParOf" srcId="{46B5F668-9768-4B33-8461-97D751D2C8AD}" destId="{08A23E64-5BB9-476F-A4CB-E4C11FC0AD6D}" srcOrd="1" destOrd="0" presId="urn:microsoft.com/office/officeart/2008/layout/VerticalCurvedList"/>
    <dgm:cxn modelId="{A6765B6C-B477-4F72-801A-1992895CF884}" type="presParOf" srcId="{46B5F668-9768-4B33-8461-97D751D2C8AD}" destId="{DC4D5FFE-E7E9-4DA0-B488-5C7143F88655}" srcOrd="2" destOrd="0" presId="urn:microsoft.com/office/officeart/2008/layout/VerticalCurvedList"/>
    <dgm:cxn modelId="{A9234A72-510B-445B-8DE7-A54B0F8B1A3E}" type="presParOf" srcId="{DC4D5FFE-E7E9-4DA0-B488-5C7143F88655}" destId="{9F605FB3-D612-4811-AAD8-0980D98A035E}" srcOrd="0" destOrd="0" presId="urn:microsoft.com/office/officeart/2008/layout/VerticalCurvedList"/>
    <dgm:cxn modelId="{FA44C7E4-13C8-409C-B99A-D8A8C2BE3F49}" type="presParOf" srcId="{46B5F668-9768-4B33-8461-97D751D2C8AD}" destId="{93D8A68C-71E3-4221-8E66-EB1A12BF490F}" srcOrd="3" destOrd="0" presId="urn:microsoft.com/office/officeart/2008/layout/VerticalCurvedList"/>
    <dgm:cxn modelId="{7B04C13E-FFA6-4E4F-9C7F-2400EA2C36F8}" type="presParOf" srcId="{46B5F668-9768-4B33-8461-97D751D2C8AD}" destId="{0883ABDC-AC4A-4182-A40D-9167F0E3674F}" srcOrd="4" destOrd="0" presId="urn:microsoft.com/office/officeart/2008/layout/VerticalCurvedList"/>
    <dgm:cxn modelId="{8BC6551D-B1B9-44AC-947C-60DA9CA87A84}" type="presParOf" srcId="{0883ABDC-AC4A-4182-A40D-9167F0E3674F}" destId="{B02B86C6-90F1-47A0-816B-C2FD429CA4BE}" srcOrd="0" destOrd="0" presId="urn:microsoft.com/office/officeart/2008/layout/VerticalCurvedList"/>
    <dgm:cxn modelId="{A2653FF2-8F9A-4CA6-88BA-A906F2490DF5}" type="presParOf" srcId="{46B5F668-9768-4B33-8461-97D751D2C8AD}" destId="{26899F69-C617-4246-AC64-6653CA0B9E7A}" srcOrd="5" destOrd="0" presId="urn:microsoft.com/office/officeart/2008/layout/VerticalCurvedList"/>
    <dgm:cxn modelId="{2E31C4EE-5256-42D0-B7B6-F1C5732363F9}" type="presParOf" srcId="{46B5F668-9768-4B33-8461-97D751D2C8AD}" destId="{7C74306A-E425-4F10-B45A-AA910E491B5C}" srcOrd="6" destOrd="0" presId="urn:microsoft.com/office/officeart/2008/layout/VerticalCurvedList"/>
    <dgm:cxn modelId="{B18D1128-013C-4A1E-9E4D-C3751C54C8C5}" type="presParOf" srcId="{7C74306A-E425-4F10-B45A-AA910E491B5C}" destId="{9BC46B6A-B3BC-4759-BB35-FA3E6786C361}" srcOrd="0" destOrd="0" presId="urn:microsoft.com/office/officeart/2008/layout/VerticalCurvedList"/>
    <dgm:cxn modelId="{3A3C7983-4974-4FFF-82DA-C2F17749C9C3}" type="presParOf" srcId="{46B5F668-9768-4B33-8461-97D751D2C8AD}" destId="{8A84ACEE-89F6-419D-92D0-728F695FCCBF}" srcOrd="7" destOrd="0" presId="urn:microsoft.com/office/officeart/2008/layout/VerticalCurvedList"/>
    <dgm:cxn modelId="{470980D9-6095-4BC7-BC29-7231341637EB}" type="presParOf" srcId="{46B5F668-9768-4B33-8461-97D751D2C8AD}" destId="{2DF5BEBE-7630-4808-B7CE-14C21862BF3D}" srcOrd="8" destOrd="0" presId="urn:microsoft.com/office/officeart/2008/layout/VerticalCurvedList"/>
    <dgm:cxn modelId="{28C4DEA9-B689-429E-95EA-BAC00D7DA98B}" type="presParOf" srcId="{2DF5BEBE-7630-4808-B7CE-14C21862BF3D}" destId="{845A3593-6231-4600-8772-C2854417F205}" srcOrd="0" destOrd="0" presId="urn:microsoft.com/office/officeart/2008/layout/VerticalCurvedList"/>
    <dgm:cxn modelId="{CEA9765E-FD37-4F6B-98F4-E9D52ECA48DA}" type="presParOf" srcId="{46B5F668-9768-4B33-8461-97D751D2C8AD}" destId="{6B4955B3-54D7-462B-BE85-0A701C78D29C}" srcOrd="9" destOrd="0" presId="urn:microsoft.com/office/officeart/2008/layout/VerticalCurvedList"/>
    <dgm:cxn modelId="{FD3C851D-B4EA-456A-A475-BBD55E5FB9ED}" type="presParOf" srcId="{46B5F668-9768-4B33-8461-97D751D2C8AD}" destId="{2519CA57-3C90-4675-8C82-31AEDDE20821}" srcOrd="10" destOrd="0" presId="urn:microsoft.com/office/officeart/2008/layout/VerticalCurvedList"/>
    <dgm:cxn modelId="{2B9E201B-2EBD-484F-A551-8E1C9C007891}" type="presParOf" srcId="{2519CA57-3C90-4675-8C82-31AEDDE20821}" destId="{FFE2275F-5287-4F3D-ACA3-389B5C1CB4E7}" srcOrd="0" destOrd="0" presId="urn:microsoft.com/office/officeart/2008/layout/VerticalCurvedList"/>
    <dgm:cxn modelId="{11686D98-317E-49CA-8816-2D46C97442D5}" type="presParOf" srcId="{46B5F668-9768-4B33-8461-97D751D2C8AD}" destId="{DA965D54-737B-4B55-B8EC-502EAB79E8ED}" srcOrd="11" destOrd="0" presId="urn:microsoft.com/office/officeart/2008/layout/VerticalCurvedList"/>
    <dgm:cxn modelId="{F1D06D03-1C3A-4A0B-925C-0BFB77014FEF}" type="presParOf" srcId="{46B5F668-9768-4B33-8461-97D751D2C8AD}" destId="{D341A656-6612-4865-9296-861ED453DC8D}" srcOrd="12" destOrd="0" presId="urn:microsoft.com/office/officeart/2008/layout/VerticalCurvedList"/>
    <dgm:cxn modelId="{681A8FA0-9550-47F7-904E-C8DDB3F1A6AF}" type="presParOf" srcId="{D341A656-6612-4865-9296-861ED453DC8D}" destId="{17582760-7529-4A61-9480-F48170AD1400}" srcOrd="0" destOrd="0" presId="urn:microsoft.com/office/officeart/2008/layout/VerticalCurvedList"/>
    <dgm:cxn modelId="{B280E47D-148A-42E9-8A78-331155BA3B6F}" type="presParOf" srcId="{46B5F668-9768-4B33-8461-97D751D2C8AD}" destId="{2BFE165B-D3CC-41F4-BA72-00DC668A2E4F}" srcOrd="13" destOrd="0" presId="urn:microsoft.com/office/officeart/2008/layout/VerticalCurvedList"/>
    <dgm:cxn modelId="{03E3A0BA-3CB4-42FF-95D7-60E8682E6C97}" type="presParOf" srcId="{46B5F668-9768-4B33-8461-97D751D2C8AD}" destId="{DDC6459B-61EB-4D46-8A96-4AFFC5063BA4}" srcOrd="14" destOrd="0" presId="urn:microsoft.com/office/officeart/2008/layout/VerticalCurvedList"/>
    <dgm:cxn modelId="{5C409F29-AC0C-470E-A27E-96BC947E2286}" type="presParOf" srcId="{DDC6459B-61EB-4D46-8A96-4AFFC5063BA4}" destId="{8B484F8E-4FB8-4C71-B92C-BF88CB7DE73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D71429C-D81B-49B8-9392-8B76B53F9D90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3511EEB-50FA-4D03-8F4A-8ACB8B25DFA0}">
      <dgm:prSet custT="1"/>
      <dgm:spPr/>
      <dgm:t>
        <a:bodyPr/>
        <a:lstStyle/>
        <a:p>
          <a:r>
            <a:rPr lang="cs-CZ" sz="3000" u="sng" dirty="0"/>
            <a:t>Dvě etapy</a:t>
          </a:r>
          <a:r>
            <a:rPr lang="cs-CZ" sz="3000" dirty="0"/>
            <a:t> </a:t>
          </a:r>
          <a:r>
            <a:rPr lang="cs-CZ" sz="1200" dirty="0"/>
            <a:t>(Matějček, Dytrych, 1999, s. 32):</a:t>
          </a:r>
        </a:p>
      </dgm:t>
    </dgm:pt>
    <dgm:pt modelId="{03579781-260A-4E36-8EAB-C2A1355C8898}" type="parTrans" cxnId="{E6875B58-E361-4BEF-A037-DB7CDB1275B1}">
      <dgm:prSet/>
      <dgm:spPr/>
      <dgm:t>
        <a:bodyPr/>
        <a:lstStyle/>
        <a:p>
          <a:endParaRPr lang="cs-CZ"/>
        </a:p>
      </dgm:t>
    </dgm:pt>
    <dgm:pt modelId="{C23A6771-463B-41A7-88A0-DCE61729501A}" type="sibTrans" cxnId="{E6875B58-E361-4BEF-A037-DB7CDB1275B1}">
      <dgm:prSet/>
      <dgm:spPr/>
      <dgm:t>
        <a:bodyPr/>
        <a:lstStyle/>
        <a:p>
          <a:endParaRPr lang="cs-CZ"/>
        </a:p>
      </dgm:t>
    </dgm:pt>
    <dgm:pt modelId="{53105B03-3F43-4432-89FB-61CEB7AAE0BE}">
      <dgm:prSet/>
      <dgm:spPr/>
      <dgm:t>
        <a:bodyPr/>
        <a:lstStyle/>
        <a:p>
          <a:pPr algn="just"/>
          <a:r>
            <a:rPr lang="cs-CZ" b="1" u="sng" dirty="0">
              <a:solidFill>
                <a:srgbClr val="FF0000"/>
              </a:solidFill>
            </a:rPr>
            <a:t>První etapa</a:t>
          </a:r>
          <a:r>
            <a:rPr lang="cs-CZ" dirty="0">
              <a:solidFill>
                <a:srgbClr val="FF0000"/>
              </a:solidFill>
            </a:rPr>
            <a:t> </a:t>
          </a:r>
          <a:r>
            <a:rPr lang="cs-CZ" u="none" dirty="0">
              <a:solidFill>
                <a:srgbClr val="FF0000"/>
              </a:solidFill>
            </a:rPr>
            <a:t>začíná před soudním výrokem o rozvodu. </a:t>
          </a:r>
        </a:p>
      </dgm:t>
    </dgm:pt>
    <dgm:pt modelId="{877C08D1-5E9D-4D6A-9267-E6449C4EC170}" type="parTrans" cxnId="{46F3075F-2EEA-4CC6-84F6-F1FECAFE589C}">
      <dgm:prSet/>
      <dgm:spPr/>
      <dgm:t>
        <a:bodyPr/>
        <a:lstStyle/>
        <a:p>
          <a:endParaRPr lang="cs-CZ"/>
        </a:p>
      </dgm:t>
    </dgm:pt>
    <dgm:pt modelId="{2F8564B1-FA35-4ADD-90C7-497CA57D85B6}" type="sibTrans" cxnId="{46F3075F-2EEA-4CC6-84F6-F1FECAFE589C}">
      <dgm:prSet/>
      <dgm:spPr/>
      <dgm:t>
        <a:bodyPr/>
        <a:lstStyle/>
        <a:p>
          <a:endParaRPr lang="cs-CZ"/>
        </a:p>
      </dgm:t>
    </dgm:pt>
    <dgm:pt modelId="{819E5484-876C-4DF8-8A13-2AF69FC71323}">
      <dgm:prSet/>
      <dgm:spPr/>
      <dgm:t>
        <a:bodyPr/>
        <a:lstStyle/>
        <a:p>
          <a:pPr algn="just"/>
          <a:r>
            <a:rPr lang="cs-CZ" dirty="0"/>
            <a:t>Celkově jde o </a:t>
          </a:r>
          <a:r>
            <a:rPr lang="cs-CZ" b="1" dirty="0">
              <a:solidFill>
                <a:srgbClr val="FF0000"/>
              </a:solidFill>
            </a:rPr>
            <a:t>destruktivní období</a:t>
          </a:r>
          <a:r>
            <a:rPr lang="cs-CZ" dirty="0"/>
            <a:t>. </a:t>
          </a:r>
        </a:p>
      </dgm:t>
    </dgm:pt>
    <dgm:pt modelId="{65DCDFEA-7522-4273-9140-1C854B5B4694}" type="parTrans" cxnId="{B7674783-A60D-4EFA-91C7-F5ADA290C1BE}">
      <dgm:prSet/>
      <dgm:spPr/>
      <dgm:t>
        <a:bodyPr/>
        <a:lstStyle/>
        <a:p>
          <a:endParaRPr lang="cs-CZ"/>
        </a:p>
      </dgm:t>
    </dgm:pt>
    <dgm:pt modelId="{27A07D99-B8F6-454D-AF46-837163425878}" type="sibTrans" cxnId="{B7674783-A60D-4EFA-91C7-F5ADA290C1BE}">
      <dgm:prSet/>
      <dgm:spPr/>
      <dgm:t>
        <a:bodyPr/>
        <a:lstStyle/>
        <a:p>
          <a:endParaRPr lang="cs-CZ"/>
        </a:p>
      </dgm:t>
    </dgm:pt>
    <dgm:pt modelId="{4BDF016E-EA70-4E84-ADD4-001BC3CAAD55}">
      <dgm:prSet/>
      <dgm:spPr/>
      <dgm:t>
        <a:bodyPr/>
        <a:lstStyle/>
        <a:p>
          <a:pPr algn="just"/>
          <a:r>
            <a:rPr lang="cs-CZ" b="1" u="sng" dirty="0">
              <a:solidFill>
                <a:srgbClr val="FF0000"/>
              </a:solidFill>
            </a:rPr>
            <a:t>Druhá etapa</a:t>
          </a:r>
          <a:r>
            <a:rPr lang="cs-CZ" dirty="0">
              <a:solidFill>
                <a:srgbClr val="FF0000"/>
              </a:solidFill>
            </a:rPr>
            <a:t> má </a:t>
          </a:r>
          <a:r>
            <a:rPr lang="cs-CZ" b="1" dirty="0">
              <a:solidFill>
                <a:srgbClr val="FF0000"/>
              </a:solidFill>
            </a:rPr>
            <a:t>konstruktivní charakter.</a:t>
          </a:r>
          <a:r>
            <a:rPr lang="cs-CZ" dirty="0">
              <a:solidFill>
                <a:srgbClr val="FF0000"/>
              </a:solidFill>
            </a:rPr>
            <a:t> </a:t>
          </a:r>
        </a:p>
      </dgm:t>
    </dgm:pt>
    <dgm:pt modelId="{EB37F012-D18F-47D6-A3C3-2354AE582AC9}" type="parTrans" cxnId="{9F899CD7-F76E-4DD7-8302-69E4FAA59FDF}">
      <dgm:prSet/>
      <dgm:spPr/>
      <dgm:t>
        <a:bodyPr/>
        <a:lstStyle/>
        <a:p>
          <a:endParaRPr lang="cs-CZ"/>
        </a:p>
      </dgm:t>
    </dgm:pt>
    <dgm:pt modelId="{7D205345-D73F-42B0-A4FC-3E62A382DF50}" type="sibTrans" cxnId="{9F899CD7-F76E-4DD7-8302-69E4FAA59FDF}">
      <dgm:prSet/>
      <dgm:spPr/>
      <dgm:t>
        <a:bodyPr/>
        <a:lstStyle/>
        <a:p>
          <a:endParaRPr lang="cs-CZ"/>
        </a:p>
      </dgm:t>
    </dgm:pt>
    <dgm:pt modelId="{C4634410-241E-48C6-AD2B-425BB8D9D97B}">
      <dgm:prSet/>
      <dgm:spPr/>
      <dgm:t>
        <a:bodyPr/>
        <a:lstStyle/>
        <a:p>
          <a:pPr algn="l"/>
          <a:endParaRPr lang="cs-CZ" dirty="0"/>
        </a:p>
      </dgm:t>
    </dgm:pt>
    <dgm:pt modelId="{ED114BC2-ED09-480E-82CF-D93E9AD1A4BC}" type="parTrans" cxnId="{D821ED30-1745-44D8-B282-CF15E5381B78}">
      <dgm:prSet/>
      <dgm:spPr/>
      <dgm:t>
        <a:bodyPr/>
        <a:lstStyle/>
        <a:p>
          <a:endParaRPr lang="cs-CZ"/>
        </a:p>
      </dgm:t>
    </dgm:pt>
    <dgm:pt modelId="{36D48027-F272-48E7-8E5B-A87E8427741A}" type="sibTrans" cxnId="{D821ED30-1745-44D8-B282-CF15E5381B78}">
      <dgm:prSet/>
      <dgm:spPr/>
      <dgm:t>
        <a:bodyPr/>
        <a:lstStyle/>
        <a:p>
          <a:endParaRPr lang="cs-CZ"/>
        </a:p>
      </dgm:t>
    </dgm:pt>
    <dgm:pt modelId="{7067435D-107F-4D72-B430-606DD2A10C05}" type="pres">
      <dgm:prSet presAssocID="{4D71429C-D81B-49B8-9392-8B76B53F9D90}" presName="linear" presStyleCnt="0">
        <dgm:presLayoutVars>
          <dgm:animLvl val="lvl"/>
          <dgm:resizeHandles val="exact"/>
        </dgm:presLayoutVars>
      </dgm:prSet>
      <dgm:spPr/>
    </dgm:pt>
    <dgm:pt modelId="{6B337D79-F0A0-4C10-9333-CD7A3E7E4A40}" type="pres">
      <dgm:prSet presAssocID="{53511EEB-50FA-4D03-8F4A-8ACB8B25DFA0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6472DD1F-7981-47E8-AC6C-072C58C8CD8E}" type="pres">
      <dgm:prSet presAssocID="{53511EEB-50FA-4D03-8F4A-8ACB8B25DFA0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D821ED30-1745-44D8-B282-CF15E5381B78}" srcId="{4BDF016E-EA70-4E84-ADD4-001BC3CAAD55}" destId="{C4634410-241E-48C6-AD2B-425BB8D9D97B}" srcOrd="0" destOrd="0" parTransId="{ED114BC2-ED09-480E-82CF-D93E9AD1A4BC}" sibTransId="{36D48027-F272-48E7-8E5B-A87E8427741A}"/>
    <dgm:cxn modelId="{46F3075F-2EEA-4CC6-84F6-F1FECAFE589C}" srcId="{53511EEB-50FA-4D03-8F4A-8ACB8B25DFA0}" destId="{53105B03-3F43-4432-89FB-61CEB7AAE0BE}" srcOrd="0" destOrd="0" parTransId="{877C08D1-5E9D-4D6A-9267-E6449C4EC170}" sibTransId="{2F8564B1-FA35-4ADD-90C7-497CA57D85B6}"/>
    <dgm:cxn modelId="{DEF8D743-7DA2-4C6B-8B16-A7E5FC6CCD1A}" type="presOf" srcId="{C4634410-241E-48C6-AD2B-425BB8D9D97B}" destId="{6472DD1F-7981-47E8-AC6C-072C58C8CD8E}" srcOrd="0" destOrd="3" presId="urn:microsoft.com/office/officeart/2005/8/layout/vList2"/>
    <dgm:cxn modelId="{2B73274C-85AE-435E-838D-7E6F3874C9EA}" type="presOf" srcId="{4BDF016E-EA70-4E84-ADD4-001BC3CAAD55}" destId="{6472DD1F-7981-47E8-AC6C-072C58C8CD8E}" srcOrd="0" destOrd="2" presId="urn:microsoft.com/office/officeart/2005/8/layout/vList2"/>
    <dgm:cxn modelId="{7B462E4F-4D88-4278-933C-E44354C0DFE2}" type="presOf" srcId="{53511EEB-50FA-4D03-8F4A-8ACB8B25DFA0}" destId="{6B337D79-F0A0-4C10-9333-CD7A3E7E4A40}" srcOrd="0" destOrd="0" presId="urn:microsoft.com/office/officeart/2005/8/layout/vList2"/>
    <dgm:cxn modelId="{2539A26F-EF29-4E3E-A2DE-08C95F316621}" type="presOf" srcId="{819E5484-876C-4DF8-8A13-2AF69FC71323}" destId="{6472DD1F-7981-47E8-AC6C-072C58C8CD8E}" srcOrd="0" destOrd="1" presId="urn:microsoft.com/office/officeart/2005/8/layout/vList2"/>
    <dgm:cxn modelId="{E6875B58-E361-4BEF-A037-DB7CDB1275B1}" srcId="{4D71429C-D81B-49B8-9392-8B76B53F9D90}" destId="{53511EEB-50FA-4D03-8F4A-8ACB8B25DFA0}" srcOrd="0" destOrd="0" parTransId="{03579781-260A-4E36-8EAB-C2A1355C8898}" sibTransId="{C23A6771-463B-41A7-88A0-DCE61729501A}"/>
    <dgm:cxn modelId="{B7674783-A60D-4EFA-91C7-F5ADA290C1BE}" srcId="{53105B03-3F43-4432-89FB-61CEB7AAE0BE}" destId="{819E5484-876C-4DF8-8A13-2AF69FC71323}" srcOrd="0" destOrd="0" parTransId="{65DCDFEA-7522-4273-9140-1C854B5B4694}" sibTransId="{27A07D99-B8F6-454D-AF46-837163425878}"/>
    <dgm:cxn modelId="{EBFEDE9A-71B1-4BC3-B47E-754EF68623A2}" type="presOf" srcId="{4D71429C-D81B-49B8-9392-8B76B53F9D90}" destId="{7067435D-107F-4D72-B430-606DD2A10C05}" srcOrd="0" destOrd="0" presId="urn:microsoft.com/office/officeart/2005/8/layout/vList2"/>
    <dgm:cxn modelId="{7F2C2FA6-0976-445B-B072-0D5E41E8F06D}" type="presOf" srcId="{53105B03-3F43-4432-89FB-61CEB7AAE0BE}" destId="{6472DD1F-7981-47E8-AC6C-072C58C8CD8E}" srcOrd="0" destOrd="0" presId="urn:microsoft.com/office/officeart/2005/8/layout/vList2"/>
    <dgm:cxn modelId="{9F899CD7-F76E-4DD7-8302-69E4FAA59FDF}" srcId="{53511EEB-50FA-4D03-8F4A-8ACB8B25DFA0}" destId="{4BDF016E-EA70-4E84-ADD4-001BC3CAAD55}" srcOrd="1" destOrd="0" parTransId="{EB37F012-D18F-47D6-A3C3-2354AE582AC9}" sibTransId="{7D205345-D73F-42B0-A4FC-3E62A382DF50}"/>
    <dgm:cxn modelId="{C52C1C4A-8209-4E8D-AD39-7C9042D5C17B}" type="presParOf" srcId="{7067435D-107F-4D72-B430-606DD2A10C05}" destId="{6B337D79-F0A0-4C10-9333-CD7A3E7E4A40}" srcOrd="0" destOrd="0" presId="urn:microsoft.com/office/officeart/2005/8/layout/vList2"/>
    <dgm:cxn modelId="{C1A6363F-ADA7-4E8D-9144-52FBADF70948}" type="presParOf" srcId="{7067435D-107F-4D72-B430-606DD2A10C05}" destId="{6472DD1F-7981-47E8-AC6C-072C58C8CD8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0CC416E-A7DB-4DC5-A7B7-5497019FEA5F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53230207-358F-4E9D-9276-B5E635870D20}">
      <dgm:prSet/>
      <dgm:spPr/>
      <dgm:t>
        <a:bodyPr/>
        <a:lstStyle/>
        <a:p>
          <a:r>
            <a:rPr lang="cs-CZ" dirty="0"/>
            <a:t>Poměrně složitý.</a:t>
          </a:r>
        </a:p>
      </dgm:t>
    </dgm:pt>
    <dgm:pt modelId="{3EE43B53-E39C-4002-B638-893B129353CE}" type="parTrans" cxnId="{F13C27BD-9994-4D55-9B11-1EDD211E5E83}">
      <dgm:prSet/>
      <dgm:spPr/>
      <dgm:t>
        <a:bodyPr/>
        <a:lstStyle/>
        <a:p>
          <a:endParaRPr lang="cs-CZ"/>
        </a:p>
      </dgm:t>
    </dgm:pt>
    <dgm:pt modelId="{D00BC7CC-65A1-4236-AA35-509F5BA2E243}" type="sibTrans" cxnId="{F13C27BD-9994-4D55-9B11-1EDD211E5E83}">
      <dgm:prSet/>
      <dgm:spPr/>
      <dgm:t>
        <a:bodyPr/>
        <a:lstStyle/>
        <a:p>
          <a:endParaRPr lang="cs-CZ"/>
        </a:p>
      </dgm:t>
    </dgm:pt>
    <dgm:pt modelId="{5A73F555-32FD-4A3D-B970-28A11B3DA288}">
      <dgm:prSet/>
      <dgm:spPr/>
      <dgm:t>
        <a:bodyPr/>
        <a:lstStyle/>
        <a:p>
          <a:r>
            <a:rPr lang="cs-CZ"/>
            <a:t>Přináší emoční, sociální, ekonomické problémy.</a:t>
          </a:r>
        </a:p>
      </dgm:t>
    </dgm:pt>
    <dgm:pt modelId="{CD542F3B-2111-4668-8C12-DCF53EBA698B}" type="parTrans" cxnId="{64FE8E2D-727F-4DF8-92B6-7D1D98B42DB2}">
      <dgm:prSet/>
      <dgm:spPr/>
      <dgm:t>
        <a:bodyPr/>
        <a:lstStyle/>
        <a:p>
          <a:endParaRPr lang="cs-CZ"/>
        </a:p>
      </dgm:t>
    </dgm:pt>
    <dgm:pt modelId="{A1365340-5BD4-42D9-A3C3-87B1A09A71DA}" type="sibTrans" cxnId="{64FE8E2D-727F-4DF8-92B6-7D1D98B42DB2}">
      <dgm:prSet/>
      <dgm:spPr/>
      <dgm:t>
        <a:bodyPr/>
        <a:lstStyle/>
        <a:p>
          <a:endParaRPr lang="cs-CZ"/>
        </a:p>
      </dgm:t>
    </dgm:pt>
    <dgm:pt modelId="{C783AD27-B93C-4A87-A054-666DD3ABC969}">
      <dgm:prSet/>
      <dgm:spPr/>
      <dgm:t>
        <a:bodyPr/>
        <a:lstStyle/>
        <a:p>
          <a:r>
            <a:rPr lang="cs-CZ" b="1" dirty="0">
              <a:solidFill>
                <a:srgbClr val="FF0000"/>
              </a:solidFill>
            </a:rPr>
            <a:t>Jedinec</a:t>
          </a:r>
          <a:r>
            <a:rPr lang="cs-CZ" dirty="0"/>
            <a:t> – snaha tuto skutečnost překonávat, prázdné partnerské místo zaplnit</a:t>
          </a:r>
        </a:p>
      </dgm:t>
    </dgm:pt>
    <dgm:pt modelId="{720C94B4-B446-4822-AD85-9403E4654D18}" type="parTrans" cxnId="{2E9DAA5F-5F7B-41CA-B1F3-1AAD15A94DAF}">
      <dgm:prSet/>
      <dgm:spPr/>
      <dgm:t>
        <a:bodyPr/>
        <a:lstStyle/>
        <a:p>
          <a:endParaRPr lang="cs-CZ"/>
        </a:p>
      </dgm:t>
    </dgm:pt>
    <dgm:pt modelId="{991CE498-0D0E-4FF3-99BC-6B5B3F1279C2}" type="sibTrans" cxnId="{2E9DAA5F-5F7B-41CA-B1F3-1AAD15A94DAF}">
      <dgm:prSet/>
      <dgm:spPr/>
      <dgm:t>
        <a:bodyPr/>
        <a:lstStyle/>
        <a:p>
          <a:endParaRPr lang="cs-CZ"/>
        </a:p>
      </dgm:t>
    </dgm:pt>
    <dgm:pt modelId="{0D7B509F-A5DA-4BD0-B84F-F4BD4DAF1700}">
      <dgm:prSet custT="1"/>
      <dgm:spPr/>
      <dgm:t>
        <a:bodyPr/>
        <a:lstStyle/>
        <a:p>
          <a:pPr algn="just"/>
          <a:r>
            <a:rPr lang="cs-CZ" sz="2300" b="1" dirty="0"/>
            <a:t>Opakovaný (nový) sňatek </a:t>
          </a:r>
          <a:r>
            <a:rPr lang="cs-CZ" sz="2300" dirty="0"/>
            <a:t>se může objevit i velmi brzy po rozpadu prvního manželství. </a:t>
          </a:r>
          <a:r>
            <a:rPr lang="cs-CZ" sz="1200" dirty="0"/>
            <a:t>(Matějček, Dytrych, 1999, s. 44; Možný, 2002, s. 194)</a:t>
          </a:r>
        </a:p>
      </dgm:t>
    </dgm:pt>
    <dgm:pt modelId="{9B027F41-BA32-4BA4-A35A-C56A0D29BB62}" type="parTrans" cxnId="{899B8EEF-4CE2-47D5-8BB8-2ABF4A6EAFC0}">
      <dgm:prSet/>
      <dgm:spPr/>
      <dgm:t>
        <a:bodyPr/>
        <a:lstStyle/>
        <a:p>
          <a:endParaRPr lang="cs-CZ"/>
        </a:p>
      </dgm:t>
    </dgm:pt>
    <dgm:pt modelId="{1BBC154A-BACD-4307-947E-CDEE4B719CDA}" type="sibTrans" cxnId="{899B8EEF-4CE2-47D5-8BB8-2ABF4A6EAFC0}">
      <dgm:prSet/>
      <dgm:spPr/>
      <dgm:t>
        <a:bodyPr/>
        <a:lstStyle/>
        <a:p>
          <a:endParaRPr lang="cs-CZ"/>
        </a:p>
      </dgm:t>
    </dgm:pt>
    <dgm:pt modelId="{2A7407DB-8E55-48EC-AE9A-B37EED852F03}" type="pres">
      <dgm:prSet presAssocID="{80CC416E-A7DB-4DC5-A7B7-5497019FEA5F}" presName="linear" presStyleCnt="0">
        <dgm:presLayoutVars>
          <dgm:animLvl val="lvl"/>
          <dgm:resizeHandles val="exact"/>
        </dgm:presLayoutVars>
      </dgm:prSet>
      <dgm:spPr/>
    </dgm:pt>
    <dgm:pt modelId="{D948806F-BD57-42DE-BCB9-9FC439B89EE0}" type="pres">
      <dgm:prSet presAssocID="{53230207-358F-4E9D-9276-B5E635870D2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3624495-CE48-45EC-83BC-B3D840191330}" type="pres">
      <dgm:prSet presAssocID="{D00BC7CC-65A1-4236-AA35-509F5BA2E243}" presName="spacer" presStyleCnt="0"/>
      <dgm:spPr/>
    </dgm:pt>
    <dgm:pt modelId="{28D496FF-2D87-4C57-B003-03B123367134}" type="pres">
      <dgm:prSet presAssocID="{5A73F555-32FD-4A3D-B970-28A11B3DA288}" presName="parentText" presStyleLbl="node1" presStyleIdx="1" presStyleCnt="4" custLinFactNeighborY="-11382">
        <dgm:presLayoutVars>
          <dgm:chMax val="0"/>
          <dgm:bulletEnabled val="1"/>
        </dgm:presLayoutVars>
      </dgm:prSet>
      <dgm:spPr/>
    </dgm:pt>
    <dgm:pt modelId="{FF5329BE-F197-478F-8095-1F1E051DB5CB}" type="pres">
      <dgm:prSet presAssocID="{A1365340-5BD4-42D9-A3C3-87B1A09A71DA}" presName="spacer" presStyleCnt="0"/>
      <dgm:spPr/>
    </dgm:pt>
    <dgm:pt modelId="{C6ED4CDF-0DC2-4EEB-BF86-B8257C87B6BE}" type="pres">
      <dgm:prSet presAssocID="{C783AD27-B93C-4A87-A054-666DD3ABC96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3474503-52CC-4F77-9E33-A75FA55D3E54}" type="pres">
      <dgm:prSet presAssocID="{991CE498-0D0E-4FF3-99BC-6B5B3F1279C2}" presName="spacer" presStyleCnt="0"/>
      <dgm:spPr/>
    </dgm:pt>
    <dgm:pt modelId="{2209719E-591E-4CBD-99E4-2ADD06C8E91F}" type="pres">
      <dgm:prSet presAssocID="{0D7B509F-A5DA-4BD0-B84F-F4BD4DAF170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9B53E16-7C8E-47C4-9FC1-1F73E2013A7C}" type="presOf" srcId="{0D7B509F-A5DA-4BD0-B84F-F4BD4DAF1700}" destId="{2209719E-591E-4CBD-99E4-2ADD06C8E91F}" srcOrd="0" destOrd="0" presId="urn:microsoft.com/office/officeart/2005/8/layout/vList2"/>
    <dgm:cxn modelId="{64FE8E2D-727F-4DF8-92B6-7D1D98B42DB2}" srcId="{80CC416E-A7DB-4DC5-A7B7-5497019FEA5F}" destId="{5A73F555-32FD-4A3D-B970-28A11B3DA288}" srcOrd="1" destOrd="0" parTransId="{CD542F3B-2111-4668-8C12-DCF53EBA698B}" sibTransId="{A1365340-5BD4-42D9-A3C3-87B1A09A71DA}"/>
    <dgm:cxn modelId="{2E9DAA5F-5F7B-41CA-B1F3-1AAD15A94DAF}" srcId="{80CC416E-A7DB-4DC5-A7B7-5497019FEA5F}" destId="{C783AD27-B93C-4A87-A054-666DD3ABC969}" srcOrd="2" destOrd="0" parTransId="{720C94B4-B446-4822-AD85-9403E4654D18}" sibTransId="{991CE498-0D0E-4FF3-99BC-6B5B3F1279C2}"/>
    <dgm:cxn modelId="{67D7E852-ABAC-40CD-BCD8-8E10BB78490F}" type="presOf" srcId="{C783AD27-B93C-4A87-A054-666DD3ABC969}" destId="{C6ED4CDF-0DC2-4EEB-BF86-B8257C87B6BE}" srcOrd="0" destOrd="0" presId="urn:microsoft.com/office/officeart/2005/8/layout/vList2"/>
    <dgm:cxn modelId="{A9BB458A-568F-4E36-802C-D2BC38685019}" type="presOf" srcId="{53230207-358F-4E9D-9276-B5E635870D20}" destId="{D948806F-BD57-42DE-BCB9-9FC439B89EE0}" srcOrd="0" destOrd="0" presId="urn:microsoft.com/office/officeart/2005/8/layout/vList2"/>
    <dgm:cxn modelId="{F13C27BD-9994-4D55-9B11-1EDD211E5E83}" srcId="{80CC416E-A7DB-4DC5-A7B7-5497019FEA5F}" destId="{53230207-358F-4E9D-9276-B5E635870D20}" srcOrd="0" destOrd="0" parTransId="{3EE43B53-E39C-4002-B638-893B129353CE}" sibTransId="{D00BC7CC-65A1-4236-AA35-509F5BA2E243}"/>
    <dgm:cxn modelId="{1D8563BF-57D3-4030-BC6B-7BB1DC9F5CDD}" type="presOf" srcId="{5A73F555-32FD-4A3D-B970-28A11B3DA288}" destId="{28D496FF-2D87-4C57-B003-03B123367134}" srcOrd="0" destOrd="0" presId="urn:microsoft.com/office/officeart/2005/8/layout/vList2"/>
    <dgm:cxn modelId="{899B8EEF-4CE2-47D5-8BB8-2ABF4A6EAFC0}" srcId="{80CC416E-A7DB-4DC5-A7B7-5497019FEA5F}" destId="{0D7B509F-A5DA-4BD0-B84F-F4BD4DAF1700}" srcOrd="3" destOrd="0" parTransId="{9B027F41-BA32-4BA4-A35A-C56A0D29BB62}" sibTransId="{1BBC154A-BACD-4307-947E-CDEE4B719CDA}"/>
    <dgm:cxn modelId="{70DAFAF4-A768-4940-959B-D6663316B358}" type="presOf" srcId="{80CC416E-A7DB-4DC5-A7B7-5497019FEA5F}" destId="{2A7407DB-8E55-48EC-AE9A-B37EED852F03}" srcOrd="0" destOrd="0" presId="urn:microsoft.com/office/officeart/2005/8/layout/vList2"/>
    <dgm:cxn modelId="{8BDE49C4-9DBA-471C-A6B4-64286255BE5F}" type="presParOf" srcId="{2A7407DB-8E55-48EC-AE9A-B37EED852F03}" destId="{D948806F-BD57-42DE-BCB9-9FC439B89EE0}" srcOrd="0" destOrd="0" presId="urn:microsoft.com/office/officeart/2005/8/layout/vList2"/>
    <dgm:cxn modelId="{F61FE132-5202-4085-9C85-43D4E1D72DE5}" type="presParOf" srcId="{2A7407DB-8E55-48EC-AE9A-B37EED852F03}" destId="{A3624495-CE48-45EC-83BC-B3D840191330}" srcOrd="1" destOrd="0" presId="urn:microsoft.com/office/officeart/2005/8/layout/vList2"/>
    <dgm:cxn modelId="{D369F4D2-4AA9-48D0-B2BD-B460241A2258}" type="presParOf" srcId="{2A7407DB-8E55-48EC-AE9A-B37EED852F03}" destId="{28D496FF-2D87-4C57-B003-03B123367134}" srcOrd="2" destOrd="0" presId="urn:microsoft.com/office/officeart/2005/8/layout/vList2"/>
    <dgm:cxn modelId="{6803ED70-7E59-4BCA-A354-8EC03AAE7457}" type="presParOf" srcId="{2A7407DB-8E55-48EC-AE9A-B37EED852F03}" destId="{FF5329BE-F197-478F-8095-1F1E051DB5CB}" srcOrd="3" destOrd="0" presId="urn:microsoft.com/office/officeart/2005/8/layout/vList2"/>
    <dgm:cxn modelId="{B7CF9B18-54A3-4AF3-B0E9-E844F5A13890}" type="presParOf" srcId="{2A7407DB-8E55-48EC-AE9A-B37EED852F03}" destId="{C6ED4CDF-0DC2-4EEB-BF86-B8257C87B6BE}" srcOrd="4" destOrd="0" presId="urn:microsoft.com/office/officeart/2005/8/layout/vList2"/>
    <dgm:cxn modelId="{5AFC9563-97D8-410B-9B94-C608F0A5CB22}" type="presParOf" srcId="{2A7407DB-8E55-48EC-AE9A-B37EED852F03}" destId="{63474503-52CC-4F77-9E33-A75FA55D3E54}" srcOrd="5" destOrd="0" presId="urn:microsoft.com/office/officeart/2005/8/layout/vList2"/>
    <dgm:cxn modelId="{FC2B73A0-407E-4FF9-9683-A03D1852AAD6}" type="presParOf" srcId="{2A7407DB-8E55-48EC-AE9A-B37EED852F03}" destId="{2209719E-591E-4CBD-99E4-2ADD06C8E91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C249DBD-EE5C-4E71-9C95-678EB3F8C6DF}" type="doc">
      <dgm:prSet loTypeId="urn:microsoft.com/office/officeart/2005/8/layout/hierarchy2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BFDED967-C4AF-416C-AEF7-15C512135DE2}">
      <dgm:prSet custT="1"/>
      <dgm:spPr/>
      <dgm:t>
        <a:bodyPr/>
        <a:lstStyle/>
        <a:p>
          <a:r>
            <a:rPr lang="cs-CZ" sz="4000" u="sng" dirty="0"/>
            <a:t>Varianty</a:t>
          </a:r>
          <a:r>
            <a:rPr lang="cs-CZ" sz="1000" dirty="0"/>
            <a:t> </a:t>
          </a:r>
        </a:p>
        <a:p>
          <a:r>
            <a:rPr lang="cs-CZ" sz="1000" dirty="0"/>
            <a:t>(Matějček, Dytrych, 1999, s. 44</a:t>
          </a:r>
          <a:r>
            <a:rPr lang="cs-CZ" sz="1000" b="1" dirty="0"/>
            <a:t>–</a:t>
          </a:r>
          <a:r>
            <a:rPr lang="cs-CZ" sz="1000" dirty="0"/>
            <a:t>48):</a:t>
          </a:r>
        </a:p>
      </dgm:t>
    </dgm:pt>
    <dgm:pt modelId="{16BE3715-A6BD-4DE2-83D2-697B258E1A5D}" type="parTrans" cxnId="{0E7A7A70-2A9B-4CD5-8149-7E55A388CF2A}">
      <dgm:prSet/>
      <dgm:spPr/>
      <dgm:t>
        <a:bodyPr/>
        <a:lstStyle/>
        <a:p>
          <a:endParaRPr lang="cs-CZ"/>
        </a:p>
      </dgm:t>
    </dgm:pt>
    <dgm:pt modelId="{614529EA-3159-47E4-98FE-0768F70F9456}" type="sibTrans" cxnId="{0E7A7A70-2A9B-4CD5-8149-7E55A388CF2A}">
      <dgm:prSet/>
      <dgm:spPr/>
      <dgm:t>
        <a:bodyPr/>
        <a:lstStyle/>
        <a:p>
          <a:endParaRPr lang="cs-CZ"/>
        </a:p>
      </dgm:t>
    </dgm:pt>
    <dgm:pt modelId="{F10BC475-D0C1-4FE1-8BE8-90D623065E98}">
      <dgm:prSet custT="1"/>
      <dgm:spPr/>
      <dgm:t>
        <a:bodyPr/>
        <a:lstStyle/>
        <a:p>
          <a:r>
            <a:rPr lang="cs-CZ" sz="1800" u="sng" dirty="0"/>
            <a:t>Rozvedený partner má již v době trvání manželství partnera.</a:t>
          </a:r>
          <a:r>
            <a:rPr lang="cs-CZ" sz="1800" dirty="0"/>
            <a:t> </a:t>
          </a:r>
        </a:p>
      </dgm:t>
    </dgm:pt>
    <dgm:pt modelId="{72BB173E-188B-4F0A-9114-23EBA1872D72}" type="parTrans" cxnId="{405FCCB8-475A-4CE5-8D80-3C9AA02CFBE2}">
      <dgm:prSet/>
      <dgm:spPr/>
      <dgm:t>
        <a:bodyPr/>
        <a:lstStyle/>
        <a:p>
          <a:endParaRPr lang="cs-CZ"/>
        </a:p>
      </dgm:t>
    </dgm:pt>
    <dgm:pt modelId="{B9FB37E5-99C5-4344-A318-7DF8BA96B3E4}" type="sibTrans" cxnId="{405FCCB8-475A-4CE5-8D80-3C9AA02CFBE2}">
      <dgm:prSet/>
      <dgm:spPr/>
      <dgm:t>
        <a:bodyPr/>
        <a:lstStyle/>
        <a:p>
          <a:endParaRPr lang="cs-CZ"/>
        </a:p>
      </dgm:t>
    </dgm:pt>
    <dgm:pt modelId="{918D88CC-38F4-469F-AF26-4FD1F8601CB5}">
      <dgm:prSet/>
      <dgm:spPr/>
      <dgm:t>
        <a:bodyPr/>
        <a:lstStyle/>
        <a:p>
          <a:r>
            <a:rPr lang="cs-CZ" u="sng" dirty="0" err="1"/>
            <a:t>Push-pull</a:t>
          </a:r>
          <a:r>
            <a:rPr lang="cs-CZ" u="sng" dirty="0"/>
            <a:t> teorie</a:t>
          </a:r>
          <a:r>
            <a:rPr lang="cs-CZ" dirty="0"/>
            <a:t> (vytlačování a vtahování)</a:t>
          </a:r>
        </a:p>
      </dgm:t>
    </dgm:pt>
    <dgm:pt modelId="{C05E0FBD-BAD1-40BC-AA91-B97C5E808A9E}" type="parTrans" cxnId="{E505C30A-D05B-4E20-B0FD-5675A9B26B70}">
      <dgm:prSet/>
      <dgm:spPr/>
      <dgm:t>
        <a:bodyPr/>
        <a:lstStyle/>
        <a:p>
          <a:endParaRPr lang="cs-CZ"/>
        </a:p>
      </dgm:t>
    </dgm:pt>
    <dgm:pt modelId="{0F60853F-5703-40CF-8381-E83D92D5BB4D}" type="sibTrans" cxnId="{E505C30A-D05B-4E20-B0FD-5675A9B26B70}">
      <dgm:prSet/>
      <dgm:spPr/>
      <dgm:t>
        <a:bodyPr/>
        <a:lstStyle/>
        <a:p>
          <a:endParaRPr lang="cs-CZ"/>
        </a:p>
      </dgm:t>
    </dgm:pt>
    <dgm:pt modelId="{700FEDE8-F45F-4A96-B468-76F6A5543241}">
      <dgm:prSet custT="1"/>
      <dgm:spPr/>
      <dgm:t>
        <a:bodyPr/>
        <a:lstStyle/>
        <a:p>
          <a:r>
            <a:rPr lang="cs-CZ" sz="1800" u="sng" dirty="0"/>
            <a:t>Partner nemá v době rozvodu známost, ale snaží se emoční prázdno zaplnit.</a:t>
          </a:r>
          <a:endParaRPr lang="cs-CZ" sz="1800" dirty="0"/>
        </a:p>
      </dgm:t>
    </dgm:pt>
    <dgm:pt modelId="{E51BEBC2-497D-4A71-9EA7-D29F364FB7EE}" type="parTrans" cxnId="{66FB3F00-32D1-4F26-82A1-6418A1C9E2D1}">
      <dgm:prSet/>
      <dgm:spPr/>
      <dgm:t>
        <a:bodyPr/>
        <a:lstStyle/>
        <a:p>
          <a:endParaRPr lang="cs-CZ"/>
        </a:p>
      </dgm:t>
    </dgm:pt>
    <dgm:pt modelId="{CEAEF28F-A9CE-466E-82A2-9F15B853C092}" type="sibTrans" cxnId="{66FB3F00-32D1-4F26-82A1-6418A1C9E2D1}">
      <dgm:prSet/>
      <dgm:spPr/>
      <dgm:t>
        <a:bodyPr/>
        <a:lstStyle/>
        <a:p>
          <a:endParaRPr lang="cs-CZ"/>
        </a:p>
      </dgm:t>
    </dgm:pt>
    <dgm:pt modelId="{FD9E6DCC-D200-4E61-A05A-772FE2C97CDE}">
      <dgm:prSet custT="1"/>
      <dgm:spPr/>
      <dgm:t>
        <a:bodyPr/>
        <a:lstStyle/>
        <a:p>
          <a:r>
            <a:rPr lang="cs-CZ" sz="1800" u="sng" dirty="0"/>
            <a:t>Po proběhnuté latentní fázi se objevuje snaha o hledání nové známosti různými způsoby</a:t>
          </a:r>
          <a:r>
            <a:rPr lang="cs-CZ" sz="1800" dirty="0"/>
            <a:t> (např. seznamovací inzeráty </a:t>
          </a:r>
        </a:p>
      </dgm:t>
    </dgm:pt>
    <dgm:pt modelId="{133252E1-947B-4773-AD51-BE8E901521DE}" type="parTrans" cxnId="{959F393A-5312-4A09-8E5F-A34E406CC899}">
      <dgm:prSet/>
      <dgm:spPr/>
      <dgm:t>
        <a:bodyPr/>
        <a:lstStyle/>
        <a:p>
          <a:endParaRPr lang="cs-CZ"/>
        </a:p>
      </dgm:t>
    </dgm:pt>
    <dgm:pt modelId="{947CD84C-693B-437E-B932-6EDDFD3D0252}" type="sibTrans" cxnId="{959F393A-5312-4A09-8E5F-A34E406CC899}">
      <dgm:prSet/>
      <dgm:spPr/>
      <dgm:t>
        <a:bodyPr/>
        <a:lstStyle/>
        <a:p>
          <a:endParaRPr lang="cs-CZ"/>
        </a:p>
      </dgm:t>
    </dgm:pt>
    <dgm:pt modelId="{8288546A-5CD3-4438-A5A5-8A6E91D3DC09}">
      <dgm:prSet custT="1"/>
      <dgm:spPr/>
      <dgm:t>
        <a:bodyPr/>
        <a:lstStyle/>
        <a:p>
          <a:r>
            <a:rPr lang="cs-CZ" sz="1600" u="sng" dirty="0"/>
            <a:t>Zkušenosti z rozvodu jsou tak negativní, že žádný další vztah nehledají, generalizují zkušenosti z manželství na chování mužů obecně</a:t>
          </a:r>
          <a:r>
            <a:rPr lang="cs-CZ" sz="1600" dirty="0"/>
            <a:t>. </a:t>
          </a:r>
        </a:p>
      </dgm:t>
    </dgm:pt>
    <dgm:pt modelId="{09A37F14-C83F-4001-9108-1D39E97065B1}" type="parTrans" cxnId="{255D5EE4-6A47-4B0B-AAD1-99566C15F0D3}">
      <dgm:prSet/>
      <dgm:spPr/>
      <dgm:t>
        <a:bodyPr/>
        <a:lstStyle/>
        <a:p>
          <a:endParaRPr lang="cs-CZ"/>
        </a:p>
      </dgm:t>
    </dgm:pt>
    <dgm:pt modelId="{7657E1C4-A52D-4F58-BBD7-30AD4BC23BBF}" type="sibTrans" cxnId="{255D5EE4-6A47-4B0B-AAD1-99566C15F0D3}">
      <dgm:prSet/>
      <dgm:spPr/>
      <dgm:t>
        <a:bodyPr/>
        <a:lstStyle/>
        <a:p>
          <a:endParaRPr lang="cs-CZ"/>
        </a:p>
      </dgm:t>
    </dgm:pt>
    <dgm:pt modelId="{9EAC445E-C710-462A-8A12-096C44C853B4}" type="pres">
      <dgm:prSet presAssocID="{DC249DBD-EE5C-4E71-9C95-678EB3F8C6D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B54FECE-5E1D-4E4D-BC22-FB159C213031}" type="pres">
      <dgm:prSet presAssocID="{BFDED967-C4AF-416C-AEF7-15C512135DE2}" presName="root1" presStyleCnt="0"/>
      <dgm:spPr/>
    </dgm:pt>
    <dgm:pt modelId="{A02DB6AB-855C-47C2-A464-12067A17F8E0}" type="pres">
      <dgm:prSet presAssocID="{BFDED967-C4AF-416C-AEF7-15C512135DE2}" presName="LevelOneTextNode" presStyleLbl="node0" presStyleIdx="0" presStyleCnt="1" custScaleX="160139">
        <dgm:presLayoutVars>
          <dgm:chPref val="3"/>
        </dgm:presLayoutVars>
      </dgm:prSet>
      <dgm:spPr/>
    </dgm:pt>
    <dgm:pt modelId="{082D4FF6-05CE-4873-82F9-F73258D4D7DE}" type="pres">
      <dgm:prSet presAssocID="{BFDED967-C4AF-416C-AEF7-15C512135DE2}" presName="level2hierChild" presStyleCnt="0"/>
      <dgm:spPr/>
    </dgm:pt>
    <dgm:pt modelId="{A815D428-9665-4B9C-9C03-D8BCD4717B8F}" type="pres">
      <dgm:prSet presAssocID="{72BB173E-188B-4F0A-9114-23EBA1872D72}" presName="conn2-1" presStyleLbl="parChTrans1D2" presStyleIdx="0" presStyleCnt="4"/>
      <dgm:spPr/>
    </dgm:pt>
    <dgm:pt modelId="{B792C9ED-59AA-427B-87B0-2149AA7D63CA}" type="pres">
      <dgm:prSet presAssocID="{72BB173E-188B-4F0A-9114-23EBA1872D72}" presName="connTx" presStyleLbl="parChTrans1D2" presStyleIdx="0" presStyleCnt="4"/>
      <dgm:spPr/>
    </dgm:pt>
    <dgm:pt modelId="{41E912CB-77F0-4300-AAD0-41D110024DCC}" type="pres">
      <dgm:prSet presAssocID="{F10BC475-D0C1-4FE1-8BE8-90D623065E98}" presName="root2" presStyleCnt="0"/>
      <dgm:spPr/>
    </dgm:pt>
    <dgm:pt modelId="{6E7E39A5-CBE8-432B-B51D-8634DBD4F99D}" type="pres">
      <dgm:prSet presAssocID="{F10BC475-D0C1-4FE1-8BE8-90D623065E98}" presName="LevelTwoTextNode" presStyleLbl="node2" presStyleIdx="0" presStyleCnt="4" custScaleX="203321">
        <dgm:presLayoutVars>
          <dgm:chPref val="3"/>
        </dgm:presLayoutVars>
      </dgm:prSet>
      <dgm:spPr/>
    </dgm:pt>
    <dgm:pt modelId="{494CB638-0D77-405C-BC08-68D0052ACD81}" type="pres">
      <dgm:prSet presAssocID="{F10BC475-D0C1-4FE1-8BE8-90D623065E98}" presName="level3hierChild" presStyleCnt="0"/>
      <dgm:spPr/>
    </dgm:pt>
    <dgm:pt modelId="{2E3E55FB-8B9A-4B2B-B4F9-DD4F36786F5B}" type="pres">
      <dgm:prSet presAssocID="{C05E0FBD-BAD1-40BC-AA91-B97C5E808A9E}" presName="conn2-1" presStyleLbl="parChTrans1D3" presStyleIdx="0" presStyleCnt="1"/>
      <dgm:spPr/>
    </dgm:pt>
    <dgm:pt modelId="{AF8D9AD3-AAF7-475A-A687-B2618B20A69F}" type="pres">
      <dgm:prSet presAssocID="{C05E0FBD-BAD1-40BC-AA91-B97C5E808A9E}" presName="connTx" presStyleLbl="parChTrans1D3" presStyleIdx="0" presStyleCnt="1"/>
      <dgm:spPr/>
    </dgm:pt>
    <dgm:pt modelId="{17BBCBE6-1B51-4E44-A865-7F85FE3B0277}" type="pres">
      <dgm:prSet presAssocID="{918D88CC-38F4-469F-AF26-4FD1F8601CB5}" presName="root2" presStyleCnt="0"/>
      <dgm:spPr/>
    </dgm:pt>
    <dgm:pt modelId="{A1BEF35F-5A8C-40BB-9CD2-66E73486F610}" type="pres">
      <dgm:prSet presAssocID="{918D88CC-38F4-469F-AF26-4FD1F8601CB5}" presName="LevelTwoTextNode" presStyleLbl="node3" presStyleIdx="0" presStyleCnt="1">
        <dgm:presLayoutVars>
          <dgm:chPref val="3"/>
        </dgm:presLayoutVars>
      </dgm:prSet>
      <dgm:spPr/>
    </dgm:pt>
    <dgm:pt modelId="{E008E741-89E5-46EA-885B-EF9EC8C8E8E8}" type="pres">
      <dgm:prSet presAssocID="{918D88CC-38F4-469F-AF26-4FD1F8601CB5}" presName="level3hierChild" presStyleCnt="0"/>
      <dgm:spPr/>
    </dgm:pt>
    <dgm:pt modelId="{359BEC5E-8850-4453-AE02-0E737E92DE08}" type="pres">
      <dgm:prSet presAssocID="{E51BEBC2-497D-4A71-9EA7-D29F364FB7EE}" presName="conn2-1" presStyleLbl="parChTrans1D2" presStyleIdx="1" presStyleCnt="4"/>
      <dgm:spPr/>
    </dgm:pt>
    <dgm:pt modelId="{88A19E50-1325-48A7-953D-0A894751DD74}" type="pres">
      <dgm:prSet presAssocID="{E51BEBC2-497D-4A71-9EA7-D29F364FB7EE}" presName="connTx" presStyleLbl="parChTrans1D2" presStyleIdx="1" presStyleCnt="4"/>
      <dgm:spPr/>
    </dgm:pt>
    <dgm:pt modelId="{3A44177B-FAD5-4B9E-BA47-4BBB3F298D67}" type="pres">
      <dgm:prSet presAssocID="{700FEDE8-F45F-4A96-B468-76F6A5543241}" presName="root2" presStyleCnt="0"/>
      <dgm:spPr/>
    </dgm:pt>
    <dgm:pt modelId="{4521892C-D7B5-4E0F-BB04-B05BECE7659D}" type="pres">
      <dgm:prSet presAssocID="{700FEDE8-F45F-4A96-B468-76F6A5543241}" presName="LevelTwoTextNode" presStyleLbl="node2" presStyleIdx="1" presStyleCnt="4" custScaleX="203246">
        <dgm:presLayoutVars>
          <dgm:chPref val="3"/>
        </dgm:presLayoutVars>
      </dgm:prSet>
      <dgm:spPr/>
    </dgm:pt>
    <dgm:pt modelId="{4B8E98FA-9025-4DF3-99F7-0B13C8EE02D9}" type="pres">
      <dgm:prSet presAssocID="{700FEDE8-F45F-4A96-B468-76F6A5543241}" presName="level3hierChild" presStyleCnt="0"/>
      <dgm:spPr/>
    </dgm:pt>
    <dgm:pt modelId="{3068469D-A0F7-4865-BF5B-797C495CF688}" type="pres">
      <dgm:prSet presAssocID="{133252E1-947B-4773-AD51-BE8E901521DE}" presName="conn2-1" presStyleLbl="parChTrans1D2" presStyleIdx="2" presStyleCnt="4"/>
      <dgm:spPr/>
    </dgm:pt>
    <dgm:pt modelId="{F3CBAD60-DD78-4028-BCD1-8E8066DC142D}" type="pres">
      <dgm:prSet presAssocID="{133252E1-947B-4773-AD51-BE8E901521DE}" presName="connTx" presStyleLbl="parChTrans1D2" presStyleIdx="2" presStyleCnt="4"/>
      <dgm:spPr/>
    </dgm:pt>
    <dgm:pt modelId="{837EBBE0-F35C-4D82-BFF0-6F6058D86C96}" type="pres">
      <dgm:prSet presAssocID="{FD9E6DCC-D200-4E61-A05A-772FE2C97CDE}" presName="root2" presStyleCnt="0"/>
      <dgm:spPr/>
    </dgm:pt>
    <dgm:pt modelId="{1B34CD38-2160-42CE-9523-AB4E05420D8E}" type="pres">
      <dgm:prSet presAssocID="{FD9E6DCC-D200-4E61-A05A-772FE2C97CDE}" presName="LevelTwoTextNode" presStyleLbl="node2" presStyleIdx="2" presStyleCnt="4" custScaleX="241385">
        <dgm:presLayoutVars>
          <dgm:chPref val="3"/>
        </dgm:presLayoutVars>
      </dgm:prSet>
      <dgm:spPr/>
    </dgm:pt>
    <dgm:pt modelId="{97C4EDAF-855D-464D-9A79-8BE156E045B8}" type="pres">
      <dgm:prSet presAssocID="{FD9E6DCC-D200-4E61-A05A-772FE2C97CDE}" presName="level3hierChild" presStyleCnt="0"/>
      <dgm:spPr/>
    </dgm:pt>
    <dgm:pt modelId="{35F3FDAE-075A-4328-BE82-851611731CD4}" type="pres">
      <dgm:prSet presAssocID="{09A37F14-C83F-4001-9108-1D39E97065B1}" presName="conn2-1" presStyleLbl="parChTrans1D2" presStyleIdx="3" presStyleCnt="4"/>
      <dgm:spPr/>
    </dgm:pt>
    <dgm:pt modelId="{0BFB997F-E0F8-483C-B49A-96FFF2744C17}" type="pres">
      <dgm:prSet presAssocID="{09A37F14-C83F-4001-9108-1D39E97065B1}" presName="connTx" presStyleLbl="parChTrans1D2" presStyleIdx="3" presStyleCnt="4"/>
      <dgm:spPr/>
    </dgm:pt>
    <dgm:pt modelId="{C085C125-701D-4FA0-BC67-81DD9169A503}" type="pres">
      <dgm:prSet presAssocID="{8288546A-5CD3-4438-A5A5-8A6E91D3DC09}" presName="root2" presStyleCnt="0"/>
      <dgm:spPr/>
    </dgm:pt>
    <dgm:pt modelId="{9B28C724-B83C-4D4B-ABBE-273035A17E3C}" type="pres">
      <dgm:prSet presAssocID="{8288546A-5CD3-4438-A5A5-8A6E91D3DC09}" presName="LevelTwoTextNode" presStyleLbl="node2" presStyleIdx="3" presStyleCnt="4" custScaleX="241472" custScaleY="131856" custLinFactNeighborX="-838">
        <dgm:presLayoutVars>
          <dgm:chPref val="3"/>
        </dgm:presLayoutVars>
      </dgm:prSet>
      <dgm:spPr/>
    </dgm:pt>
    <dgm:pt modelId="{96575566-69D6-4910-AEAE-4F5BCA87E56D}" type="pres">
      <dgm:prSet presAssocID="{8288546A-5CD3-4438-A5A5-8A6E91D3DC09}" presName="level3hierChild" presStyleCnt="0"/>
      <dgm:spPr/>
    </dgm:pt>
  </dgm:ptLst>
  <dgm:cxnLst>
    <dgm:cxn modelId="{66FB3F00-32D1-4F26-82A1-6418A1C9E2D1}" srcId="{BFDED967-C4AF-416C-AEF7-15C512135DE2}" destId="{700FEDE8-F45F-4A96-B468-76F6A5543241}" srcOrd="1" destOrd="0" parTransId="{E51BEBC2-497D-4A71-9EA7-D29F364FB7EE}" sibTransId="{CEAEF28F-A9CE-466E-82A2-9F15B853C092}"/>
    <dgm:cxn modelId="{E505C30A-D05B-4E20-B0FD-5675A9B26B70}" srcId="{F10BC475-D0C1-4FE1-8BE8-90D623065E98}" destId="{918D88CC-38F4-469F-AF26-4FD1F8601CB5}" srcOrd="0" destOrd="0" parTransId="{C05E0FBD-BAD1-40BC-AA91-B97C5E808A9E}" sibTransId="{0F60853F-5703-40CF-8381-E83D92D5BB4D}"/>
    <dgm:cxn modelId="{571E1022-1FBD-4E70-B605-988988327B27}" type="presOf" srcId="{72BB173E-188B-4F0A-9114-23EBA1872D72}" destId="{B792C9ED-59AA-427B-87B0-2149AA7D63CA}" srcOrd="1" destOrd="0" presId="urn:microsoft.com/office/officeart/2005/8/layout/hierarchy2"/>
    <dgm:cxn modelId="{99211727-D064-4486-86DA-7E84AC6216BE}" type="presOf" srcId="{133252E1-947B-4773-AD51-BE8E901521DE}" destId="{3068469D-A0F7-4865-BF5B-797C495CF688}" srcOrd="0" destOrd="0" presId="urn:microsoft.com/office/officeart/2005/8/layout/hierarchy2"/>
    <dgm:cxn modelId="{40551529-A9FC-4AB9-BEF4-05C66668A741}" type="presOf" srcId="{DC249DBD-EE5C-4E71-9C95-678EB3F8C6DF}" destId="{9EAC445E-C710-462A-8A12-096C44C853B4}" srcOrd="0" destOrd="0" presId="urn:microsoft.com/office/officeart/2005/8/layout/hierarchy2"/>
    <dgm:cxn modelId="{959F393A-5312-4A09-8E5F-A34E406CC899}" srcId="{BFDED967-C4AF-416C-AEF7-15C512135DE2}" destId="{FD9E6DCC-D200-4E61-A05A-772FE2C97CDE}" srcOrd="2" destOrd="0" parTransId="{133252E1-947B-4773-AD51-BE8E901521DE}" sibTransId="{947CD84C-693B-437E-B932-6EDDFD3D0252}"/>
    <dgm:cxn modelId="{091C243D-2B7F-4FDF-A08A-E4E643A37238}" type="presOf" srcId="{72BB173E-188B-4F0A-9114-23EBA1872D72}" destId="{A815D428-9665-4B9C-9C03-D8BCD4717B8F}" srcOrd="0" destOrd="0" presId="urn:microsoft.com/office/officeart/2005/8/layout/hierarchy2"/>
    <dgm:cxn modelId="{17B6E36A-1BDE-45BC-B86D-65BD652E0F37}" type="presOf" srcId="{C05E0FBD-BAD1-40BC-AA91-B97C5E808A9E}" destId="{2E3E55FB-8B9A-4B2B-B4F9-DD4F36786F5B}" srcOrd="0" destOrd="0" presId="urn:microsoft.com/office/officeart/2005/8/layout/hierarchy2"/>
    <dgm:cxn modelId="{0E7A7A70-2A9B-4CD5-8149-7E55A388CF2A}" srcId="{DC249DBD-EE5C-4E71-9C95-678EB3F8C6DF}" destId="{BFDED967-C4AF-416C-AEF7-15C512135DE2}" srcOrd="0" destOrd="0" parTransId="{16BE3715-A6BD-4DE2-83D2-697B258E1A5D}" sibTransId="{614529EA-3159-47E4-98FE-0768F70F9456}"/>
    <dgm:cxn modelId="{CBFB5C75-029B-4D70-AE1B-A7F22289BF7F}" type="presOf" srcId="{09A37F14-C83F-4001-9108-1D39E97065B1}" destId="{0BFB997F-E0F8-483C-B49A-96FFF2744C17}" srcOrd="1" destOrd="0" presId="urn:microsoft.com/office/officeart/2005/8/layout/hierarchy2"/>
    <dgm:cxn modelId="{104FAA77-9B1F-48C3-8588-1BB4322005FB}" type="presOf" srcId="{133252E1-947B-4773-AD51-BE8E901521DE}" destId="{F3CBAD60-DD78-4028-BCD1-8E8066DC142D}" srcOrd="1" destOrd="0" presId="urn:microsoft.com/office/officeart/2005/8/layout/hierarchy2"/>
    <dgm:cxn modelId="{64471B59-32E8-4504-9BD3-3A470ACD4A19}" type="presOf" srcId="{E51BEBC2-497D-4A71-9EA7-D29F364FB7EE}" destId="{88A19E50-1325-48A7-953D-0A894751DD74}" srcOrd="1" destOrd="0" presId="urn:microsoft.com/office/officeart/2005/8/layout/hierarchy2"/>
    <dgm:cxn modelId="{7619B57C-5878-4DE5-9CE9-92CFE136B0BA}" type="presOf" srcId="{C05E0FBD-BAD1-40BC-AA91-B97C5E808A9E}" destId="{AF8D9AD3-AAF7-475A-A687-B2618B20A69F}" srcOrd="1" destOrd="0" presId="urn:microsoft.com/office/officeart/2005/8/layout/hierarchy2"/>
    <dgm:cxn modelId="{70C12587-E0D0-4F71-B304-2691C20293A1}" type="presOf" srcId="{E51BEBC2-497D-4A71-9EA7-D29F364FB7EE}" destId="{359BEC5E-8850-4453-AE02-0E737E92DE08}" srcOrd="0" destOrd="0" presId="urn:microsoft.com/office/officeart/2005/8/layout/hierarchy2"/>
    <dgm:cxn modelId="{222E4F9D-1CC2-4287-8B5A-F6F62B2BDC2A}" type="presOf" srcId="{8288546A-5CD3-4438-A5A5-8A6E91D3DC09}" destId="{9B28C724-B83C-4D4B-ABBE-273035A17E3C}" srcOrd="0" destOrd="0" presId="urn:microsoft.com/office/officeart/2005/8/layout/hierarchy2"/>
    <dgm:cxn modelId="{412000A1-9956-49C9-86AE-6D53E64182A8}" type="presOf" srcId="{09A37F14-C83F-4001-9108-1D39E97065B1}" destId="{35F3FDAE-075A-4328-BE82-851611731CD4}" srcOrd="0" destOrd="0" presId="urn:microsoft.com/office/officeart/2005/8/layout/hierarchy2"/>
    <dgm:cxn modelId="{664AC8A6-19BF-4A44-A77C-D4F117D851F6}" type="presOf" srcId="{F10BC475-D0C1-4FE1-8BE8-90D623065E98}" destId="{6E7E39A5-CBE8-432B-B51D-8634DBD4F99D}" srcOrd="0" destOrd="0" presId="urn:microsoft.com/office/officeart/2005/8/layout/hierarchy2"/>
    <dgm:cxn modelId="{DDC508B1-34FC-4BDB-99BA-8AC719C12C3D}" type="presOf" srcId="{918D88CC-38F4-469F-AF26-4FD1F8601CB5}" destId="{A1BEF35F-5A8C-40BB-9CD2-66E73486F610}" srcOrd="0" destOrd="0" presId="urn:microsoft.com/office/officeart/2005/8/layout/hierarchy2"/>
    <dgm:cxn modelId="{1B0B7AB7-09D3-45A8-82CB-F56DF489B028}" type="presOf" srcId="{FD9E6DCC-D200-4E61-A05A-772FE2C97CDE}" destId="{1B34CD38-2160-42CE-9523-AB4E05420D8E}" srcOrd="0" destOrd="0" presId="urn:microsoft.com/office/officeart/2005/8/layout/hierarchy2"/>
    <dgm:cxn modelId="{405FCCB8-475A-4CE5-8D80-3C9AA02CFBE2}" srcId="{BFDED967-C4AF-416C-AEF7-15C512135DE2}" destId="{F10BC475-D0C1-4FE1-8BE8-90D623065E98}" srcOrd="0" destOrd="0" parTransId="{72BB173E-188B-4F0A-9114-23EBA1872D72}" sibTransId="{B9FB37E5-99C5-4344-A318-7DF8BA96B3E4}"/>
    <dgm:cxn modelId="{4C1B17C8-98BD-4925-A6BE-77E99DBDF215}" type="presOf" srcId="{BFDED967-C4AF-416C-AEF7-15C512135DE2}" destId="{A02DB6AB-855C-47C2-A464-12067A17F8E0}" srcOrd="0" destOrd="0" presId="urn:microsoft.com/office/officeart/2005/8/layout/hierarchy2"/>
    <dgm:cxn modelId="{2D3881E2-CD60-460C-BEF0-ED8F4ABF3445}" type="presOf" srcId="{700FEDE8-F45F-4A96-B468-76F6A5543241}" destId="{4521892C-D7B5-4E0F-BB04-B05BECE7659D}" srcOrd="0" destOrd="0" presId="urn:microsoft.com/office/officeart/2005/8/layout/hierarchy2"/>
    <dgm:cxn modelId="{255D5EE4-6A47-4B0B-AAD1-99566C15F0D3}" srcId="{BFDED967-C4AF-416C-AEF7-15C512135DE2}" destId="{8288546A-5CD3-4438-A5A5-8A6E91D3DC09}" srcOrd="3" destOrd="0" parTransId="{09A37F14-C83F-4001-9108-1D39E97065B1}" sibTransId="{7657E1C4-A52D-4F58-BBD7-30AD4BC23BBF}"/>
    <dgm:cxn modelId="{97D65FDE-64D8-410C-B6E2-7E788264BAE3}" type="presParOf" srcId="{9EAC445E-C710-462A-8A12-096C44C853B4}" destId="{EB54FECE-5E1D-4E4D-BC22-FB159C213031}" srcOrd="0" destOrd="0" presId="urn:microsoft.com/office/officeart/2005/8/layout/hierarchy2"/>
    <dgm:cxn modelId="{FA03535B-D879-4A60-88B4-AE16E1A647C3}" type="presParOf" srcId="{EB54FECE-5E1D-4E4D-BC22-FB159C213031}" destId="{A02DB6AB-855C-47C2-A464-12067A17F8E0}" srcOrd="0" destOrd="0" presId="urn:microsoft.com/office/officeart/2005/8/layout/hierarchy2"/>
    <dgm:cxn modelId="{8FB97152-4EC5-45EF-9265-8243978146B0}" type="presParOf" srcId="{EB54FECE-5E1D-4E4D-BC22-FB159C213031}" destId="{082D4FF6-05CE-4873-82F9-F73258D4D7DE}" srcOrd="1" destOrd="0" presId="urn:microsoft.com/office/officeart/2005/8/layout/hierarchy2"/>
    <dgm:cxn modelId="{65AFDB7D-844D-43BD-A05D-50A95840A659}" type="presParOf" srcId="{082D4FF6-05CE-4873-82F9-F73258D4D7DE}" destId="{A815D428-9665-4B9C-9C03-D8BCD4717B8F}" srcOrd="0" destOrd="0" presId="urn:microsoft.com/office/officeart/2005/8/layout/hierarchy2"/>
    <dgm:cxn modelId="{8974856F-BFF4-478F-B6FE-5D94D66BB80A}" type="presParOf" srcId="{A815D428-9665-4B9C-9C03-D8BCD4717B8F}" destId="{B792C9ED-59AA-427B-87B0-2149AA7D63CA}" srcOrd="0" destOrd="0" presId="urn:microsoft.com/office/officeart/2005/8/layout/hierarchy2"/>
    <dgm:cxn modelId="{F91406A8-3923-4378-A4F2-C85B87A966B1}" type="presParOf" srcId="{082D4FF6-05CE-4873-82F9-F73258D4D7DE}" destId="{41E912CB-77F0-4300-AAD0-41D110024DCC}" srcOrd="1" destOrd="0" presId="urn:microsoft.com/office/officeart/2005/8/layout/hierarchy2"/>
    <dgm:cxn modelId="{3582CE58-7D24-4FC4-B087-9151EE57A336}" type="presParOf" srcId="{41E912CB-77F0-4300-AAD0-41D110024DCC}" destId="{6E7E39A5-CBE8-432B-B51D-8634DBD4F99D}" srcOrd="0" destOrd="0" presId="urn:microsoft.com/office/officeart/2005/8/layout/hierarchy2"/>
    <dgm:cxn modelId="{34570CBD-01D9-487C-9352-7279FD2DEC1C}" type="presParOf" srcId="{41E912CB-77F0-4300-AAD0-41D110024DCC}" destId="{494CB638-0D77-405C-BC08-68D0052ACD81}" srcOrd="1" destOrd="0" presId="urn:microsoft.com/office/officeart/2005/8/layout/hierarchy2"/>
    <dgm:cxn modelId="{9C9E9D06-DA3E-42D6-AFB1-3DC867A448D1}" type="presParOf" srcId="{494CB638-0D77-405C-BC08-68D0052ACD81}" destId="{2E3E55FB-8B9A-4B2B-B4F9-DD4F36786F5B}" srcOrd="0" destOrd="0" presId="urn:microsoft.com/office/officeart/2005/8/layout/hierarchy2"/>
    <dgm:cxn modelId="{BD5C2924-3F5E-4721-BCB8-314990153B4E}" type="presParOf" srcId="{2E3E55FB-8B9A-4B2B-B4F9-DD4F36786F5B}" destId="{AF8D9AD3-AAF7-475A-A687-B2618B20A69F}" srcOrd="0" destOrd="0" presId="urn:microsoft.com/office/officeart/2005/8/layout/hierarchy2"/>
    <dgm:cxn modelId="{ED780CE6-8FFF-4AF2-94F3-E4BCA6C28535}" type="presParOf" srcId="{494CB638-0D77-405C-BC08-68D0052ACD81}" destId="{17BBCBE6-1B51-4E44-A865-7F85FE3B0277}" srcOrd="1" destOrd="0" presId="urn:microsoft.com/office/officeart/2005/8/layout/hierarchy2"/>
    <dgm:cxn modelId="{C00AC82A-BF6B-491A-99AC-2E1F9A9C801F}" type="presParOf" srcId="{17BBCBE6-1B51-4E44-A865-7F85FE3B0277}" destId="{A1BEF35F-5A8C-40BB-9CD2-66E73486F610}" srcOrd="0" destOrd="0" presId="urn:microsoft.com/office/officeart/2005/8/layout/hierarchy2"/>
    <dgm:cxn modelId="{6C129D37-6CA1-42CE-897C-DDBA063FAAD0}" type="presParOf" srcId="{17BBCBE6-1B51-4E44-A865-7F85FE3B0277}" destId="{E008E741-89E5-46EA-885B-EF9EC8C8E8E8}" srcOrd="1" destOrd="0" presId="urn:microsoft.com/office/officeart/2005/8/layout/hierarchy2"/>
    <dgm:cxn modelId="{19B3818E-D77B-45A3-BB01-EE8DEE982D28}" type="presParOf" srcId="{082D4FF6-05CE-4873-82F9-F73258D4D7DE}" destId="{359BEC5E-8850-4453-AE02-0E737E92DE08}" srcOrd="2" destOrd="0" presId="urn:microsoft.com/office/officeart/2005/8/layout/hierarchy2"/>
    <dgm:cxn modelId="{EE92BA7E-6850-4B21-9B8A-883612936667}" type="presParOf" srcId="{359BEC5E-8850-4453-AE02-0E737E92DE08}" destId="{88A19E50-1325-48A7-953D-0A894751DD74}" srcOrd="0" destOrd="0" presId="urn:microsoft.com/office/officeart/2005/8/layout/hierarchy2"/>
    <dgm:cxn modelId="{2ACF4023-1045-4591-B63A-58A876D12980}" type="presParOf" srcId="{082D4FF6-05CE-4873-82F9-F73258D4D7DE}" destId="{3A44177B-FAD5-4B9E-BA47-4BBB3F298D67}" srcOrd="3" destOrd="0" presId="urn:microsoft.com/office/officeart/2005/8/layout/hierarchy2"/>
    <dgm:cxn modelId="{C3BE9708-48A7-46A4-9C2A-79F22A74BB95}" type="presParOf" srcId="{3A44177B-FAD5-4B9E-BA47-4BBB3F298D67}" destId="{4521892C-D7B5-4E0F-BB04-B05BECE7659D}" srcOrd="0" destOrd="0" presId="urn:microsoft.com/office/officeart/2005/8/layout/hierarchy2"/>
    <dgm:cxn modelId="{BCE1B494-ADF1-43A5-8593-5D92BA37BB39}" type="presParOf" srcId="{3A44177B-FAD5-4B9E-BA47-4BBB3F298D67}" destId="{4B8E98FA-9025-4DF3-99F7-0B13C8EE02D9}" srcOrd="1" destOrd="0" presId="urn:microsoft.com/office/officeart/2005/8/layout/hierarchy2"/>
    <dgm:cxn modelId="{17E89A41-C246-499E-BE81-3A965E3D0258}" type="presParOf" srcId="{082D4FF6-05CE-4873-82F9-F73258D4D7DE}" destId="{3068469D-A0F7-4865-BF5B-797C495CF688}" srcOrd="4" destOrd="0" presId="urn:microsoft.com/office/officeart/2005/8/layout/hierarchy2"/>
    <dgm:cxn modelId="{AED7C21F-22A6-4A15-9D8F-EE6F2EC980AF}" type="presParOf" srcId="{3068469D-A0F7-4865-BF5B-797C495CF688}" destId="{F3CBAD60-DD78-4028-BCD1-8E8066DC142D}" srcOrd="0" destOrd="0" presId="urn:microsoft.com/office/officeart/2005/8/layout/hierarchy2"/>
    <dgm:cxn modelId="{EDA9820D-C4CF-47E7-BABA-4EA8B33B957A}" type="presParOf" srcId="{082D4FF6-05CE-4873-82F9-F73258D4D7DE}" destId="{837EBBE0-F35C-4D82-BFF0-6F6058D86C96}" srcOrd="5" destOrd="0" presId="urn:microsoft.com/office/officeart/2005/8/layout/hierarchy2"/>
    <dgm:cxn modelId="{8658163B-DC40-49A4-BD3B-EA7A74F76289}" type="presParOf" srcId="{837EBBE0-F35C-4D82-BFF0-6F6058D86C96}" destId="{1B34CD38-2160-42CE-9523-AB4E05420D8E}" srcOrd="0" destOrd="0" presId="urn:microsoft.com/office/officeart/2005/8/layout/hierarchy2"/>
    <dgm:cxn modelId="{6772D248-CED4-4520-A598-24CEFC5563E4}" type="presParOf" srcId="{837EBBE0-F35C-4D82-BFF0-6F6058D86C96}" destId="{97C4EDAF-855D-464D-9A79-8BE156E045B8}" srcOrd="1" destOrd="0" presId="urn:microsoft.com/office/officeart/2005/8/layout/hierarchy2"/>
    <dgm:cxn modelId="{7C2DC634-AF39-4CE1-9D5F-B248209D0C38}" type="presParOf" srcId="{082D4FF6-05CE-4873-82F9-F73258D4D7DE}" destId="{35F3FDAE-075A-4328-BE82-851611731CD4}" srcOrd="6" destOrd="0" presId="urn:microsoft.com/office/officeart/2005/8/layout/hierarchy2"/>
    <dgm:cxn modelId="{B0835AAC-CA08-43B2-B09F-0C7836B8973A}" type="presParOf" srcId="{35F3FDAE-075A-4328-BE82-851611731CD4}" destId="{0BFB997F-E0F8-483C-B49A-96FFF2744C17}" srcOrd="0" destOrd="0" presId="urn:microsoft.com/office/officeart/2005/8/layout/hierarchy2"/>
    <dgm:cxn modelId="{63834935-1D63-4C74-8113-111F4FD5067F}" type="presParOf" srcId="{082D4FF6-05CE-4873-82F9-F73258D4D7DE}" destId="{C085C125-701D-4FA0-BC67-81DD9169A503}" srcOrd="7" destOrd="0" presId="urn:microsoft.com/office/officeart/2005/8/layout/hierarchy2"/>
    <dgm:cxn modelId="{A0535C71-9147-4C80-9DC2-666E1B341B72}" type="presParOf" srcId="{C085C125-701D-4FA0-BC67-81DD9169A503}" destId="{9B28C724-B83C-4D4B-ABBE-273035A17E3C}" srcOrd="0" destOrd="0" presId="urn:microsoft.com/office/officeart/2005/8/layout/hierarchy2"/>
    <dgm:cxn modelId="{A4D0FA29-3875-48CA-8A61-D79EEC018700}" type="presParOf" srcId="{C085C125-701D-4FA0-BC67-81DD9169A503}" destId="{96575566-69D6-4910-AEAE-4F5BCA87E56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085F22-9DA3-4253-9D5A-CF77B40A5F0E}">
      <dsp:nvSpPr>
        <dsp:cNvPr id="0" name=""/>
        <dsp:cNvSpPr/>
      </dsp:nvSpPr>
      <dsp:spPr>
        <a:xfrm>
          <a:off x="0" y="32228"/>
          <a:ext cx="10515600" cy="20685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200" kern="1200" dirty="0">
              <a:solidFill>
                <a:schemeClr val="tx1"/>
              </a:solidFill>
            </a:rPr>
            <a:t>Co rozvodem/rozchodem začíná </a:t>
          </a:r>
          <a:br>
            <a:rPr lang="cs-CZ" sz="5200" kern="1200" dirty="0">
              <a:solidFill>
                <a:schemeClr val="tx1"/>
              </a:solidFill>
            </a:rPr>
          </a:br>
          <a:r>
            <a:rPr lang="cs-CZ" sz="5200" kern="1200" dirty="0">
              <a:solidFill>
                <a:schemeClr val="tx1"/>
              </a:solidFill>
            </a:rPr>
            <a:t>a co jím končí?</a:t>
          </a:r>
        </a:p>
      </dsp:txBody>
      <dsp:txXfrm>
        <a:off x="100979" y="133207"/>
        <a:ext cx="10313642" cy="1866602"/>
      </dsp:txXfrm>
    </dsp:sp>
    <dsp:sp modelId="{B2E353A0-9E1C-46D4-895F-451ECA3A2C1F}">
      <dsp:nvSpPr>
        <dsp:cNvPr id="0" name=""/>
        <dsp:cNvSpPr/>
      </dsp:nvSpPr>
      <dsp:spPr>
        <a:xfrm>
          <a:off x="0" y="2250549"/>
          <a:ext cx="10515600" cy="206856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200" kern="1200" dirty="0">
              <a:solidFill>
                <a:schemeClr val="tx1"/>
              </a:solidFill>
            </a:rPr>
            <a:t>Co rozvod/rozchod přináší manželům, dětem, rodině, okolí?</a:t>
          </a:r>
        </a:p>
      </dsp:txBody>
      <dsp:txXfrm>
        <a:off x="100979" y="2351528"/>
        <a:ext cx="10313642" cy="186660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C67406-29D9-4A6B-8165-3D94B0DE1700}">
      <dsp:nvSpPr>
        <dsp:cNvPr id="0" name=""/>
        <dsp:cNvSpPr/>
      </dsp:nvSpPr>
      <dsp:spPr>
        <a:xfrm>
          <a:off x="461502" y="0"/>
          <a:ext cx="2784856" cy="2088642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FD37AC-C017-488F-A849-9F18B0334B7E}">
      <dsp:nvSpPr>
        <dsp:cNvPr id="0" name=""/>
        <dsp:cNvSpPr/>
      </dsp:nvSpPr>
      <dsp:spPr>
        <a:xfrm>
          <a:off x="3329904" y="0"/>
          <a:ext cx="5888736" cy="2088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7368" tIns="0" rIns="277368" bIns="277368" numCol="1" spcCol="1270" anchor="ctr" anchorCtr="0">
          <a:noAutofit/>
        </a:bodyPr>
        <a:lstStyle/>
        <a:p>
          <a:pPr marL="0" lvl="0" indent="0" algn="just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dirty="0"/>
            <a:t>Nedostatky přehlížet, ustupovat, ale manželství zachovat		</a:t>
          </a:r>
        </a:p>
      </dsp:txBody>
      <dsp:txXfrm>
        <a:off x="3329904" y="0"/>
        <a:ext cx="5888736" cy="2088642"/>
      </dsp:txXfrm>
    </dsp:sp>
    <dsp:sp modelId="{4B54DAE3-4848-4A5E-8547-B1E7760B7987}">
      <dsp:nvSpPr>
        <dsp:cNvPr id="0" name=""/>
        <dsp:cNvSpPr/>
      </dsp:nvSpPr>
      <dsp:spPr>
        <a:xfrm>
          <a:off x="1296959" y="2262695"/>
          <a:ext cx="2784856" cy="2088642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12DB0B-FD0C-4E74-8870-A8A383DC2176}">
      <dsp:nvSpPr>
        <dsp:cNvPr id="0" name=""/>
        <dsp:cNvSpPr/>
      </dsp:nvSpPr>
      <dsp:spPr>
        <a:xfrm>
          <a:off x="4165361" y="2262695"/>
          <a:ext cx="5888736" cy="2088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7368" tIns="0" rIns="277368" bIns="277368" numCol="1" spcCol="1270" anchor="ctr" anchorCtr="0">
          <a:noAutofit/>
        </a:bodyPr>
        <a:lstStyle/>
        <a:p>
          <a:pPr marL="0" lvl="0" indent="0" algn="just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dirty="0"/>
            <a:t>Manželství ukončit a vystavit se zase samotě. </a:t>
          </a:r>
        </a:p>
      </dsp:txBody>
      <dsp:txXfrm>
        <a:off x="4165361" y="2262695"/>
        <a:ext cx="5888736" cy="20886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68E5EB-213E-4A90-B70A-601C5FC0E288}">
      <dsp:nvSpPr>
        <dsp:cNvPr id="0" name=""/>
        <dsp:cNvSpPr/>
      </dsp:nvSpPr>
      <dsp:spPr>
        <a:xfrm>
          <a:off x="461502" y="0"/>
          <a:ext cx="2784856" cy="2088642"/>
        </a:xfrm>
        <a:prstGeom prst="upArrow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7CAF66B-607E-4F18-ACE6-D2A978476E3D}">
      <dsp:nvSpPr>
        <dsp:cNvPr id="0" name=""/>
        <dsp:cNvSpPr/>
      </dsp:nvSpPr>
      <dsp:spPr>
        <a:xfrm>
          <a:off x="3329904" y="0"/>
          <a:ext cx="5888736" cy="2088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0" rIns="192024" bIns="192024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dirty="0">
              <a:solidFill>
                <a:srgbClr val="FF0000"/>
              </a:solidFill>
            </a:rPr>
            <a:t>Manželství</a:t>
          </a:r>
          <a:r>
            <a:rPr lang="cs-CZ" sz="2700" kern="1200" dirty="0"/>
            <a:t> – komplex vazeb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Vazby spojující manžele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Vazby spojující s dalšími lidmi</a:t>
          </a:r>
        </a:p>
      </dsp:txBody>
      <dsp:txXfrm>
        <a:off x="3329904" y="0"/>
        <a:ext cx="5888736" cy="2088642"/>
      </dsp:txXfrm>
    </dsp:sp>
    <dsp:sp modelId="{A87C7F22-01F8-4F1E-AF10-FC4226095A55}">
      <dsp:nvSpPr>
        <dsp:cNvPr id="0" name=""/>
        <dsp:cNvSpPr/>
      </dsp:nvSpPr>
      <dsp:spPr>
        <a:xfrm>
          <a:off x="1296959" y="2262695"/>
          <a:ext cx="2784856" cy="2088642"/>
        </a:xfrm>
        <a:prstGeom prst="downArrow">
          <a:avLst/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3AA5CC2-BE52-4463-98C9-7EFC6181C580}">
      <dsp:nvSpPr>
        <dsp:cNvPr id="0" name=""/>
        <dsp:cNvSpPr/>
      </dsp:nvSpPr>
      <dsp:spPr>
        <a:xfrm>
          <a:off x="4165361" y="2262695"/>
          <a:ext cx="5888736" cy="2088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0" rIns="192024" bIns="192024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dirty="0">
              <a:solidFill>
                <a:srgbClr val="FF0000"/>
              </a:solidFill>
            </a:rPr>
            <a:t>Rozvod</a:t>
          </a:r>
          <a:r>
            <a:rPr lang="cs-CZ" sz="2700" kern="1200" dirty="0"/>
            <a:t> – radikální změna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Spojení zanikají nebo jsou poškozeny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Vztahy s blízkými lidmi se přeruší nebo poškodí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Zpravidla výsledek dlouhodobého rozhodování</a:t>
          </a:r>
        </a:p>
      </dsp:txBody>
      <dsp:txXfrm>
        <a:off x="4165361" y="2262695"/>
        <a:ext cx="5888736" cy="20886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2BC37B-9164-40F2-B7D3-8104258BC22E}">
      <dsp:nvSpPr>
        <dsp:cNvPr id="0" name=""/>
        <dsp:cNvSpPr/>
      </dsp:nvSpPr>
      <dsp:spPr>
        <a:xfrm>
          <a:off x="-4917790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CC1001-E2B5-453D-83B5-A9BA47C68E68}">
      <dsp:nvSpPr>
        <dsp:cNvPr id="0" name=""/>
        <dsp:cNvSpPr/>
      </dsp:nvSpPr>
      <dsp:spPr>
        <a:xfrm>
          <a:off x="305246" y="197811"/>
          <a:ext cx="10152263" cy="39544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8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Socioekonomický status </a:t>
          </a:r>
        </a:p>
      </dsp:txBody>
      <dsp:txXfrm>
        <a:off x="305246" y="197811"/>
        <a:ext cx="10152263" cy="395449"/>
      </dsp:txXfrm>
    </dsp:sp>
    <dsp:sp modelId="{9EABEC02-63C0-44C9-8ECD-7F343B0B0EA4}">
      <dsp:nvSpPr>
        <dsp:cNvPr id="0" name=""/>
        <dsp:cNvSpPr/>
      </dsp:nvSpPr>
      <dsp:spPr>
        <a:xfrm>
          <a:off x="58090" y="148380"/>
          <a:ext cx="494311" cy="4943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519AAFEA-196B-461F-8933-7661E6ADF34E}">
      <dsp:nvSpPr>
        <dsp:cNvPr id="0" name=""/>
        <dsp:cNvSpPr/>
      </dsp:nvSpPr>
      <dsp:spPr>
        <a:xfrm>
          <a:off x="663361" y="791334"/>
          <a:ext cx="9794148" cy="39544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8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Věk vstupu do manželství </a:t>
          </a:r>
        </a:p>
      </dsp:txBody>
      <dsp:txXfrm>
        <a:off x="663361" y="791334"/>
        <a:ext cx="9794148" cy="395449"/>
      </dsp:txXfrm>
    </dsp:sp>
    <dsp:sp modelId="{D901033B-AD85-48FC-A171-7695F2575E04}">
      <dsp:nvSpPr>
        <dsp:cNvPr id="0" name=""/>
        <dsp:cNvSpPr/>
      </dsp:nvSpPr>
      <dsp:spPr>
        <a:xfrm>
          <a:off x="416205" y="741903"/>
          <a:ext cx="494311" cy="4943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2D07A378-38B5-473A-8D7B-AE26C71F9EF2}">
      <dsp:nvSpPr>
        <dsp:cNvPr id="0" name=""/>
        <dsp:cNvSpPr/>
      </dsp:nvSpPr>
      <dsp:spPr>
        <a:xfrm>
          <a:off x="859606" y="1384421"/>
          <a:ext cx="9597902" cy="39544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8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Etnicita a rasa </a:t>
          </a:r>
        </a:p>
      </dsp:txBody>
      <dsp:txXfrm>
        <a:off x="859606" y="1384421"/>
        <a:ext cx="9597902" cy="395449"/>
      </dsp:txXfrm>
    </dsp:sp>
    <dsp:sp modelId="{F9EEB7E2-DFF1-4219-A65E-5896028E910F}">
      <dsp:nvSpPr>
        <dsp:cNvPr id="0" name=""/>
        <dsp:cNvSpPr/>
      </dsp:nvSpPr>
      <dsp:spPr>
        <a:xfrm>
          <a:off x="612450" y="1334990"/>
          <a:ext cx="494311" cy="4943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68270E37-A794-462C-9402-5DBDE3527E52}">
      <dsp:nvSpPr>
        <dsp:cNvPr id="0" name=""/>
        <dsp:cNvSpPr/>
      </dsp:nvSpPr>
      <dsp:spPr>
        <a:xfrm>
          <a:off x="922266" y="1977944"/>
          <a:ext cx="9535243" cy="39544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8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Děti </a:t>
          </a:r>
        </a:p>
      </dsp:txBody>
      <dsp:txXfrm>
        <a:off x="922266" y="1977944"/>
        <a:ext cx="9535243" cy="395449"/>
      </dsp:txXfrm>
    </dsp:sp>
    <dsp:sp modelId="{94F6EE39-A94A-4EEC-87A1-6B3B623BCB66}">
      <dsp:nvSpPr>
        <dsp:cNvPr id="0" name=""/>
        <dsp:cNvSpPr/>
      </dsp:nvSpPr>
      <dsp:spPr>
        <a:xfrm>
          <a:off x="675110" y="1928513"/>
          <a:ext cx="494311" cy="4943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E8C4130D-2A7A-4748-8E83-D26E0C26360D}">
      <dsp:nvSpPr>
        <dsp:cNvPr id="0" name=""/>
        <dsp:cNvSpPr/>
      </dsp:nvSpPr>
      <dsp:spPr>
        <a:xfrm>
          <a:off x="859606" y="2571466"/>
          <a:ext cx="9597902" cy="39544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8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Faktor, že manželé mají děti </a:t>
          </a:r>
        </a:p>
      </dsp:txBody>
      <dsp:txXfrm>
        <a:off x="859606" y="2571466"/>
        <a:ext cx="9597902" cy="395449"/>
      </dsp:txXfrm>
    </dsp:sp>
    <dsp:sp modelId="{3589C964-73C4-4B26-97E0-9894DD872E1D}">
      <dsp:nvSpPr>
        <dsp:cNvPr id="0" name=""/>
        <dsp:cNvSpPr/>
      </dsp:nvSpPr>
      <dsp:spPr>
        <a:xfrm>
          <a:off x="612450" y="2522035"/>
          <a:ext cx="494311" cy="4943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811243C9-858E-4163-9921-DF02C2EC6746}">
      <dsp:nvSpPr>
        <dsp:cNvPr id="0" name=""/>
        <dsp:cNvSpPr/>
      </dsp:nvSpPr>
      <dsp:spPr>
        <a:xfrm>
          <a:off x="663361" y="3164554"/>
          <a:ext cx="9794148" cy="39544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8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Doba trvání manželství </a:t>
          </a:r>
        </a:p>
      </dsp:txBody>
      <dsp:txXfrm>
        <a:off x="663361" y="3164554"/>
        <a:ext cx="9794148" cy="395449"/>
      </dsp:txXfrm>
    </dsp:sp>
    <dsp:sp modelId="{B57EB9CA-04BD-467E-9094-93470A46F290}">
      <dsp:nvSpPr>
        <dsp:cNvPr id="0" name=""/>
        <dsp:cNvSpPr/>
      </dsp:nvSpPr>
      <dsp:spPr>
        <a:xfrm>
          <a:off x="416205" y="3115122"/>
          <a:ext cx="494311" cy="4943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1E3120AB-EDEC-430C-8555-D5D20C8A36A3}">
      <dsp:nvSpPr>
        <dsp:cNvPr id="0" name=""/>
        <dsp:cNvSpPr/>
      </dsp:nvSpPr>
      <dsp:spPr>
        <a:xfrm>
          <a:off x="363317" y="3758076"/>
          <a:ext cx="10152263" cy="39544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8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Lokalita – město x venkov </a:t>
          </a:r>
        </a:p>
      </dsp:txBody>
      <dsp:txXfrm>
        <a:off x="363317" y="3758076"/>
        <a:ext cx="10152263" cy="395449"/>
      </dsp:txXfrm>
    </dsp:sp>
    <dsp:sp modelId="{5FB9410E-5BEC-4127-BCA6-79CEB39B5F13}">
      <dsp:nvSpPr>
        <dsp:cNvPr id="0" name=""/>
        <dsp:cNvSpPr/>
      </dsp:nvSpPr>
      <dsp:spPr>
        <a:xfrm>
          <a:off x="58090" y="3708645"/>
          <a:ext cx="494311" cy="4943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7EEF91-471F-4451-A397-660B400CBB11}">
      <dsp:nvSpPr>
        <dsp:cNvPr id="0" name=""/>
        <dsp:cNvSpPr/>
      </dsp:nvSpPr>
      <dsp:spPr>
        <a:xfrm>
          <a:off x="0" y="882819"/>
          <a:ext cx="10515600" cy="25857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Co je podmínkou setrvání </a:t>
          </a:r>
          <a:br>
            <a:rPr lang="cs-CZ" sz="6500" kern="1200" dirty="0"/>
          </a:br>
          <a:r>
            <a:rPr lang="cs-CZ" sz="6500" kern="1200" dirty="0"/>
            <a:t>ve vztahu? </a:t>
          </a:r>
        </a:p>
      </dsp:txBody>
      <dsp:txXfrm>
        <a:off x="126223" y="1009042"/>
        <a:ext cx="10263154" cy="23332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7906C3-C190-41AB-8E59-2AAB3494F5E3}">
      <dsp:nvSpPr>
        <dsp:cNvPr id="0" name=""/>
        <dsp:cNvSpPr/>
      </dsp:nvSpPr>
      <dsp:spPr>
        <a:xfrm>
          <a:off x="3082131" y="0"/>
          <a:ext cx="4351338" cy="4351338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500" kern="1200"/>
            <a:t>Co rodinu před rozvodem chrání?</a:t>
          </a:r>
        </a:p>
      </dsp:txBody>
      <dsp:txXfrm>
        <a:off x="3719370" y="637239"/>
        <a:ext cx="3076860" cy="30768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43B139-3491-4939-967E-9B1CA5F4E7F8}">
      <dsp:nvSpPr>
        <dsp:cNvPr id="0" name=""/>
        <dsp:cNvSpPr/>
      </dsp:nvSpPr>
      <dsp:spPr>
        <a:xfrm>
          <a:off x="-4917790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A23E64-5BB9-476F-A4CB-E4C11FC0AD6D}">
      <dsp:nvSpPr>
        <dsp:cNvPr id="0" name=""/>
        <dsp:cNvSpPr/>
      </dsp:nvSpPr>
      <dsp:spPr>
        <a:xfrm>
          <a:off x="305246" y="197811"/>
          <a:ext cx="10152263" cy="39544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888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Žijeme v typu kultury – klade důraz na osobní seberealizaci, úspěch jedince.</a:t>
          </a:r>
        </a:p>
      </dsp:txBody>
      <dsp:txXfrm>
        <a:off x="305246" y="197811"/>
        <a:ext cx="10152263" cy="395449"/>
      </dsp:txXfrm>
    </dsp:sp>
    <dsp:sp modelId="{9F605FB3-D612-4811-AAD8-0980D98A035E}">
      <dsp:nvSpPr>
        <dsp:cNvPr id="0" name=""/>
        <dsp:cNvSpPr/>
      </dsp:nvSpPr>
      <dsp:spPr>
        <a:xfrm>
          <a:off x="58090" y="148380"/>
          <a:ext cx="494311" cy="4943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93D8A68C-71E3-4221-8E66-EB1A12BF490F}">
      <dsp:nvSpPr>
        <dsp:cNvPr id="0" name=""/>
        <dsp:cNvSpPr/>
      </dsp:nvSpPr>
      <dsp:spPr>
        <a:xfrm>
          <a:off x="663361" y="791334"/>
          <a:ext cx="9794148" cy="39544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888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highlight>
                <a:srgbClr val="FFFF00"/>
              </a:highlight>
            </a:rPr>
            <a:t>Rodina</a:t>
          </a:r>
          <a:r>
            <a:rPr lang="cs-CZ" sz="1800" kern="1200" dirty="0"/>
            <a:t> – chápána jako </a:t>
          </a:r>
          <a:r>
            <a:rPr lang="cs-CZ" sz="1800" kern="1200" dirty="0">
              <a:highlight>
                <a:srgbClr val="FFFF00"/>
              </a:highlight>
            </a:rPr>
            <a:t>soukromá věc, sociální kontrola chybí</a:t>
          </a:r>
          <a:r>
            <a:rPr lang="cs-CZ" sz="1800" kern="1200" dirty="0"/>
            <a:t>.</a:t>
          </a:r>
        </a:p>
      </dsp:txBody>
      <dsp:txXfrm>
        <a:off x="663361" y="791334"/>
        <a:ext cx="9794148" cy="395449"/>
      </dsp:txXfrm>
    </dsp:sp>
    <dsp:sp modelId="{B02B86C6-90F1-47A0-816B-C2FD429CA4BE}">
      <dsp:nvSpPr>
        <dsp:cNvPr id="0" name=""/>
        <dsp:cNvSpPr/>
      </dsp:nvSpPr>
      <dsp:spPr>
        <a:xfrm>
          <a:off x="416205" y="741903"/>
          <a:ext cx="494311" cy="4943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26899F69-C617-4246-AC64-6653CA0B9E7A}">
      <dsp:nvSpPr>
        <dsp:cNvPr id="0" name=""/>
        <dsp:cNvSpPr/>
      </dsp:nvSpPr>
      <dsp:spPr>
        <a:xfrm>
          <a:off x="859606" y="1384421"/>
          <a:ext cx="9597902" cy="39544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888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highlight>
                <a:srgbClr val="FFFF00"/>
              </a:highlight>
            </a:rPr>
            <a:t>Volba životního partnera – otázka osobní volby</a:t>
          </a:r>
          <a:r>
            <a:rPr lang="cs-CZ" sz="1800" kern="1200" dirty="0"/>
            <a:t> a osobní odpovědnosti. </a:t>
          </a:r>
        </a:p>
      </dsp:txBody>
      <dsp:txXfrm>
        <a:off x="859606" y="1384421"/>
        <a:ext cx="9597902" cy="395449"/>
      </dsp:txXfrm>
    </dsp:sp>
    <dsp:sp modelId="{9BC46B6A-B3BC-4759-BB35-FA3E6786C361}">
      <dsp:nvSpPr>
        <dsp:cNvPr id="0" name=""/>
        <dsp:cNvSpPr/>
      </dsp:nvSpPr>
      <dsp:spPr>
        <a:xfrm>
          <a:off x="612450" y="1334990"/>
          <a:ext cx="494311" cy="4943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8A84ACEE-89F6-419D-92D0-728F695FCCBF}">
      <dsp:nvSpPr>
        <dsp:cNvPr id="0" name=""/>
        <dsp:cNvSpPr/>
      </dsp:nvSpPr>
      <dsp:spPr>
        <a:xfrm>
          <a:off x="922266" y="1977944"/>
          <a:ext cx="9535243" cy="39544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888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highlight>
                <a:srgbClr val="FFFF00"/>
              </a:highlight>
            </a:rPr>
            <a:t>Umět vybrat partnera –</a:t>
          </a:r>
          <a:r>
            <a:rPr lang="cs-CZ" sz="1800" kern="1200" dirty="0"/>
            <a:t> </a:t>
          </a:r>
          <a:r>
            <a:rPr lang="cs-CZ" sz="1800" kern="1200" dirty="0">
              <a:highlight>
                <a:srgbClr val="FFFF00"/>
              </a:highlight>
            </a:rPr>
            <a:t>mít určité kompetence</a:t>
          </a:r>
          <a:r>
            <a:rPr lang="cs-CZ" sz="1800" kern="1200" dirty="0"/>
            <a:t>. </a:t>
          </a:r>
        </a:p>
      </dsp:txBody>
      <dsp:txXfrm>
        <a:off x="922266" y="1977944"/>
        <a:ext cx="9535243" cy="395449"/>
      </dsp:txXfrm>
    </dsp:sp>
    <dsp:sp modelId="{845A3593-6231-4600-8772-C2854417F205}">
      <dsp:nvSpPr>
        <dsp:cNvPr id="0" name=""/>
        <dsp:cNvSpPr/>
      </dsp:nvSpPr>
      <dsp:spPr>
        <a:xfrm>
          <a:off x="675110" y="1928513"/>
          <a:ext cx="494311" cy="4943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6B4955B3-54D7-462B-BE85-0A701C78D29C}">
      <dsp:nvSpPr>
        <dsp:cNvPr id="0" name=""/>
        <dsp:cNvSpPr/>
      </dsp:nvSpPr>
      <dsp:spPr>
        <a:xfrm>
          <a:off x="859606" y="2571466"/>
          <a:ext cx="9597902" cy="39544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888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highlight>
                <a:srgbClr val="FFFF00"/>
              </a:highlight>
            </a:rPr>
            <a:t>Prodlužuje se délka lidského života, </a:t>
          </a:r>
          <a:r>
            <a:rPr lang="cs-CZ" sz="1600" kern="1200" dirty="0"/>
            <a:t>pro změny  v rámci rodinného chování je větší časový prostor. </a:t>
          </a:r>
        </a:p>
      </dsp:txBody>
      <dsp:txXfrm>
        <a:off x="859606" y="2571466"/>
        <a:ext cx="9597902" cy="395449"/>
      </dsp:txXfrm>
    </dsp:sp>
    <dsp:sp modelId="{FFE2275F-5287-4F3D-ACA3-389B5C1CB4E7}">
      <dsp:nvSpPr>
        <dsp:cNvPr id="0" name=""/>
        <dsp:cNvSpPr/>
      </dsp:nvSpPr>
      <dsp:spPr>
        <a:xfrm>
          <a:off x="612450" y="2522035"/>
          <a:ext cx="494311" cy="4943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A965D54-737B-4B55-B8EC-502EAB79E8ED}">
      <dsp:nvSpPr>
        <dsp:cNvPr id="0" name=""/>
        <dsp:cNvSpPr/>
      </dsp:nvSpPr>
      <dsp:spPr>
        <a:xfrm>
          <a:off x="663361" y="3164554"/>
          <a:ext cx="9794148" cy="39544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888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Roli má </a:t>
          </a:r>
          <a:r>
            <a:rPr lang="cs-CZ" sz="1800" kern="1200" dirty="0">
              <a:highlight>
                <a:srgbClr val="FFFF00"/>
              </a:highlight>
            </a:rPr>
            <a:t>materiální pomoc poskytována sociálním státem</a:t>
          </a:r>
          <a:r>
            <a:rPr lang="cs-CZ" sz="1800" kern="1200" dirty="0"/>
            <a:t>. </a:t>
          </a:r>
        </a:p>
      </dsp:txBody>
      <dsp:txXfrm>
        <a:off x="663361" y="3164554"/>
        <a:ext cx="9794148" cy="395449"/>
      </dsp:txXfrm>
    </dsp:sp>
    <dsp:sp modelId="{17582760-7529-4A61-9480-F48170AD1400}">
      <dsp:nvSpPr>
        <dsp:cNvPr id="0" name=""/>
        <dsp:cNvSpPr/>
      </dsp:nvSpPr>
      <dsp:spPr>
        <a:xfrm>
          <a:off x="416205" y="3115122"/>
          <a:ext cx="494311" cy="4943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2BFE165B-D3CC-41F4-BA72-00DC668A2E4F}">
      <dsp:nvSpPr>
        <dsp:cNvPr id="0" name=""/>
        <dsp:cNvSpPr/>
      </dsp:nvSpPr>
      <dsp:spPr>
        <a:xfrm>
          <a:off x="305246" y="3758076"/>
          <a:ext cx="10152263" cy="39544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888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highlight>
                <a:srgbClr val="FFFF00"/>
              </a:highlight>
            </a:rPr>
            <a:t>Postavení žen</a:t>
          </a:r>
          <a:r>
            <a:rPr lang="cs-CZ" sz="1800" kern="1200" dirty="0"/>
            <a:t> ve společnosti – </a:t>
          </a:r>
          <a:r>
            <a:rPr lang="cs-CZ" sz="1800" kern="1200" dirty="0">
              <a:highlight>
                <a:srgbClr val="FFFF00"/>
              </a:highlight>
            </a:rPr>
            <a:t>výrazné změny</a:t>
          </a:r>
          <a:r>
            <a:rPr lang="cs-CZ" sz="1800" kern="1200" dirty="0"/>
            <a:t>.  </a:t>
          </a:r>
        </a:p>
      </dsp:txBody>
      <dsp:txXfrm>
        <a:off x="305246" y="3758076"/>
        <a:ext cx="10152263" cy="395449"/>
      </dsp:txXfrm>
    </dsp:sp>
    <dsp:sp modelId="{8B484F8E-4FB8-4C71-B92C-BF88CB7DE738}">
      <dsp:nvSpPr>
        <dsp:cNvPr id="0" name=""/>
        <dsp:cNvSpPr/>
      </dsp:nvSpPr>
      <dsp:spPr>
        <a:xfrm>
          <a:off x="58090" y="3708645"/>
          <a:ext cx="494311" cy="4943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337D79-F0A0-4C10-9333-CD7A3E7E4A40}">
      <dsp:nvSpPr>
        <dsp:cNvPr id="0" name=""/>
        <dsp:cNvSpPr/>
      </dsp:nvSpPr>
      <dsp:spPr>
        <a:xfrm>
          <a:off x="0" y="35581"/>
          <a:ext cx="10515600" cy="9547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u="sng" kern="1200" dirty="0"/>
            <a:t>Dvě etapy</a:t>
          </a:r>
          <a:r>
            <a:rPr lang="cs-CZ" sz="3000" kern="1200" dirty="0"/>
            <a:t> </a:t>
          </a:r>
          <a:r>
            <a:rPr lang="cs-CZ" sz="1200" kern="1200" dirty="0"/>
            <a:t>(Matějček, Dytrych, 1999, s. 32):</a:t>
          </a:r>
        </a:p>
      </dsp:txBody>
      <dsp:txXfrm>
        <a:off x="46606" y="82187"/>
        <a:ext cx="10422388" cy="861508"/>
      </dsp:txXfrm>
    </dsp:sp>
    <dsp:sp modelId="{6472DD1F-7981-47E8-AC6C-072C58C8CD8E}">
      <dsp:nvSpPr>
        <dsp:cNvPr id="0" name=""/>
        <dsp:cNvSpPr/>
      </dsp:nvSpPr>
      <dsp:spPr>
        <a:xfrm>
          <a:off x="0" y="990301"/>
          <a:ext cx="10515600" cy="33254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64770" rIns="362712" bIns="64770" numCol="1" spcCol="1270" anchor="t" anchorCtr="0">
          <a:noAutofit/>
        </a:bodyPr>
        <a:lstStyle/>
        <a:p>
          <a:pPr marL="285750" lvl="1" indent="-285750" algn="just" defTabSz="1778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4000" b="1" u="sng" kern="1200" dirty="0">
              <a:solidFill>
                <a:srgbClr val="FF0000"/>
              </a:solidFill>
            </a:rPr>
            <a:t>První etapa</a:t>
          </a:r>
          <a:r>
            <a:rPr lang="cs-CZ" sz="4000" kern="1200" dirty="0">
              <a:solidFill>
                <a:srgbClr val="FF0000"/>
              </a:solidFill>
            </a:rPr>
            <a:t> </a:t>
          </a:r>
          <a:r>
            <a:rPr lang="cs-CZ" sz="4000" u="none" kern="1200" dirty="0">
              <a:solidFill>
                <a:srgbClr val="FF0000"/>
              </a:solidFill>
            </a:rPr>
            <a:t>začíná před soudním výrokem o rozvodu. </a:t>
          </a:r>
        </a:p>
        <a:p>
          <a:pPr marL="571500" lvl="2" indent="-285750" algn="just" defTabSz="1778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4000" kern="1200" dirty="0"/>
            <a:t>Celkově jde o </a:t>
          </a:r>
          <a:r>
            <a:rPr lang="cs-CZ" sz="4000" b="1" kern="1200" dirty="0">
              <a:solidFill>
                <a:srgbClr val="FF0000"/>
              </a:solidFill>
            </a:rPr>
            <a:t>destruktivní období</a:t>
          </a:r>
          <a:r>
            <a:rPr lang="cs-CZ" sz="4000" kern="1200" dirty="0"/>
            <a:t>. </a:t>
          </a:r>
        </a:p>
        <a:p>
          <a:pPr marL="285750" lvl="1" indent="-285750" algn="just" defTabSz="1778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4000" b="1" u="sng" kern="1200" dirty="0">
              <a:solidFill>
                <a:srgbClr val="FF0000"/>
              </a:solidFill>
            </a:rPr>
            <a:t>Druhá etapa</a:t>
          </a:r>
          <a:r>
            <a:rPr lang="cs-CZ" sz="4000" kern="1200" dirty="0">
              <a:solidFill>
                <a:srgbClr val="FF0000"/>
              </a:solidFill>
            </a:rPr>
            <a:t> má </a:t>
          </a:r>
          <a:r>
            <a:rPr lang="cs-CZ" sz="4000" b="1" kern="1200" dirty="0">
              <a:solidFill>
                <a:srgbClr val="FF0000"/>
              </a:solidFill>
            </a:rPr>
            <a:t>konstruktivní charakter.</a:t>
          </a:r>
          <a:r>
            <a:rPr lang="cs-CZ" sz="4000" kern="1200" dirty="0">
              <a:solidFill>
                <a:srgbClr val="FF0000"/>
              </a:solidFill>
            </a:rPr>
            <a:t> </a:t>
          </a:r>
        </a:p>
        <a:p>
          <a:pPr marL="571500" lvl="2" indent="-285750" algn="l" defTabSz="1778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cs-CZ" sz="4000" kern="1200" dirty="0"/>
        </a:p>
      </dsp:txBody>
      <dsp:txXfrm>
        <a:off x="0" y="990301"/>
        <a:ext cx="10515600" cy="332545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48806F-BD57-42DE-BCB9-9FC439B89EE0}">
      <dsp:nvSpPr>
        <dsp:cNvPr id="0" name=""/>
        <dsp:cNvSpPr/>
      </dsp:nvSpPr>
      <dsp:spPr>
        <a:xfrm>
          <a:off x="0" y="568606"/>
          <a:ext cx="10515600" cy="74953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Poměrně složitý.</a:t>
          </a:r>
        </a:p>
      </dsp:txBody>
      <dsp:txXfrm>
        <a:off x="36589" y="605195"/>
        <a:ext cx="10442422" cy="676353"/>
      </dsp:txXfrm>
    </dsp:sp>
    <dsp:sp modelId="{28D496FF-2D87-4C57-B003-03B123367134}">
      <dsp:nvSpPr>
        <dsp:cNvPr id="0" name=""/>
        <dsp:cNvSpPr/>
      </dsp:nvSpPr>
      <dsp:spPr>
        <a:xfrm>
          <a:off x="0" y="1381942"/>
          <a:ext cx="10515600" cy="749531"/>
        </a:xfrm>
        <a:prstGeom prst="roundRect">
          <a:avLst/>
        </a:prstGeom>
        <a:gradFill rotWithShape="0">
          <a:gsLst>
            <a:gs pos="0">
              <a:schemeClr val="accent4">
                <a:hueOff val="3266964"/>
                <a:satOff val="-13592"/>
                <a:lumOff val="320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3266964"/>
                <a:satOff val="-13592"/>
                <a:lumOff val="320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3266964"/>
                <a:satOff val="-13592"/>
                <a:lumOff val="320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Přináší emoční, sociální, ekonomické problémy.</a:t>
          </a:r>
        </a:p>
      </dsp:txBody>
      <dsp:txXfrm>
        <a:off x="36589" y="1418531"/>
        <a:ext cx="10442422" cy="676353"/>
      </dsp:txXfrm>
    </dsp:sp>
    <dsp:sp modelId="{C6ED4CDF-0DC2-4EEB-BF86-B8257C87B6BE}">
      <dsp:nvSpPr>
        <dsp:cNvPr id="0" name=""/>
        <dsp:cNvSpPr/>
      </dsp:nvSpPr>
      <dsp:spPr>
        <a:xfrm>
          <a:off x="0" y="2211669"/>
          <a:ext cx="10515600" cy="749531"/>
        </a:xfrm>
        <a:prstGeom prst="roundRect">
          <a:avLst/>
        </a:prstGeom>
        <a:gradFill rotWithShape="0">
          <a:gsLst>
            <a:gs pos="0">
              <a:schemeClr val="accent4">
                <a:hueOff val="6533927"/>
                <a:satOff val="-27185"/>
                <a:lumOff val="640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6533927"/>
                <a:satOff val="-27185"/>
                <a:lumOff val="640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6533927"/>
                <a:satOff val="-27185"/>
                <a:lumOff val="640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>
              <a:solidFill>
                <a:srgbClr val="FF0000"/>
              </a:solidFill>
            </a:rPr>
            <a:t>Jedinec</a:t>
          </a:r>
          <a:r>
            <a:rPr lang="cs-CZ" sz="2500" kern="1200" dirty="0"/>
            <a:t> – snaha tuto skutečnost překonávat, prázdné partnerské místo zaplnit</a:t>
          </a:r>
        </a:p>
      </dsp:txBody>
      <dsp:txXfrm>
        <a:off x="36589" y="2248258"/>
        <a:ext cx="10442422" cy="676353"/>
      </dsp:txXfrm>
    </dsp:sp>
    <dsp:sp modelId="{2209719E-591E-4CBD-99E4-2ADD06C8E91F}">
      <dsp:nvSpPr>
        <dsp:cNvPr id="0" name=""/>
        <dsp:cNvSpPr/>
      </dsp:nvSpPr>
      <dsp:spPr>
        <a:xfrm>
          <a:off x="0" y="3033200"/>
          <a:ext cx="10515600" cy="749531"/>
        </a:xfrm>
        <a:prstGeom prst="roundRect">
          <a:avLst/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/>
            <a:t>Opakovaný (nový) sňatek </a:t>
          </a:r>
          <a:r>
            <a:rPr lang="cs-CZ" sz="2300" kern="1200" dirty="0"/>
            <a:t>se může objevit i velmi brzy po rozpadu prvního manželství. </a:t>
          </a:r>
          <a:r>
            <a:rPr lang="cs-CZ" sz="1200" kern="1200" dirty="0"/>
            <a:t>(Matějček, Dytrych, 1999, s. 44; Možný, 2002, s. 194)</a:t>
          </a:r>
        </a:p>
      </dsp:txBody>
      <dsp:txXfrm>
        <a:off x="36589" y="3069789"/>
        <a:ext cx="10442422" cy="67635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2DB6AB-855C-47C2-A464-12067A17F8E0}">
      <dsp:nvSpPr>
        <dsp:cNvPr id="0" name=""/>
        <dsp:cNvSpPr/>
      </dsp:nvSpPr>
      <dsp:spPr>
        <a:xfrm>
          <a:off x="11611" y="2423253"/>
          <a:ext cx="3091743" cy="9653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u="sng" kern="1200" dirty="0"/>
            <a:t>Varianty</a:t>
          </a:r>
          <a:r>
            <a:rPr lang="cs-CZ" sz="1000" kern="1200" dirty="0"/>
            <a:t> 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(Matějček, Dytrych, 1999, s. 44</a:t>
          </a:r>
          <a:r>
            <a:rPr lang="cs-CZ" sz="1000" b="1" kern="1200" dirty="0"/>
            <a:t>–</a:t>
          </a:r>
          <a:r>
            <a:rPr lang="cs-CZ" sz="1000" kern="1200" dirty="0"/>
            <a:t>48):</a:t>
          </a:r>
        </a:p>
      </dsp:txBody>
      <dsp:txXfrm>
        <a:off x="39885" y="2451527"/>
        <a:ext cx="3035195" cy="908783"/>
      </dsp:txXfrm>
    </dsp:sp>
    <dsp:sp modelId="{A815D428-9665-4B9C-9C03-D8BCD4717B8F}">
      <dsp:nvSpPr>
        <dsp:cNvPr id="0" name=""/>
        <dsp:cNvSpPr/>
      </dsp:nvSpPr>
      <dsp:spPr>
        <a:xfrm rot="17580264">
          <a:off x="2501434" y="1981493"/>
          <a:ext cx="1976104" cy="29897"/>
        </a:xfrm>
        <a:custGeom>
          <a:avLst/>
          <a:gdLst/>
          <a:ahLst/>
          <a:cxnLst/>
          <a:rect l="0" t="0" r="0" b="0"/>
          <a:pathLst>
            <a:path>
              <a:moveTo>
                <a:pt x="0" y="14948"/>
              </a:moveTo>
              <a:lnTo>
                <a:pt x="1976104" y="1494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700" kern="1200"/>
        </a:p>
      </dsp:txBody>
      <dsp:txXfrm>
        <a:off x="3440084" y="1947039"/>
        <a:ext cx="98805" cy="98805"/>
      </dsp:txXfrm>
    </dsp:sp>
    <dsp:sp modelId="{6E7E39A5-CBE8-432B-B51D-8634DBD4F99D}">
      <dsp:nvSpPr>
        <dsp:cNvPr id="0" name=""/>
        <dsp:cNvSpPr/>
      </dsp:nvSpPr>
      <dsp:spPr>
        <a:xfrm>
          <a:off x="3875619" y="604299"/>
          <a:ext cx="3925442" cy="9653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u="sng" kern="1200" dirty="0"/>
            <a:t>Rozvedený partner má již v době trvání manželství partnera.</a:t>
          </a:r>
          <a:r>
            <a:rPr lang="cs-CZ" sz="1800" kern="1200" dirty="0"/>
            <a:t> </a:t>
          </a:r>
        </a:p>
      </dsp:txBody>
      <dsp:txXfrm>
        <a:off x="3903893" y="632573"/>
        <a:ext cx="3868894" cy="908783"/>
      </dsp:txXfrm>
    </dsp:sp>
    <dsp:sp modelId="{2E3E55FB-8B9A-4B2B-B4F9-DD4F36786F5B}">
      <dsp:nvSpPr>
        <dsp:cNvPr id="0" name=""/>
        <dsp:cNvSpPr/>
      </dsp:nvSpPr>
      <dsp:spPr>
        <a:xfrm>
          <a:off x="7801061" y="1072015"/>
          <a:ext cx="772264" cy="29897"/>
        </a:xfrm>
        <a:custGeom>
          <a:avLst/>
          <a:gdLst/>
          <a:ahLst/>
          <a:cxnLst/>
          <a:rect l="0" t="0" r="0" b="0"/>
          <a:pathLst>
            <a:path>
              <a:moveTo>
                <a:pt x="0" y="14948"/>
              </a:moveTo>
              <a:lnTo>
                <a:pt x="772264" y="14948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8167887" y="1067658"/>
        <a:ext cx="38613" cy="38613"/>
      </dsp:txXfrm>
    </dsp:sp>
    <dsp:sp modelId="{A1BEF35F-5A8C-40BB-9CD2-66E73486F610}">
      <dsp:nvSpPr>
        <dsp:cNvPr id="0" name=""/>
        <dsp:cNvSpPr/>
      </dsp:nvSpPr>
      <dsp:spPr>
        <a:xfrm>
          <a:off x="8573326" y="604299"/>
          <a:ext cx="1930662" cy="9653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u="sng" kern="1200" dirty="0" err="1"/>
            <a:t>Push-pull</a:t>
          </a:r>
          <a:r>
            <a:rPr lang="cs-CZ" sz="2100" u="sng" kern="1200" dirty="0"/>
            <a:t> teorie</a:t>
          </a:r>
          <a:r>
            <a:rPr lang="cs-CZ" sz="2100" kern="1200" dirty="0"/>
            <a:t> (vytlačování a vtahování)</a:t>
          </a:r>
        </a:p>
      </dsp:txBody>
      <dsp:txXfrm>
        <a:off x="8601600" y="632573"/>
        <a:ext cx="1874114" cy="908783"/>
      </dsp:txXfrm>
    </dsp:sp>
    <dsp:sp modelId="{359BEC5E-8850-4453-AE02-0E737E92DE08}">
      <dsp:nvSpPr>
        <dsp:cNvPr id="0" name=""/>
        <dsp:cNvSpPr/>
      </dsp:nvSpPr>
      <dsp:spPr>
        <a:xfrm rot="19047164">
          <a:off x="2965363" y="2536558"/>
          <a:ext cx="1048247" cy="29897"/>
        </a:xfrm>
        <a:custGeom>
          <a:avLst/>
          <a:gdLst/>
          <a:ahLst/>
          <a:cxnLst/>
          <a:rect l="0" t="0" r="0" b="0"/>
          <a:pathLst>
            <a:path>
              <a:moveTo>
                <a:pt x="0" y="14948"/>
              </a:moveTo>
              <a:lnTo>
                <a:pt x="1048247" y="1494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463280" y="2525301"/>
        <a:ext cx="52412" cy="52412"/>
      </dsp:txXfrm>
    </dsp:sp>
    <dsp:sp modelId="{4521892C-D7B5-4E0F-BB04-B05BECE7659D}">
      <dsp:nvSpPr>
        <dsp:cNvPr id="0" name=""/>
        <dsp:cNvSpPr/>
      </dsp:nvSpPr>
      <dsp:spPr>
        <a:xfrm>
          <a:off x="3875619" y="1714430"/>
          <a:ext cx="3923994" cy="9653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u="sng" kern="1200" dirty="0"/>
            <a:t>Partner nemá v době rozvodu známost, ale snaží se emoční prázdno zaplnit.</a:t>
          </a:r>
          <a:endParaRPr lang="cs-CZ" sz="1800" kern="1200" dirty="0"/>
        </a:p>
      </dsp:txBody>
      <dsp:txXfrm>
        <a:off x="3903893" y="1742704"/>
        <a:ext cx="3867446" cy="908783"/>
      </dsp:txXfrm>
    </dsp:sp>
    <dsp:sp modelId="{3068469D-A0F7-4865-BF5B-797C495CF688}">
      <dsp:nvSpPr>
        <dsp:cNvPr id="0" name=""/>
        <dsp:cNvSpPr/>
      </dsp:nvSpPr>
      <dsp:spPr>
        <a:xfrm rot="1647519">
          <a:off x="3054331" y="3091623"/>
          <a:ext cx="870310" cy="29897"/>
        </a:xfrm>
        <a:custGeom>
          <a:avLst/>
          <a:gdLst/>
          <a:ahLst/>
          <a:cxnLst/>
          <a:rect l="0" t="0" r="0" b="0"/>
          <a:pathLst>
            <a:path>
              <a:moveTo>
                <a:pt x="0" y="14948"/>
              </a:moveTo>
              <a:lnTo>
                <a:pt x="870310" y="1494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467729" y="3084814"/>
        <a:ext cx="43515" cy="43515"/>
      </dsp:txXfrm>
    </dsp:sp>
    <dsp:sp modelId="{1B34CD38-2160-42CE-9523-AB4E05420D8E}">
      <dsp:nvSpPr>
        <dsp:cNvPr id="0" name=""/>
        <dsp:cNvSpPr/>
      </dsp:nvSpPr>
      <dsp:spPr>
        <a:xfrm>
          <a:off x="3875619" y="2824560"/>
          <a:ext cx="4660329" cy="9653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u="sng" kern="1200" dirty="0"/>
            <a:t>Po proběhnuté latentní fázi se objevuje snaha o hledání nové známosti různými způsoby</a:t>
          </a:r>
          <a:r>
            <a:rPr lang="cs-CZ" sz="1800" kern="1200" dirty="0"/>
            <a:t> (např. seznamovací inzeráty </a:t>
          </a:r>
        </a:p>
      </dsp:txBody>
      <dsp:txXfrm>
        <a:off x="3903893" y="2852834"/>
        <a:ext cx="4603781" cy="908783"/>
      </dsp:txXfrm>
    </dsp:sp>
    <dsp:sp modelId="{35F3FDAE-075A-4328-BE82-851611731CD4}">
      <dsp:nvSpPr>
        <dsp:cNvPr id="0" name=""/>
        <dsp:cNvSpPr/>
      </dsp:nvSpPr>
      <dsp:spPr>
        <a:xfrm rot="3934768">
          <a:off x="2566992" y="3723568"/>
          <a:ext cx="1828809" cy="29897"/>
        </a:xfrm>
        <a:custGeom>
          <a:avLst/>
          <a:gdLst/>
          <a:ahLst/>
          <a:cxnLst/>
          <a:rect l="0" t="0" r="0" b="0"/>
          <a:pathLst>
            <a:path>
              <a:moveTo>
                <a:pt x="0" y="14948"/>
              </a:moveTo>
              <a:lnTo>
                <a:pt x="1828809" y="1494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3435677" y="3692796"/>
        <a:ext cx="91440" cy="91440"/>
      </dsp:txXfrm>
    </dsp:sp>
    <dsp:sp modelId="{9B28C724-B83C-4D4B-ABBE-273035A17E3C}">
      <dsp:nvSpPr>
        <dsp:cNvPr id="0" name=""/>
        <dsp:cNvSpPr/>
      </dsp:nvSpPr>
      <dsp:spPr>
        <a:xfrm>
          <a:off x="3859440" y="3934691"/>
          <a:ext cx="4662009" cy="12728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u="sng" kern="1200" dirty="0"/>
            <a:t>Zkušenosti z rozvodu jsou tak negativní, že žádný další vztah nehledají, generalizují zkušenosti z manželství na chování mužů obecně</a:t>
          </a:r>
          <a:r>
            <a:rPr lang="cs-CZ" sz="1600" kern="1200" dirty="0"/>
            <a:t>. </a:t>
          </a:r>
        </a:p>
      </dsp:txBody>
      <dsp:txXfrm>
        <a:off x="3896720" y="3971971"/>
        <a:ext cx="4587449" cy="11982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2C297D-9075-47A6-B47C-323AE796F9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D4182CA-C27A-4B18-838C-30D304E536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B5B040-BC5B-4EA8-ADE1-FEF5ECD4C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2EA3-F9E9-4D0F-82BB-6B2CE184E1FF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2C5C0F-664B-491A-BB22-51D429B51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35A7F2-1718-4D11-A5B1-B93A8A1D3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07327-1B17-4F2F-A475-1E37ECE35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3635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026295-3FAB-420C-A4A1-47155CCE2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D42811C-702D-4B5F-BDCE-C0AA3418A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5632F2-3950-4A56-AAA3-DD62CCD5A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2EA3-F9E9-4D0F-82BB-6B2CE184E1FF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36F287-DB91-4000-B9E4-95A7E87EA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03147A-D1C6-407C-A196-31A90FAA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07327-1B17-4F2F-A475-1E37ECE35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704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19C2C66-3F18-4169-AE0A-BDF2AB063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EA75F3A-4346-4630-B07C-0D88EF3BFD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12340B-D963-4511-AAA3-2E521A4FC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2EA3-F9E9-4D0F-82BB-6B2CE184E1FF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5DCF87-E314-4973-8F20-AFF0FFBA6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1F4A9D-A701-4127-9DB7-736410A7E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07327-1B17-4F2F-A475-1E37ECE35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4893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D9F912-6F57-405F-A011-BA31C0ED8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867169-2866-468B-9237-10C56A19A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14DE07-D209-45AE-914F-06ED46F9F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2EA3-F9E9-4D0F-82BB-6B2CE184E1FF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417511-340A-4ACA-AAE2-091455F18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B2B4BD-5497-45BC-8FF0-5F676DDA8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07327-1B17-4F2F-A475-1E37ECE35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150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89795-1053-4233-8108-C92AA539B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CCE7BF7-D88E-4D67-BBD7-997215FD7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101ED0-1405-44BA-99E4-94B576BA9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2EA3-F9E9-4D0F-82BB-6B2CE184E1FF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D503CB-A356-4900-8D7E-4414163F3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721341-7DB1-4B60-A66E-161690642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07327-1B17-4F2F-A475-1E37ECE35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492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5EEAE2-8FF8-4DAF-A9D7-7DCFE72E6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306C4D-A6E7-4B5E-9987-748B8C943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66C2ED3-611D-41D8-BA7F-361BAEC4B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1BC01EE-D6B4-4A5D-80BC-F7F930FD6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2EA3-F9E9-4D0F-82BB-6B2CE184E1FF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372655-FA4F-42DC-A955-A53839A5F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A5E440F-40C4-4082-8313-EC3895375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07327-1B17-4F2F-A475-1E37ECE35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3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DF8C50-33E3-48F4-B575-F4174F64C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9483A60-22A2-4AA8-98C0-9959F300E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E61C911-AABC-404A-A444-8577A46708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1A0B908-64C3-4D60-B91A-FA070CD7D1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DB03876-AD9F-44AD-8E4D-0B5D6B53C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E7C093A-A536-44A9-AEB5-C04C0D55A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2EA3-F9E9-4D0F-82BB-6B2CE184E1FF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08FBE09-EFD9-48B9-8019-488763DF7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52D4E22-4B89-4DFA-9F08-547C5F338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07327-1B17-4F2F-A475-1E37ECE35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54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6107ED-C048-4192-B433-7B3D88EE4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02D2E9A-8E38-4020-AAEB-217F0CBF4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2EA3-F9E9-4D0F-82BB-6B2CE184E1FF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FFB9B53-B769-4B46-AE85-2180FCA82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A4002AC-4400-407F-94C9-B3E903427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07327-1B17-4F2F-A475-1E37ECE35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02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A490C86-D166-427B-B28C-4EDBB9EF8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2EA3-F9E9-4D0F-82BB-6B2CE184E1FF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62F7A27-C1F9-4625-ACE6-9CFB120CB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5CEDE0F-AD92-4C50-9340-9976F1693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07327-1B17-4F2F-A475-1E37ECE35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790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1D9477-6C14-4D45-9789-4AA62DB1D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2A144E-92F7-4DC5-AD16-70DDD1F2A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DEEBE5F-4B70-4047-8F2A-8018EE37CE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4DA8D7E-B9A4-4369-B2C3-FFCF58A66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2EA3-F9E9-4D0F-82BB-6B2CE184E1FF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7BF84A-5631-4C25-B5F1-70D4D6071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4CD319E-7324-47A0-98F0-45E0CB263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07327-1B17-4F2F-A475-1E37ECE35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232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609C69-5A82-4762-847C-654F1FCD5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36B24F-3504-486C-BA52-A56C37615C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9D13734-FE42-48B2-9E96-D23124F17D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805716A-B35B-4F19-9AD6-7783BF66B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2EA3-F9E9-4D0F-82BB-6B2CE184E1FF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B29D95C-BAB4-4CE4-A52C-FEFC6148C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8626C44-91FE-4C8A-8498-98E062585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07327-1B17-4F2F-A475-1E37ECE35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088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59C0AF6-8142-46B8-B8B5-835753BDD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578BB35-B394-4F67-B106-09AD61905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0DC89E-CC15-405D-A0A0-1981299C6A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82EA3-F9E9-4D0F-82BB-6B2CE184E1FF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2FA4F4-38DB-4966-8AE9-690E051D92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4B0351-D5F7-4311-B877-83474B7E97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07327-1B17-4F2F-A475-1E37ECE35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005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psv.cz/documents/20142/225508/Zpr%C3%A1va%20o%20rodin%C4%9B%202020.pdf/c3bdc63d-9c95-497d-bded-6a15e9890abd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BFD9B8-5826-4D53-A587-D3E8B96FBE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b="1" dirty="0"/>
              <a:t>Rodina a rozvod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86E788E-E068-47D7-8EF4-53D068D7FC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IK036 Pedagogika rodiny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124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2F58CB-BEBD-464F-A882-9E0474213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5D2B23-4F3D-4738-9F37-C8AC1AC16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Rozvod</a:t>
            </a:r>
            <a:r>
              <a:rPr lang="cs-CZ" dirty="0"/>
              <a:t> může být:</a:t>
            </a:r>
          </a:p>
          <a:p>
            <a:pPr lvl="1"/>
            <a:r>
              <a:rPr lang="cs-CZ" u="sng" dirty="0"/>
              <a:t>Projev sociální patologie</a:t>
            </a:r>
            <a:endParaRPr lang="cs-CZ" dirty="0"/>
          </a:p>
          <a:p>
            <a:pPr lvl="1"/>
            <a:r>
              <a:rPr lang="cs-CZ" u="sng" dirty="0"/>
              <a:t>Sanační opatření</a:t>
            </a:r>
            <a:r>
              <a:rPr lang="cs-CZ" dirty="0"/>
              <a:t>  </a:t>
            </a:r>
            <a:r>
              <a:rPr lang="cs-CZ" sz="1200" dirty="0"/>
              <a:t>(Dytrych, 1999b, s. 209; Matějček, Dytrych, 2002, s. 39)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4732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3162DC-C3F9-4F4A-91B5-22E72D84A8B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b="1" u="sng" dirty="0"/>
              <a:t>Okolnosti</a:t>
            </a:r>
            <a:r>
              <a:rPr lang="cs-CZ" b="1" dirty="0"/>
              <a:t> podílející se na rozvodovosti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DE422D-34DE-4C57-A689-7BF685998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Doba trvání manželství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Nízká sňatečnost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Nedochází k regulaci výběru partnera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Společenské změny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Změny v oblasti životní stylu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b="1" u="sng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1645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AD5972-291D-4D93-AC33-BE5A67916C2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b="1" dirty="0"/>
              <a:t>Další aspekty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7723F176-7396-4222-9638-E5F6FA4FA2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730268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47131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DF12A8-DC4C-45C5-8375-1B0A998D9EF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b="1" dirty="0"/>
              <a:t>Příčiny rozpadu manželství</a:t>
            </a:r>
            <a:endParaRPr lang="cs-CZ" dirty="0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06AE5260-96A4-4CB9-870C-5211563A12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095138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9687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3029BF-C65A-47C6-8B78-EDE57BCE1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A5F76294-B53A-4655-822D-7C4966D3BF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65103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4984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3029BF-C65A-47C6-8B78-EDE57BCE196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b="1" dirty="0"/>
              <a:t>Co rodinu před rozvodem chrání?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87AAAA-83B7-4E69-97FA-CB2163020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>
                <a:solidFill>
                  <a:srgbClr val="FF0000"/>
                </a:solidFill>
              </a:rPr>
              <a:t>Rozvod – náročná životní situace</a:t>
            </a:r>
          </a:p>
          <a:p>
            <a:pPr algn="just"/>
            <a:r>
              <a:rPr lang="cs-CZ" b="1" dirty="0">
                <a:solidFill>
                  <a:srgbClr val="FF0000"/>
                </a:solidFill>
              </a:rPr>
              <a:t>Pro jedince znamená:</a:t>
            </a:r>
          </a:p>
          <a:p>
            <a:pPr marL="538163" lvl="1" algn="just"/>
            <a:r>
              <a:rPr lang="cs-CZ" dirty="0"/>
              <a:t>Podpůrná vazba se přerušila, nastává prázdnota</a:t>
            </a:r>
          </a:p>
          <a:p>
            <a:pPr marL="538163" lvl="1" algn="just"/>
            <a:r>
              <a:rPr lang="cs-CZ" dirty="0"/>
              <a:t>Přehodnocování, tvorba nových vztahů, sociálních sítí</a:t>
            </a:r>
          </a:p>
          <a:p>
            <a:pPr marL="538163" lvl="1" algn="just"/>
            <a:r>
              <a:rPr lang="cs-CZ" dirty="0"/>
              <a:t>Ekonomické ztráty</a:t>
            </a:r>
          </a:p>
          <a:p>
            <a:pPr marL="538163" lvl="1" algn="just"/>
            <a:r>
              <a:rPr lang="cs-CZ" dirty="0"/>
              <a:t>Změna bydlení</a:t>
            </a:r>
          </a:p>
          <a:p>
            <a:pPr marL="538163" lvl="1" algn="just"/>
            <a:r>
              <a:rPr lang="cs-CZ" dirty="0"/>
              <a:t>Rozvod zasáhne vztahy rodičů a dětí</a:t>
            </a:r>
          </a:p>
          <a:p>
            <a:pPr marL="538163" lvl="1" algn="just"/>
            <a:r>
              <a:rPr lang="cs-CZ" dirty="0"/>
              <a:t>Zhroucení životního projektu, partner stále je</a:t>
            </a:r>
          </a:p>
          <a:p>
            <a:pPr marL="538163" lvl="1" algn="just"/>
            <a:r>
              <a:rPr lang="cs-CZ" dirty="0"/>
              <a:t>Jsou-li ve vztahu děti – nutnost komunikace</a:t>
            </a:r>
          </a:p>
        </p:txBody>
      </p:sp>
    </p:spTree>
    <p:extLst>
      <p:ext uri="{BB962C8B-B14F-4D97-AF65-F5344CB8AC3E}">
        <p14:creationId xmlns:p14="http://schemas.microsoft.com/office/powerpoint/2010/main" val="35663404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677679-4745-4B75-B37D-62E5928FE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Příčiny rozvodovosti </a:t>
            </a:r>
            <a:r>
              <a:rPr lang="cs-CZ" sz="2800" dirty="0"/>
              <a:t>lze </a:t>
            </a:r>
            <a:r>
              <a:rPr lang="cs-CZ" sz="2800" dirty="0">
                <a:highlight>
                  <a:srgbClr val="00FFFF"/>
                </a:highlight>
              </a:rPr>
              <a:t>odvodit z měnících se funkcí a významu, které má manželství v současné době</a:t>
            </a:r>
            <a:r>
              <a:rPr lang="cs-CZ" sz="2800" dirty="0"/>
              <a:t>. </a:t>
            </a:r>
            <a:br>
              <a:rPr lang="cs-CZ" sz="2800" dirty="0"/>
            </a:br>
            <a:r>
              <a:rPr lang="cs-CZ" sz="2800" b="1" dirty="0">
                <a:solidFill>
                  <a:srgbClr val="FF0000"/>
                </a:solidFill>
              </a:rPr>
              <a:t>Další příčiny </a:t>
            </a:r>
            <a:r>
              <a:rPr lang="cs-CZ" sz="1200" dirty="0"/>
              <a:t>(Matoušek a kol. (2015, s. 19–20): 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15E377F4-E684-48A3-9888-7F8B4BD74D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11017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1576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D6A27B-1E9A-4D1B-BA53-6536C8DC649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b="1" dirty="0"/>
              <a:t>Fáze rozpadu manželství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1294F5-22F2-4372-9BF8-245DB2628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Tři stádia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sz="1100" dirty="0"/>
              <a:t>(Prokopec, Dytrych, </a:t>
            </a:r>
            <a:r>
              <a:rPr lang="cs-CZ" sz="1100" dirty="0" err="1"/>
              <a:t>Schüller</a:t>
            </a:r>
            <a:r>
              <a:rPr lang="cs-CZ" sz="1100" dirty="0"/>
              <a:t>, 1973 in Dytrych, 1999b, s. 209)</a:t>
            </a:r>
            <a:r>
              <a:rPr lang="cs-CZ" dirty="0"/>
              <a:t>: </a:t>
            </a:r>
            <a:endParaRPr lang="cs-CZ" sz="2400" dirty="0"/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Manželský nesoulad, </a:t>
            </a:r>
            <a:r>
              <a:rPr lang="cs-CZ" dirty="0"/>
              <a:t>můžeme také hovořit o </a:t>
            </a:r>
            <a:r>
              <a:rPr lang="cs-CZ" u="sng" dirty="0"/>
              <a:t>rodinném nesouladu</a:t>
            </a:r>
            <a:r>
              <a:rPr lang="cs-CZ" dirty="0"/>
              <a:t>. </a:t>
            </a:r>
            <a:endParaRPr lang="cs-CZ" sz="2000" dirty="0"/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Manželský rozvrat (rodinný rozvrat)</a:t>
            </a:r>
          </a:p>
          <a:p>
            <a:pPr lvl="2"/>
            <a:r>
              <a:rPr lang="cs-CZ" dirty="0"/>
              <a:t>Rozvrat akutní nebo dlouhodobý </a:t>
            </a:r>
            <a:endParaRPr lang="cs-CZ" sz="1600" dirty="0"/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Rozvod manželství</a:t>
            </a:r>
          </a:p>
          <a:p>
            <a:pPr lvl="2"/>
            <a:r>
              <a:rPr lang="cs-CZ" dirty="0"/>
              <a:t>Rozvod je deklarován</a:t>
            </a:r>
          </a:p>
          <a:p>
            <a:pPr lvl="2"/>
            <a:r>
              <a:rPr lang="cs-CZ" dirty="0"/>
              <a:t>Podán návrh na rozvod</a:t>
            </a:r>
          </a:p>
          <a:p>
            <a:pPr lvl="2"/>
            <a:r>
              <a:rPr lang="cs-CZ" dirty="0"/>
              <a:t>Nastalo rozvodové řízení </a:t>
            </a:r>
          </a:p>
          <a:p>
            <a:pPr lvl="2"/>
            <a:r>
              <a:rPr lang="cs-CZ" dirty="0"/>
              <a:t>Následovalo pravomocné rozhodnutí soudu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C18D531-2073-48F0-B1D8-A5FD00ACA222}"/>
              </a:ext>
            </a:extLst>
          </p:cNvPr>
          <p:cNvSpPr/>
          <p:nvPr/>
        </p:nvSpPr>
        <p:spPr>
          <a:xfrm>
            <a:off x="9989387" y="2035833"/>
            <a:ext cx="1630393" cy="18891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chemeClr val="tx1"/>
                </a:solidFill>
              </a:rPr>
              <a:t>Předrozvodové</a:t>
            </a:r>
            <a:r>
              <a:rPr lang="cs-CZ" b="1" dirty="0">
                <a:solidFill>
                  <a:schemeClr val="tx1"/>
                </a:solidFill>
              </a:rPr>
              <a:t> stádium</a:t>
            </a:r>
          </a:p>
          <a:p>
            <a:pPr algn="ctr"/>
            <a:r>
              <a:rPr lang="cs-CZ" dirty="0">
                <a:solidFill>
                  <a:schemeClr val="tx1"/>
                </a:solidFill>
              </a:rPr>
              <a:t>1–1,5 roku</a:t>
            </a: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AE57B41D-5D4F-478A-9609-14A823827A3C}"/>
              </a:ext>
            </a:extLst>
          </p:cNvPr>
          <p:cNvCxnSpPr/>
          <p:nvPr/>
        </p:nvCxnSpPr>
        <p:spPr>
          <a:xfrm>
            <a:off x="4002657" y="2562045"/>
            <a:ext cx="5771071" cy="483080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E2DD588D-C163-4D91-BB3B-0E321495F254}"/>
              </a:ext>
            </a:extLst>
          </p:cNvPr>
          <p:cNvCxnSpPr/>
          <p:nvPr/>
        </p:nvCxnSpPr>
        <p:spPr>
          <a:xfrm>
            <a:off x="6193766" y="2907102"/>
            <a:ext cx="3597215" cy="138023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délník 8">
            <a:extLst>
              <a:ext uri="{FF2B5EF4-FFF2-40B4-BE49-F238E27FC236}">
                <a16:creationId xmlns:a16="http://schemas.microsoft.com/office/drawing/2014/main" id="{A44DD9E7-D76F-40AA-AEF8-1CCDED217BFE}"/>
              </a:ext>
            </a:extLst>
          </p:cNvPr>
          <p:cNvSpPr/>
          <p:nvPr/>
        </p:nvSpPr>
        <p:spPr>
          <a:xfrm>
            <a:off x="7237561" y="3536830"/>
            <a:ext cx="2485845" cy="257929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Ve všech stádiích </a:t>
            </a:r>
            <a:r>
              <a:rPr lang="cs-CZ" b="1" dirty="0">
                <a:solidFill>
                  <a:schemeClr val="tx1"/>
                </a:solidFill>
              </a:rPr>
              <a:t>strádání manželů</a:t>
            </a:r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006F1A47-E5D5-48C0-B376-4A8B5A055E47}"/>
              </a:ext>
            </a:extLst>
          </p:cNvPr>
          <p:cNvCxnSpPr/>
          <p:nvPr/>
        </p:nvCxnSpPr>
        <p:spPr>
          <a:xfrm>
            <a:off x="3778370" y="2599455"/>
            <a:ext cx="3459191" cy="214507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800DB05B-38EA-42FF-95CD-A29A5DE41805}"/>
              </a:ext>
            </a:extLst>
          </p:cNvPr>
          <p:cNvCxnSpPr/>
          <p:nvPr/>
        </p:nvCxnSpPr>
        <p:spPr>
          <a:xfrm>
            <a:off x="3200400" y="2967487"/>
            <a:ext cx="4037161" cy="177704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1E17C541-17F2-4C46-81EF-46FDB9F2B077}"/>
              </a:ext>
            </a:extLst>
          </p:cNvPr>
          <p:cNvCxnSpPr/>
          <p:nvPr/>
        </p:nvCxnSpPr>
        <p:spPr>
          <a:xfrm>
            <a:off x="4063042" y="3623094"/>
            <a:ext cx="3174519" cy="112143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48391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22333C-9A6E-4901-8DF4-E309194A4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60B965-650C-4E10-8359-16FCB0C65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Vágnerová – </a:t>
            </a:r>
            <a:r>
              <a:rPr lang="cs-CZ" b="1" dirty="0">
                <a:solidFill>
                  <a:srgbClr val="FF0000"/>
                </a:solidFill>
              </a:rPr>
              <a:t>proces rozpadu manželství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sz="1200" dirty="0"/>
              <a:t>(</a:t>
            </a:r>
            <a:r>
              <a:rPr lang="cs-CZ" sz="1200" dirty="0" err="1"/>
              <a:t>Plaňava</a:t>
            </a:r>
            <a:r>
              <a:rPr lang="cs-CZ" sz="1200" dirty="0"/>
              <a:t>, 2000, Klimeš, 2005 in Vágnerová, 2008, s. 155–159)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Latentní fáze</a:t>
            </a:r>
          </a:p>
          <a:p>
            <a:pPr lvl="1"/>
            <a:r>
              <a:rPr lang="cs-CZ" dirty="0"/>
              <a:t>Spouštěcí fáze</a:t>
            </a:r>
          </a:p>
          <a:p>
            <a:pPr lvl="1"/>
            <a:r>
              <a:rPr lang="cs-CZ" dirty="0"/>
              <a:t>Transformační fáze</a:t>
            </a:r>
          </a:p>
          <a:p>
            <a:pPr lvl="1"/>
            <a:r>
              <a:rPr lang="cs-CZ" dirty="0"/>
              <a:t>Dokončení separace a stabilizace nového životního stylu</a:t>
            </a:r>
          </a:p>
          <a:p>
            <a:pPr lvl="1"/>
            <a:r>
              <a:rPr lang="cs-CZ" dirty="0"/>
              <a:t>Definitivní rozchod v psychické rovině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34530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C161E1-CCDB-462A-BA1C-9FCD8BC29B7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Adaptace na rozvod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724A8A-805C-44BE-B5FA-1D2B9DF93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Po rozvodu působí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pozitivní i negativní podněty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Tvoří </a:t>
            </a:r>
            <a:r>
              <a:rPr lang="cs-CZ" u="sng" dirty="0"/>
              <a:t>psychickou zátěžovou situaci</a:t>
            </a:r>
            <a:r>
              <a:rPr lang="cs-CZ" dirty="0"/>
              <a:t>. </a:t>
            </a:r>
            <a:r>
              <a:rPr lang="cs-CZ" sz="1200" dirty="0"/>
              <a:t>(Matějček, Dytrych, 1999, s. 31)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cs-CZ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„</a:t>
            </a:r>
            <a:r>
              <a:rPr lang="cs-CZ" dirty="0">
                <a:highlight>
                  <a:srgbClr val="FFFF00"/>
                </a:highlight>
              </a:rPr>
              <a:t>Rozvodovou adaptaci</a:t>
            </a:r>
            <a:r>
              <a:rPr lang="cs-CZ" dirty="0"/>
              <a:t> lze definovat jako </a:t>
            </a:r>
            <a:r>
              <a:rPr lang="cs-CZ" b="1" dirty="0">
                <a:highlight>
                  <a:srgbClr val="FFFF00"/>
                </a:highlight>
              </a:rPr>
              <a:t>relativně dlouhodobý proces vyrovnávání jednotlivce se specifickým stresem, který doprovází rodinný rozvrat a jeho řešení rozvodem manželství</a:t>
            </a:r>
            <a:r>
              <a:rPr lang="cs-CZ" dirty="0"/>
              <a:t>.“ </a:t>
            </a:r>
            <a:r>
              <a:rPr lang="cs-CZ" sz="1200" dirty="0"/>
              <a:t>(Matějček, Dytrych, 1999, s. 31)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6672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C31F80-051B-45B6-B153-7C2814D7EC7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b="1" dirty="0"/>
              <a:t>Struktura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0028B56-336D-49F1-8038-A36FF8E9B2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A1FEF8-9F18-4E95-8DFA-7F623C0D8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Rozvod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Možnosti ukončení nebo přerušení manželství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dirty="0"/>
              <a:t>Okolnosti podílejí se na rozvodovosti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dirty="0"/>
              <a:t>Příčiny rozpadu manželství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dirty="0"/>
              <a:t>Fáze rozpadu manželství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dirty="0"/>
              <a:t>Adaptace na rozvod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Průběh porozvodového adaptačního procesu</a:t>
            </a:r>
          </a:p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442FFE6-2ADD-4C0E-B48C-CFB5F0D4CF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3FA78F5-0F67-4065-9943-A88B55041C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Dítě v době rozvodu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Výchova dítě po rozvodu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Hledání partnera po rozvodu, druhá partnerství, manželství a jejich rozpady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Život bez partnera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Druhá manželství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Příčiny dalších rozvodů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Prarodiče a rozvod</a:t>
            </a:r>
          </a:p>
        </p:txBody>
      </p:sp>
    </p:spTree>
    <p:extLst>
      <p:ext uri="{BB962C8B-B14F-4D97-AF65-F5344CB8AC3E}">
        <p14:creationId xmlns:p14="http://schemas.microsoft.com/office/powerpoint/2010/main" val="17090308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AD9FE5-DC91-4CEF-BD4E-BD27A54C7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96E7E5-4167-4524-9974-75DD49C3E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u="sng" dirty="0">
                <a:solidFill>
                  <a:srgbClr val="FF0000"/>
                </a:solidFill>
              </a:rPr>
              <a:t>Délka procesu, obtíže a výsledky souvisí s faktory</a:t>
            </a:r>
            <a:r>
              <a:rPr lang="cs-CZ" dirty="0"/>
              <a:t> </a:t>
            </a:r>
            <a:r>
              <a:rPr lang="cs-CZ" sz="1200" dirty="0"/>
              <a:t>(Matějček, Dytrych, 1999, s. 31–32):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 err="1"/>
              <a:t>Intrafamiliární</a:t>
            </a:r>
            <a:r>
              <a:rPr lang="cs-CZ" dirty="0"/>
              <a:t> faktory 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 err="1"/>
              <a:t>Extrafamiliání</a:t>
            </a:r>
            <a:r>
              <a:rPr lang="cs-CZ" dirty="0"/>
              <a:t> faktory 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Individuální faktory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Roli v </a:t>
            </a:r>
            <a:r>
              <a:rPr lang="cs-CZ" b="1" u="sng" dirty="0">
                <a:solidFill>
                  <a:srgbClr val="FF0000"/>
                </a:solidFill>
              </a:rPr>
              <a:t>adaptačním procesu po rozvodu</a:t>
            </a:r>
            <a:r>
              <a:rPr lang="cs-CZ" dirty="0"/>
              <a:t> – </a:t>
            </a:r>
            <a:r>
              <a:rPr lang="cs-CZ" b="1" dirty="0">
                <a:solidFill>
                  <a:srgbClr val="FF0000"/>
                </a:solidFill>
              </a:rPr>
              <a:t>psychosociální adaptabilita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sz="1200" dirty="0"/>
              <a:t>(Matějček, Dytrych, 1999, s. 32)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05734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DDD3CB-EEFE-4460-A877-7CCF99B6827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Průběh </a:t>
            </a:r>
            <a:r>
              <a:rPr lang="cs-CZ" b="1" u="sng" dirty="0"/>
              <a:t>porozvodového adaptačního procesu</a:t>
            </a:r>
            <a:endParaRPr lang="cs-CZ" u="sng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A11F85B2-8DB2-4AC2-95A6-A41992E9DC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050270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64100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5D1F6A-0047-410E-9946-C4BC88D6D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090" y="252982"/>
            <a:ext cx="10515600" cy="1325563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b="1" dirty="0"/>
              <a:t>Čtyři </a:t>
            </a:r>
            <a:r>
              <a:rPr lang="cs-CZ" b="1" dirty="0" err="1"/>
              <a:t>psychorozvodové</a:t>
            </a:r>
            <a:r>
              <a:rPr lang="cs-CZ" b="1" dirty="0"/>
              <a:t> úkoly </a:t>
            </a:r>
            <a:r>
              <a:rPr lang="cs-CZ" sz="1300" dirty="0"/>
              <a:t>(</a:t>
            </a:r>
            <a:r>
              <a:rPr lang="cs-CZ" sz="1300" dirty="0" err="1"/>
              <a:t>Plaňava</a:t>
            </a:r>
            <a:r>
              <a:rPr lang="cs-CZ" sz="1300" dirty="0"/>
              <a:t>, 1994, s. 56–58 in </a:t>
            </a:r>
            <a:r>
              <a:rPr lang="cs-CZ" sz="1300" dirty="0" err="1"/>
              <a:t>Plaňava</a:t>
            </a:r>
            <a:r>
              <a:rPr lang="cs-CZ" sz="1300" dirty="0"/>
              <a:t>, 2000, s. 166–168) 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3FDE31-3880-4A3A-B8AF-470AD9124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Odpoutání partnerské a vytvoření distance od manželství.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Manželství se odděluje od rodičovství, tvorba </a:t>
            </a:r>
            <a:r>
              <a:rPr lang="cs-CZ" u="sng" dirty="0"/>
              <a:t>porozvodového rodičovství</a:t>
            </a:r>
            <a:r>
              <a:rPr lang="cs-CZ" dirty="0"/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Ochrana dětí, věnovat pozornost potřebám, zájmům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Porozvodové perspektivy, identita, nový životní styl.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cs-CZ" dirty="0">
              <a:highlight>
                <a:srgbClr val="00FFFF"/>
              </a:highlight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07261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F5E592-28A2-4A98-8BF2-528E7D7FA05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cs-CZ" b="1" dirty="0"/>
              <a:t>Vyrovnávání se s rozvodem </a:t>
            </a:r>
            <a:r>
              <a:rPr lang="cs-CZ" dirty="0"/>
              <a:t>– </a:t>
            </a:r>
            <a:r>
              <a:rPr lang="cs-CZ" b="1" dirty="0"/>
              <a:t>pět kategorií</a:t>
            </a:r>
            <a:r>
              <a:rPr lang="cs-CZ" dirty="0"/>
              <a:t> </a:t>
            </a:r>
            <a:br>
              <a:rPr lang="cs-CZ" dirty="0"/>
            </a:br>
            <a:r>
              <a:rPr lang="cs-CZ" sz="1200" dirty="0"/>
              <a:t>(Matějček,  Dytrych, 1999, s. 33–34):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07C443-9E49-440A-8109-BE5C5AF77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cs-CZ" dirty="0"/>
              <a:t>Stupeň – maladaptace</a:t>
            </a:r>
          </a:p>
          <a:p>
            <a:pPr>
              <a:spcBef>
                <a:spcPts val="0"/>
              </a:spcBef>
            </a:pPr>
            <a:r>
              <a:rPr lang="cs-CZ" dirty="0"/>
              <a:t>Stupeň – špatná adaptace</a:t>
            </a:r>
          </a:p>
          <a:p>
            <a:pPr>
              <a:spcBef>
                <a:spcPts val="0"/>
              </a:spcBef>
            </a:pPr>
            <a:r>
              <a:rPr lang="cs-CZ" dirty="0"/>
              <a:t>Stupeň problematická adaptace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Stupeň – dobrá adaptace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Stupeň – velmi dobrá adaptace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7136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8C5C5C-2840-402E-BA05-5FD8454E723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cs-CZ" dirty="0"/>
              <a:t>Nejzranitelnější momenty dětí při</a:t>
            </a:r>
            <a:br>
              <a:rPr lang="cs-CZ" dirty="0"/>
            </a:br>
            <a:r>
              <a:rPr lang="cs-CZ" dirty="0"/>
              <a:t>rozvodu/rozchodu rodičů </a:t>
            </a:r>
            <a:r>
              <a:rPr lang="cs-CZ" sz="1300" dirty="0"/>
              <a:t>(</a:t>
            </a:r>
            <a:r>
              <a:rPr lang="cs-CZ" sz="1300" dirty="0" err="1"/>
              <a:t>Levin</a:t>
            </a:r>
            <a:r>
              <a:rPr lang="cs-CZ" sz="1300" dirty="0"/>
              <a:t> a </a:t>
            </a:r>
            <a:r>
              <a:rPr lang="cs-CZ" sz="1300" dirty="0" err="1"/>
              <a:t>Klineová</a:t>
            </a:r>
            <a:r>
              <a:rPr lang="cs-CZ" sz="1300" dirty="0"/>
              <a:t>, 2012 in Zpráva o rodině 2020, 2020, s. 164)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0439B8-9D09-4622-89BF-C31CF6951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„1. se poprvé o rozvodu/rozchodu dozvědí,</a:t>
            </a:r>
          </a:p>
          <a:p>
            <a:pPr marL="0" indent="0">
              <a:buNone/>
            </a:pPr>
            <a:r>
              <a:rPr lang="cs-CZ" dirty="0"/>
              <a:t>2. se dozvědí, že jeden z rodičů se odstěhuje, nebo že odešel;</a:t>
            </a:r>
          </a:p>
          <a:p>
            <a:pPr marL="0" indent="0">
              <a:buNone/>
            </a:pPr>
            <a:r>
              <a:rPr lang="cs-CZ" dirty="0"/>
              <a:t>3. se určují podmínky péče;</a:t>
            </a:r>
          </a:p>
          <a:p>
            <a:pPr marL="0" indent="0">
              <a:buNone/>
            </a:pPr>
            <a:r>
              <a:rPr lang="cs-CZ" dirty="0"/>
              <a:t>4. se hledá finanční dohoda;</a:t>
            </a:r>
          </a:p>
          <a:p>
            <a:pPr marL="0" indent="0">
              <a:buNone/>
            </a:pPr>
            <a:r>
              <a:rPr lang="cs-CZ" dirty="0"/>
              <a:t>5. začnou žít odděleným životem u matky/u otce;</a:t>
            </a:r>
          </a:p>
          <a:p>
            <a:pPr marL="0" indent="0">
              <a:buNone/>
            </a:pPr>
            <a:r>
              <a:rPr lang="cs-CZ" dirty="0"/>
              <a:t>6. jeden z rodičů nebo oba začnou mít nové vztahy;</a:t>
            </a:r>
          </a:p>
          <a:p>
            <a:pPr marL="0" indent="0">
              <a:buNone/>
            </a:pPr>
            <a:r>
              <a:rPr lang="cs-CZ" dirty="0"/>
              <a:t>7. se jeden z rodičů rozhodne, že se odstěhuje;</a:t>
            </a:r>
          </a:p>
          <a:p>
            <a:pPr marL="0" indent="0">
              <a:buNone/>
            </a:pPr>
            <a:r>
              <a:rPr lang="cs-CZ" dirty="0"/>
              <a:t>8. se rodiče rozhodnou pro další manželství a vznikne nevlastní rodina“</a:t>
            </a:r>
          </a:p>
        </p:txBody>
      </p:sp>
    </p:spTree>
    <p:extLst>
      <p:ext uri="{BB962C8B-B14F-4D97-AF65-F5344CB8AC3E}">
        <p14:creationId xmlns:p14="http://schemas.microsoft.com/office/powerpoint/2010/main" val="20565448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E2D71-FF29-4EC8-A870-E617CBE0637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Dítě v době rozvodu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2745FE-7347-47EF-AACB-9DF2B26C2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Dítě</a:t>
            </a:r>
            <a:r>
              <a:rPr lang="cs-CZ" dirty="0"/>
              <a:t> je vystaveno při rozvodu </a:t>
            </a:r>
            <a:r>
              <a:rPr lang="cs-CZ" b="1" dirty="0">
                <a:solidFill>
                  <a:srgbClr val="FF0000"/>
                </a:solidFill>
              </a:rPr>
              <a:t>psychické zátěži</a:t>
            </a:r>
            <a:r>
              <a:rPr lang="cs-CZ" dirty="0"/>
              <a:t>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u="sng" dirty="0">
                <a:solidFill>
                  <a:srgbClr val="FF0000"/>
                </a:solidFill>
              </a:rPr>
              <a:t>Dítě není stranou rodičovských konfliktů.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Konflikt loajality</a:t>
            </a:r>
            <a:r>
              <a:rPr lang="cs-CZ" dirty="0"/>
              <a:t> vůči pro něj nejdůležitějším osobám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Důsledky rozvodu</a:t>
            </a:r>
            <a:r>
              <a:rPr lang="cs-CZ" dirty="0"/>
              <a:t> – projevit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bezprostředně 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i až na začátku dospělosti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80063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2568D-13D3-4DA1-B88B-B963B379936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Rozpad rodiny a dítě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2BD649-4E24-4BBF-AD4E-7F7403418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Reakce dětí na rozpadu rodiny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jsou </a:t>
            </a:r>
            <a:r>
              <a:rPr lang="cs-CZ" b="1" dirty="0">
                <a:solidFill>
                  <a:srgbClr val="FF0000"/>
                </a:solidFill>
              </a:rPr>
              <a:t>závislé na věku dětí</a:t>
            </a:r>
            <a:r>
              <a:rPr lang="cs-CZ" dirty="0"/>
              <a:t>. </a:t>
            </a:r>
          </a:p>
          <a:p>
            <a:pPr marL="457200" lvl="1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„Pocity jsou stejné, ale mění se jen jejich vyjádření.“ </a:t>
            </a:r>
            <a:r>
              <a:rPr lang="cs-CZ" sz="1200" dirty="0"/>
              <a:t>(Smith, 2004, s. 41)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9986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7A49AC-4CD5-4BFC-99C6-46344F9C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34" y="32871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Psychologická literatura – pojmy „</a:t>
            </a:r>
            <a:r>
              <a:rPr lang="cs-CZ" sz="4000" b="1" dirty="0" err="1">
                <a:solidFill>
                  <a:srgbClr val="FF0000"/>
                </a:solidFill>
              </a:rPr>
              <a:t>spolurodičovství</a:t>
            </a:r>
            <a:r>
              <a:rPr lang="cs-CZ" sz="4000" dirty="0"/>
              <a:t>“</a:t>
            </a:r>
            <a:r>
              <a:rPr lang="cs-CZ" sz="3600" dirty="0"/>
              <a:t> </a:t>
            </a:r>
            <a:r>
              <a:rPr lang="cs-CZ" sz="1300" dirty="0"/>
              <a:t>(Horská, Kraus, 2018),</a:t>
            </a:r>
            <a:r>
              <a:rPr lang="cs-CZ" dirty="0"/>
              <a:t> </a:t>
            </a:r>
            <a:r>
              <a:rPr lang="cs-CZ" sz="4000" dirty="0"/>
              <a:t>„</a:t>
            </a:r>
            <a:r>
              <a:rPr lang="cs-CZ" sz="4000" b="1" dirty="0"/>
              <a:t>sdílené rodičovství</a:t>
            </a:r>
            <a:r>
              <a:rPr lang="cs-CZ" sz="4000" dirty="0"/>
              <a:t>“, „</a:t>
            </a:r>
            <a:r>
              <a:rPr lang="cs-CZ" sz="4000" b="1" dirty="0"/>
              <a:t>rodičovský tým</a:t>
            </a:r>
            <a:r>
              <a:rPr lang="cs-CZ" sz="4000" dirty="0"/>
              <a:t>“</a:t>
            </a:r>
            <a:r>
              <a:rPr lang="cs-CZ" dirty="0"/>
              <a:t> </a:t>
            </a:r>
            <a:r>
              <a:rPr lang="cs-CZ" sz="1300" dirty="0"/>
              <a:t>(</a:t>
            </a:r>
            <a:r>
              <a:rPr lang="cs-CZ" sz="1300" dirty="0" err="1"/>
              <a:t>Ballnik</a:t>
            </a:r>
            <a:r>
              <a:rPr lang="cs-CZ" sz="1300" dirty="0"/>
              <a:t>, 2012).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862D35-67A6-4247-824F-DE3C2EEF2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Rodičům doporučováno: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„a) aby </a:t>
            </a:r>
            <a:r>
              <a:rPr lang="cs-CZ" b="1" dirty="0"/>
              <a:t>nepodceňovali vnímavost dětí </a:t>
            </a:r>
            <a:r>
              <a:rPr lang="cs-CZ" dirty="0"/>
              <a:t>vůči konfliktu během rozchodu/rozvodu nebo po něm;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b) aby </a:t>
            </a:r>
            <a:r>
              <a:rPr lang="cs-CZ" b="1" dirty="0"/>
              <a:t>děti ujistili, že se spolu rozcházejí rodiče, a ne rodiče s dětmi </a:t>
            </a:r>
            <a:r>
              <a:rPr lang="cs-CZ" dirty="0"/>
              <a:t>a že za jejich rozchod děti nemohou;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c) aby si </a:t>
            </a:r>
            <a:r>
              <a:rPr lang="cs-CZ" b="1" dirty="0"/>
              <a:t>zachovali vědomí rodičovství </a:t>
            </a:r>
            <a:r>
              <a:rPr lang="cs-CZ" dirty="0"/>
              <a:t>ve smyslu odpovědnosti za další vývoj dětí ve šťastné, zdravé a silné osobnosti a přizpůsobili tomu své jednání;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d) aby </a:t>
            </a:r>
            <a:r>
              <a:rPr lang="cs-CZ" b="1" dirty="0"/>
              <a:t>udělali ze své strany vše pro to, aby rozvodový/rozchodový konflikt a nepřátelství mezi nimi nepokračovaly</a:t>
            </a:r>
            <a:r>
              <a:rPr lang="cs-CZ" dirty="0"/>
              <a:t>, aby se </a:t>
            </a:r>
            <a:r>
              <a:rPr lang="cs-CZ" b="1" dirty="0"/>
              <a:t>nedopouštěli popouzení </a:t>
            </a:r>
            <a:r>
              <a:rPr lang="cs-CZ" dirty="0"/>
              <a:t>dětí vůči druhému rodiči, aby jim zachovávali jeho pozitivní obraz – aby o něm nemluvili pohrdavě, neponižovali ho před nimi a nedovolili, aby tak činil někdo jiný;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7288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12F4C-9B66-4F6A-A9E4-86453FA55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B26AAC-A22F-49F1-9265-480C173F2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e) aby </a:t>
            </a:r>
            <a:r>
              <a:rPr lang="cs-CZ" b="1" dirty="0"/>
              <a:t>děti podporovali v rozvíjení kvalitního a láskyplného vztahu s druhým rodičem</a:t>
            </a:r>
            <a:r>
              <a:rPr lang="cs-CZ" dirty="0"/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f) aby se </a:t>
            </a:r>
            <a:r>
              <a:rPr lang="cs-CZ" b="1" dirty="0"/>
              <a:t>vyhnuli kupování a podplácení dětí</a:t>
            </a:r>
            <a:r>
              <a:rPr lang="cs-CZ" dirty="0"/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g) aby děti </a:t>
            </a:r>
            <a:r>
              <a:rPr lang="cs-CZ" b="1" dirty="0"/>
              <a:t>nezneužívali jako prostředníky v komunikaci </a:t>
            </a:r>
            <a:r>
              <a:rPr lang="cs-CZ" dirty="0"/>
              <a:t>s druhým rodičem, nechtěli po nich, aby ho špehovali, nevyslýchali je, jak druhý rodič žije nebo bydlí, nevyptávali se na jeho nového partnera; aby naslouchali se zájmem, pokud děti samy začnou vyprávět, ale nedomáhali se dalších podrobností a nedopustili, aby děti druhého rodiče pomlouvali;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6033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D21B8E-FEC6-4100-954E-2CE7F4794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2133DF-255D-46F4-AB90-25FCF0180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/>
              <a:t>h) aby </a:t>
            </a:r>
            <a:r>
              <a:rPr lang="cs-CZ" b="1" dirty="0"/>
              <a:t>o dítě vzájemně nelicitovali</a:t>
            </a:r>
            <a:r>
              <a:rPr lang="cs-CZ" dirty="0"/>
              <a:t> (např. „když budeš souhlasit se střídavou péčí, můžeš si nechat byt“);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/>
              <a:t>i) aby </a:t>
            </a:r>
            <a:r>
              <a:rPr lang="cs-CZ" b="1" dirty="0"/>
              <a:t>kontakt dětí s druhým rodičem zařídili co nejlépe </a:t>
            </a:r>
            <a:r>
              <a:rPr lang="cs-CZ" dirty="0"/>
              <a:t>– tak, aby nikoho nepoškozoval, naopak přinášel všem (dítěti i matce a otci) co největší uspokojení;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/>
              <a:t>j) aby </a:t>
            </a:r>
            <a:r>
              <a:rPr lang="cs-CZ" b="1" dirty="0"/>
              <a:t>nespěchali s navazováním vztahu dětí s novým partnerem/partnerkou</a:t>
            </a:r>
            <a:r>
              <a:rPr lang="cs-CZ" dirty="0"/>
              <a:t>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/>
              <a:t>k) aby </a:t>
            </a:r>
            <a:r>
              <a:rPr lang="cs-CZ" b="1" dirty="0"/>
              <a:t>nezatěžovali děti tím, že musí nenávidět nového partnera druhého rodiče</a:t>
            </a:r>
            <a:r>
              <a:rPr lang="cs-CZ" dirty="0"/>
              <a:t>, aby jim dokázali, jak moc je mají rády; aby vůči jeho osobě před dětmi zůstávali aspoň neutrální, nemohou-li být vstřícní, a snažili se předejít problémům v jejich vzájemných vztazích, neboť nový partner se v budoucnu může stát nevlastním rodičem dětí;</a:t>
            </a:r>
          </a:p>
        </p:txBody>
      </p:sp>
    </p:spTree>
    <p:extLst>
      <p:ext uri="{BB962C8B-B14F-4D97-AF65-F5344CB8AC3E}">
        <p14:creationId xmlns:p14="http://schemas.microsoft.com/office/powerpoint/2010/main" val="2373118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CAB1229E-41B8-4903-B95C-F8C81C0BA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729F7E83-31A8-420C-914D-B3790B209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Současná rodina </a:t>
            </a:r>
            <a:r>
              <a:rPr lang="cs-CZ" dirty="0"/>
              <a:t>– nestabilní</a:t>
            </a:r>
          </a:p>
          <a:p>
            <a:r>
              <a:rPr lang="cs-CZ" u="sng" dirty="0"/>
              <a:t>Lidé si přejí</a:t>
            </a:r>
            <a:r>
              <a:rPr lang="cs-CZ" dirty="0"/>
              <a:t> život v manželství – velká </a:t>
            </a:r>
            <a:r>
              <a:rPr lang="cs-CZ" u="sng" dirty="0"/>
              <a:t>část manželství končí rozvodem</a:t>
            </a:r>
          </a:p>
          <a:p>
            <a:pPr marL="0" indent="0">
              <a:buNone/>
            </a:pPr>
            <a:r>
              <a:rPr lang="cs-CZ" dirty="0"/>
              <a:t>+ </a:t>
            </a:r>
            <a:r>
              <a:rPr lang="cs-CZ" u="sng" dirty="0"/>
              <a:t>rozpady vztahů</a:t>
            </a:r>
          </a:p>
          <a:p>
            <a:endParaRPr lang="cs-CZ" dirty="0"/>
          </a:p>
          <a:p>
            <a:r>
              <a:rPr lang="cs-CZ" b="1" u="sng" dirty="0">
                <a:solidFill>
                  <a:srgbClr val="FF0000"/>
                </a:solidFill>
              </a:rPr>
              <a:t>Nesezdané soužití</a:t>
            </a:r>
          </a:p>
          <a:p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Rozpady vztahů a rozvody manželství </a:t>
            </a:r>
            <a:r>
              <a:rPr lang="cs-CZ" dirty="0"/>
              <a:t>– společné charakteristiky</a:t>
            </a:r>
          </a:p>
        </p:txBody>
      </p:sp>
    </p:spTree>
    <p:extLst>
      <p:ext uri="{BB962C8B-B14F-4D97-AF65-F5344CB8AC3E}">
        <p14:creationId xmlns:p14="http://schemas.microsoft.com/office/powerpoint/2010/main" val="31693604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9471A7-2053-4327-8172-B5293F4C4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7BB8A8-E5FB-4A6A-AE22-DB58052C5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l) aby </a:t>
            </a:r>
            <a:r>
              <a:rPr lang="cs-CZ" b="1" dirty="0"/>
              <a:t>nepředstírali, co skutečně necítí a dětem nepodsouvali své pocity </a:t>
            </a:r>
            <a:r>
              <a:rPr lang="cs-CZ" dirty="0"/>
              <a:t>(je možné říci „strašně se zlobím na tvého otce“, je však třeba dodat „ale to neznamená, aby ses na něho zlobil i ty“);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m) aby </a:t>
            </a:r>
            <a:r>
              <a:rPr lang="cs-CZ" b="1" dirty="0"/>
              <a:t>se nenechávali dětmi manipulovat nebo popouzet proti sobě navzájem</a:t>
            </a:r>
            <a:r>
              <a:rPr lang="cs-CZ" dirty="0"/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n) aby </a:t>
            </a:r>
            <a:r>
              <a:rPr lang="cs-CZ" b="1" dirty="0"/>
              <a:t>vyhledali odbornou pomoc, </a:t>
            </a:r>
            <a:r>
              <a:rPr lang="cs-CZ" dirty="0"/>
              <a:t>je-li pro ně rozchod či rozvod bolestivý (individuální psychoterapie), nebo činí-li jim potíže dospět k dohodě o podmínkách péče o děti (mediace, psychologické poradenství, OSPOD), potřebují-li dospělí nebo i děti provést rozchodem/rozvodem (párová terapie, rodinná terapie) </a:t>
            </a:r>
            <a:r>
              <a:rPr lang="cs-CZ" sz="1300" dirty="0"/>
              <a:t>(Matějček, Dytrych, 1994; Mikulková, 2015; </a:t>
            </a:r>
            <a:r>
              <a:rPr lang="cs-CZ" sz="1300" dirty="0" err="1"/>
              <a:t>Everett</a:t>
            </a:r>
            <a:r>
              <a:rPr lang="cs-CZ" sz="1300" dirty="0"/>
              <a:t>, </a:t>
            </a:r>
            <a:r>
              <a:rPr lang="cs-CZ" sz="1300" dirty="0" err="1"/>
              <a:t>Everett</a:t>
            </a:r>
            <a:r>
              <a:rPr lang="cs-CZ" sz="1300" dirty="0"/>
              <a:t>, 2000; </a:t>
            </a:r>
            <a:r>
              <a:rPr lang="cs-CZ" sz="1300" dirty="0" err="1"/>
              <a:t>Levine</a:t>
            </a:r>
            <a:r>
              <a:rPr lang="cs-CZ" sz="1300" dirty="0"/>
              <a:t>, </a:t>
            </a:r>
            <a:r>
              <a:rPr lang="cs-CZ" sz="1300" dirty="0" err="1"/>
              <a:t>Klineová</a:t>
            </a:r>
            <a:r>
              <a:rPr lang="cs-CZ" sz="1300" dirty="0"/>
              <a:t>, 2012; </a:t>
            </a:r>
            <a:r>
              <a:rPr lang="cs-CZ" sz="1300" dirty="0" err="1"/>
              <a:t>Ballnik</a:t>
            </a:r>
            <a:r>
              <a:rPr lang="cs-CZ" sz="1300" dirty="0"/>
              <a:t>, 2012).“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49373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3A80E4-56DF-4CE6-A6C8-8F233D91D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770D44-3983-4934-868D-6F4135A5F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Extrémní případ</a:t>
            </a:r>
            <a:r>
              <a:rPr lang="cs-CZ" dirty="0"/>
              <a:t> – </a:t>
            </a:r>
            <a:r>
              <a:rPr lang="cs-CZ" b="1" dirty="0"/>
              <a:t>vražda dítěte </a:t>
            </a:r>
            <a:r>
              <a:rPr lang="cs-CZ" dirty="0"/>
              <a:t>– označení </a:t>
            </a:r>
            <a:r>
              <a:rPr lang="cs-CZ" b="1" dirty="0">
                <a:solidFill>
                  <a:srgbClr val="FF0000"/>
                </a:solidFill>
              </a:rPr>
              <a:t>Médein komplex</a:t>
            </a:r>
            <a:r>
              <a:rPr lang="cs-CZ" dirty="0"/>
              <a:t> </a:t>
            </a:r>
            <a:r>
              <a:rPr lang="cs-CZ" sz="1200" dirty="0"/>
              <a:t>(Kocourková, J., </a:t>
            </a:r>
            <a:r>
              <a:rPr lang="cs-CZ" sz="1200" dirty="0" err="1"/>
              <a:t>Nesrstová</a:t>
            </a:r>
            <a:r>
              <a:rPr lang="cs-CZ" sz="1200" dirty="0"/>
              <a:t>, M., 1994 in Kocourková, 2000, s. 40)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„</a:t>
            </a:r>
            <a:r>
              <a:rPr lang="cs-CZ" b="1" dirty="0"/>
              <a:t>komplex Médein</a:t>
            </a:r>
            <a:r>
              <a:rPr lang="cs-CZ" dirty="0"/>
              <a:t> </a:t>
            </a:r>
            <a:r>
              <a:rPr lang="cs-CZ" cap="all" dirty="0" err="1"/>
              <a:t>Medea</a:t>
            </a:r>
            <a:r>
              <a:rPr lang="cs-CZ" cap="all" dirty="0"/>
              <a:t> </a:t>
            </a:r>
            <a:r>
              <a:rPr lang="cs-CZ" cap="all" dirty="0" err="1"/>
              <a:t>complex</a:t>
            </a:r>
            <a:r>
              <a:rPr lang="cs-CZ" dirty="0"/>
              <a:t> potlačené přání matky zabít vlastní dítě, obvykle pro nenávist k jeho otci.“ </a:t>
            </a:r>
            <a:r>
              <a:rPr lang="cs-CZ" sz="1200" dirty="0"/>
              <a:t>(Hartl, Hartlová, 2010, s. 257)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 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357476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6E807F-6050-44CF-B09E-E6C5364CD13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Výchova dítě po rozvodu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C7E2CC-AA42-4080-BFB0-29049C0B2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Styk s dítětem upraven a výkon rodičovské zodpovědnosti</a:t>
            </a:r>
            <a:r>
              <a:rPr lang="cs-CZ" dirty="0"/>
              <a:t> poté, co je manželství rozvedeno, se realizuje:</a:t>
            </a:r>
            <a:endParaRPr lang="cs-CZ" sz="2400" dirty="0"/>
          </a:p>
          <a:p>
            <a:pPr lvl="1"/>
            <a:r>
              <a:rPr lang="cs-CZ" dirty="0"/>
              <a:t>Svěření do péče jednoho rodiče </a:t>
            </a:r>
            <a:endParaRPr lang="cs-CZ" sz="2000" dirty="0"/>
          </a:p>
          <a:p>
            <a:pPr lvl="1"/>
            <a:r>
              <a:rPr lang="cs-CZ" dirty="0"/>
              <a:t>Střídavá péče </a:t>
            </a:r>
            <a:endParaRPr lang="cs-CZ" sz="2000" dirty="0"/>
          </a:p>
          <a:p>
            <a:pPr lvl="1"/>
            <a:r>
              <a:rPr lang="cs-CZ" dirty="0"/>
              <a:t>Společná péče rodičů </a:t>
            </a:r>
            <a:r>
              <a:rPr lang="cs-CZ" sz="1200" dirty="0"/>
              <a:t>(Francová, Dvořáková Závodská, 2014) </a:t>
            </a:r>
          </a:p>
          <a:p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33843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ED3C91-A7B0-40A7-930E-4173E61D6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44A14C0-9542-4F3D-A108-248E8A122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>
                <a:solidFill>
                  <a:srgbClr val="FF0000"/>
                </a:solidFill>
              </a:rPr>
              <a:t>Mít rozumné podmínky styku rodiče s dítětem</a:t>
            </a:r>
            <a:r>
              <a:rPr lang="cs-CZ" dirty="0"/>
              <a:t> bez ohledu na to, kterému rodiči je dítěte do péče svěřeno a s druhým se stýká ve stanoveném režimu. </a:t>
            </a:r>
            <a:r>
              <a:rPr lang="cs-CZ" sz="1200" dirty="0"/>
              <a:t>(Dytrych, 1999, s. 217) </a:t>
            </a:r>
          </a:p>
          <a:p>
            <a:pPr algn="just"/>
            <a:r>
              <a:rPr lang="cs-CZ" b="1" dirty="0">
                <a:solidFill>
                  <a:srgbClr val="FF0000"/>
                </a:solidFill>
              </a:rPr>
              <a:t>Možnosti</a:t>
            </a:r>
            <a:r>
              <a:rPr lang="cs-CZ" dirty="0"/>
              <a:t> </a:t>
            </a:r>
            <a:r>
              <a:rPr lang="cs-CZ" sz="1200" dirty="0"/>
              <a:t>(Dytrych, 1999b, s. 217):</a:t>
            </a:r>
          </a:p>
          <a:p>
            <a:pPr lvl="1" algn="just"/>
            <a:r>
              <a:rPr lang="cs-CZ" b="1" dirty="0"/>
              <a:t>1. varianta </a:t>
            </a:r>
            <a:r>
              <a:rPr lang="cs-CZ" dirty="0"/>
              <a:t>– optimální forma – volné pokračování vztahu</a:t>
            </a:r>
            <a:endParaRPr lang="cs-CZ" sz="2000" dirty="0"/>
          </a:p>
          <a:p>
            <a:pPr lvl="1" algn="just"/>
            <a:r>
              <a:rPr lang="cs-CZ" b="1" dirty="0"/>
              <a:t>2. varianta </a:t>
            </a:r>
            <a:r>
              <a:rPr lang="cs-CZ" dirty="0"/>
              <a:t>– strávit s jedním rodičem delší dobu v jednom celku</a:t>
            </a:r>
            <a:endParaRPr lang="cs-CZ" sz="2000" dirty="0"/>
          </a:p>
          <a:p>
            <a:pPr lvl="1" algn="just"/>
            <a:r>
              <a:rPr lang="cs-CZ" b="1" dirty="0"/>
              <a:t>3. varianta </a:t>
            </a:r>
            <a:r>
              <a:rPr lang="cs-CZ" dirty="0"/>
              <a:t>– styk dítěte s otcem/matkou ve stanovených termínech, podle pravidel s požadavkem přesného dodržování</a:t>
            </a:r>
            <a:endParaRPr lang="cs-CZ" sz="2000" dirty="0"/>
          </a:p>
          <a:p>
            <a:pPr lvl="1" algn="just"/>
            <a:r>
              <a:rPr lang="cs-CZ" b="1" dirty="0"/>
              <a:t>4. varianta </a:t>
            </a:r>
            <a:r>
              <a:rPr lang="cs-CZ" dirty="0"/>
              <a:t>– setkávání s dítětem je pro jednoho či oba rodiče prostorem pro pokračování bývalého manželského konfliktu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62346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9E5BB2-D9DD-4A1D-9594-A35FE99BF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6140D8-7D20-4FE7-8F94-C8A09F577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>
                <a:solidFill>
                  <a:srgbClr val="FF0000"/>
                </a:solidFill>
              </a:rPr>
              <a:t>Vyhrocené spory o děti po rozvodu </a:t>
            </a:r>
            <a:r>
              <a:rPr lang="cs-CZ" dirty="0"/>
              <a:t>– děti jimi stresovány</a:t>
            </a:r>
          </a:p>
          <a:p>
            <a:pPr algn="just"/>
            <a:r>
              <a:rPr lang="cs-CZ" b="1" dirty="0">
                <a:solidFill>
                  <a:srgbClr val="FF0000"/>
                </a:solidFill>
              </a:rPr>
              <a:t>Typické problémy:</a:t>
            </a:r>
          </a:p>
          <a:p>
            <a:pPr lvl="1" algn="just"/>
            <a:r>
              <a:rPr lang="cs-CZ" dirty="0"/>
              <a:t>Nepředávání dětí v dohodnutém termínu</a:t>
            </a:r>
          </a:p>
          <a:p>
            <a:pPr lvl="1" algn="just"/>
            <a:r>
              <a:rPr lang="cs-CZ" dirty="0"/>
              <a:t>Dítě nebylo na předání připraveno (nejen, že má sbaleno, ale i příprava psychická)</a:t>
            </a:r>
          </a:p>
          <a:p>
            <a:pPr lvl="1" algn="just"/>
            <a:r>
              <a:rPr lang="cs-CZ" dirty="0"/>
              <a:t>Výživné – neplacení, opožděné placení</a:t>
            </a:r>
          </a:p>
          <a:p>
            <a:pPr lvl="1" algn="just"/>
            <a:r>
              <a:rPr lang="cs-CZ" dirty="0"/>
              <a:t>Obviňování rodiče, že s dítětem špatně zachází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00150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4C35D1-0AD4-4A3F-941D-7116994B5ED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cs-CZ" sz="1000" dirty="0"/>
              <a:t>Dudová, (2007c) uvádí </a:t>
            </a:r>
            <a:r>
              <a:rPr lang="cs-CZ" dirty="0"/>
              <a:t>„…nejčastější důvody, kterými matky vysvětlují své chování: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EF2805-E6B3-4C86-AC0A-CC7E729F4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cs-CZ" dirty="0"/>
              <a:t>Matky kontaktům brání, protože </a:t>
            </a:r>
            <a:r>
              <a:rPr lang="cs-CZ" dirty="0">
                <a:solidFill>
                  <a:srgbClr val="FF0000"/>
                </a:solidFill>
              </a:rPr>
              <a:t>otci nedůvěřují</a:t>
            </a:r>
            <a:r>
              <a:rPr lang="cs-CZ" dirty="0"/>
              <a:t>…</a:t>
            </a:r>
          </a:p>
          <a:p>
            <a:pPr lvl="0" algn="just"/>
            <a:r>
              <a:rPr lang="cs-CZ" dirty="0"/>
              <a:t>Mnohdy k bránění v kontaktech dochází proto, že </a:t>
            </a:r>
            <a:r>
              <a:rPr lang="cs-CZ" u="sng" dirty="0">
                <a:solidFill>
                  <a:srgbClr val="FF0000"/>
                </a:solidFill>
              </a:rPr>
              <a:t>matka nemá o otci dobré mínění</a:t>
            </a:r>
            <a:r>
              <a:rPr lang="cs-CZ" dirty="0"/>
              <a:t>...</a:t>
            </a:r>
          </a:p>
          <a:p>
            <a:pPr lvl="0" algn="just"/>
            <a:r>
              <a:rPr lang="cs-CZ" dirty="0"/>
              <a:t>Mnohdy se kontakty mezi otcem a dětmi neuskutečňují prostě proto, že </a:t>
            </a:r>
            <a:r>
              <a:rPr lang="cs-CZ" dirty="0">
                <a:solidFill>
                  <a:srgbClr val="FF0000"/>
                </a:solidFill>
              </a:rPr>
              <a:t>matky začnou odmítat tento kontakt nadále aktivně zprostředkovávat, a otec neumí s dětmi navázat kontakt sám osobně bez matky jak prostředníka</a:t>
            </a:r>
            <a:r>
              <a:rPr lang="cs-CZ" dirty="0"/>
              <a:t>. Pak může </a:t>
            </a:r>
            <a:r>
              <a:rPr lang="cs-CZ" dirty="0">
                <a:solidFill>
                  <a:srgbClr val="FF0000"/>
                </a:solidFill>
              </a:rPr>
              <a:t>subjektivně získat pocit, že matka dětem v kontaktu s ním brání</a:t>
            </a:r>
            <a:r>
              <a:rPr lang="cs-CZ" dirty="0"/>
              <a:t>…</a:t>
            </a:r>
          </a:p>
          <a:p>
            <a:pPr lvl="0" algn="just"/>
            <a:r>
              <a:rPr lang="cs-CZ" dirty="0"/>
              <a:t>Důvodem k zamezení styků může být i to, že </a:t>
            </a:r>
            <a:r>
              <a:rPr lang="cs-CZ" dirty="0">
                <a:solidFill>
                  <a:srgbClr val="FF0000"/>
                </a:solidFill>
              </a:rPr>
              <a:t>otec o děti nějaký čas nejeví zájem a matka již přestává s jeho návštěvami počítat</a:t>
            </a:r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50315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13C1CA-8724-4E44-91CF-C641FF709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818B33-5610-4BE1-BF86-DBCA3AE50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Styky se neuskutečňují také tehdy, když je dítě nemocné: </a:t>
            </a:r>
            <a:r>
              <a:rPr lang="cs-CZ" dirty="0">
                <a:solidFill>
                  <a:srgbClr val="FF0000"/>
                </a:solidFill>
              </a:rPr>
              <a:t>matky nepřepokládají, že by se otec měl starat o dítě v nemocnici</a:t>
            </a:r>
            <a:r>
              <a:rPr lang="cs-CZ" dirty="0"/>
              <a:t>. Pokud má dítě klid na lůžku, automaticky se přepokládá, že bude ležet doma u matky…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Není výjimkou, že </a:t>
            </a:r>
            <a:r>
              <a:rPr lang="cs-CZ" dirty="0">
                <a:solidFill>
                  <a:srgbClr val="FF0000"/>
                </a:solidFill>
              </a:rPr>
              <a:t>matky</a:t>
            </a:r>
            <a:r>
              <a:rPr lang="cs-CZ" dirty="0"/>
              <a:t> nesouhlasí s tím, aby se děti stýkaly s otcem, </a:t>
            </a:r>
            <a:r>
              <a:rPr lang="cs-CZ" dirty="0">
                <a:solidFill>
                  <a:srgbClr val="FF0000"/>
                </a:solidFill>
              </a:rPr>
              <a:t>protože žárlí na novou přítelkyni svého bývalého manžela</a:t>
            </a:r>
            <a:r>
              <a:rPr lang="cs-CZ" dirty="0"/>
              <a:t>…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Objevuji se i případy, kdy matka nepodporuje kontakty otce s dětmi proto, </a:t>
            </a:r>
            <a:r>
              <a:rPr lang="cs-CZ" dirty="0">
                <a:solidFill>
                  <a:srgbClr val="FF0000"/>
                </a:solidFill>
              </a:rPr>
              <a:t>že její život je natolik provázán s životem dětí a s péčí o ně, že neumí a nechce trávit čas bez nich</a:t>
            </a:r>
            <a:r>
              <a:rPr lang="cs-CZ" dirty="0"/>
              <a:t>…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V některých případech </a:t>
            </a:r>
            <a:r>
              <a:rPr lang="cs-CZ" dirty="0">
                <a:solidFill>
                  <a:srgbClr val="FF0000"/>
                </a:solidFill>
              </a:rPr>
              <a:t>dítě může být matkou použito jako páka o vyjednávání o majetku</a:t>
            </a:r>
            <a:r>
              <a:rPr lang="cs-CZ" dirty="0"/>
              <a:t>…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>
                <a:solidFill>
                  <a:srgbClr val="FF0000"/>
                </a:solidFill>
              </a:rPr>
              <a:t>Matka může být otcem i neprávem obviněna z toho, že otci brání v kontaktu, že navádí děti proti němu, ačkoli to tak není</a:t>
            </a:r>
            <a:r>
              <a:rPr lang="cs-CZ" dirty="0"/>
              <a:t>…“ </a:t>
            </a:r>
            <a:r>
              <a:rPr lang="cs-CZ" sz="1500" dirty="0"/>
              <a:t>(Dudová, 2007c, s. 67–68)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67245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2B90FC-DBED-4A73-A2E4-1EB2622C5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D63EA2-6D65-4C3C-AB5B-96B65B3D2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Řada matek kontakt otce s dítětem podporuje.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Domnívají se, že otec má na kontakt právo a je to pro děti pozitivní. </a:t>
            </a:r>
            <a:r>
              <a:rPr lang="cs-CZ" sz="1000" dirty="0"/>
              <a:t>(Dudová, 2007c, s. 68)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5180564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BE8667-255B-4DA6-B02C-7FB6D822C27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b="1" dirty="0"/>
              <a:t>Syndrom zavrženého rodiče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EE04A7C-0AFB-4694-8DEC-CF5816E6C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3100" b="1" dirty="0">
                <a:solidFill>
                  <a:srgbClr val="FF0000"/>
                </a:solidFill>
              </a:rPr>
              <a:t>R. A. </a:t>
            </a:r>
            <a:r>
              <a:rPr lang="cs-CZ" sz="3100" b="1" dirty="0" err="1">
                <a:solidFill>
                  <a:srgbClr val="FF0000"/>
                </a:solidFill>
              </a:rPr>
              <a:t>Gardner</a:t>
            </a:r>
            <a:r>
              <a:rPr lang="cs-CZ" sz="3100" dirty="0">
                <a:solidFill>
                  <a:srgbClr val="FF0000"/>
                </a:solidFill>
              </a:rPr>
              <a:t> </a:t>
            </a:r>
            <a:r>
              <a:rPr lang="cs-CZ" sz="3100" dirty="0"/>
              <a:t>(80. léta 20. století) popsal jev – </a:t>
            </a:r>
            <a:r>
              <a:rPr lang="cs-CZ" sz="3100" b="1" dirty="0" err="1">
                <a:solidFill>
                  <a:srgbClr val="FF0000"/>
                </a:solidFill>
              </a:rPr>
              <a:t>Parental</a:t>
            </a:r>
            <a:r>
              <a:rPr lang="cs-CZ" sz="3100" b="1" dirty="0">
                <a:solidFill>
                  <a:srgbClr val="FF0000"/>
                </a:solidFill>
              </a:rPr>
              <a:t> </a:t>
            </a:r>
            <a:r>
              <a:rPr lang="cs-CZ" sz="3100" b="1" dirty="0" err="1">
                <a:solidFill>
                  <a:srgbClr val="FF0000"/>
                </a:solidFill>
              </a:rPr>
              <a:t>Alienation</a:t>
            </a:r>
            <a:r>
              <a:rPr lang="cs-CZ" sz="3100" b="1" dirty="0">
                <a:solidFill>
                  <a:srgbClr val="FF0000"/>
                </a:solidFill>
              </a:rPr>
              <a:t> Syndrome</a:t>
            </a:r>
            <a:r>
              <a:rPr lang="cs-CZ" sz="3100" dirty="0">
                <a:solidFill>
                  <a:srgbClr val="FF0000"/>
                </a:solidFill>
              </a:rPr>
              <a:t> </a:t>
            </a:r>
            <a:r>
              <a:rPr lang="cs-CZ" sz="3100" dirty="0"/>
              <a:t>(PAS, u nás známý pod označením </a:t>
            </a:r>
            <a:r>
              <a:rPr lang="cs-CZ" sz="3100" b="1" dirty="0">
                <a:solidFill>
                  <a:srgbClr val="FF0000"/>
                </a:solidFill>
              </a:rPr>
              <a:t>syndrom zavrženého rodiče</a:t>
            </a:r>
            <a:r>
              <a:rPr lang="cs-CZ" sz="3100" dirty="0">
                <a:solidFill>
                  <a:srgbClr val="FF0000"/>
                </a:solidFill>
              </a:rPr>
              <a:t> </a:t>
            </a:r>
            <a:r>
              <a:rPr lang="cs-CZ" sz="3100" dirty="0"/>
              <a:t>– SZR) a jeho důsledky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sz="31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3100" b="1" dirty="0">
                <a:solidFill>
                  <a:srgbClr val="FF0000"/>
                </a:solidFill>
              </a:rPr>
              <a:t>Dítě: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sz="2700" dirty="0"/>
              <a:t>Hodnotí zkušenosti s rodiči podle </a:t>
            </a:r>
            <a:r>
              <a:rPr lang="cs-CZ" sz="2700" b="1" dirty="0">
                <a:solidFill>
                  <a:srgbClr val="FF0000"/>
                </a:solidFill>
              </a:rPr>
              <a:t>šablony hodný – zlý rodič</a:t>
            </a:r>
            <a:endParaRPr lang="cs-CZ" sz="2700" dirty="0"/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sz="2700" dirty="0"/>
              <a:t>Má tendenci se zalíbit rodiči, se kterým sdílí domácnost, na kterém je závislé a má ho raději.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3100" b="1" dirty="0">
                <a:solidFill>
                  <a:srgbClr val="FF0000"/>
                </a:solidFill>
              </a:rPr>
              <a:t>Syndrom</a:t>
            </a:r>
            <a:r>
              <a:rPr lang="cs-CZ" sz="3100" dirty="0"/>
              <a:t> zahrnuje </a:t>
            </a:r>
            <a:r>
              <a:rPr lang="cs-CZ" sz="3100" u="sng" dirty="0">
                <a:solidFill>
                  <a:srgbClr val="FF0000"/>
                </a:solidFill>
              </a:rPr>
              <a:t>programování ze strany rodiče i aktivní přispění dítěte v očerňování</a:t>
            </a:r>
            <a:r>
              <a:rPr lang="cs-CZ" dirty="0"/>
              <a:t>. </a:t>
            </a:r>
            <a:r>
              <a:rPr lang="cs-CZ" sz="1300" dirty="0"/>
              <a:t>(</a:t>
            </a:r>
            <a:r>
              <a:rPr lang="cs-CZ" sz="1300" dirty="0" err="1"/>
              <a:t>Gardner</a:t>
            </a:r>
            <a:r>
              <a:rPr lang="cs-CZ" sz="1300" dirty="0"/>
              <a:t>, 2010, s. 127) </a:t>
            </a:r>
          </a:p>
        </p:txBody>
      </p:sp>
    </p:spTree>
    <p:extLst>
      <p:ext uri="{BB962C8B-B14F-4D97-AF65-F5344CB8AC3E}">
        <p14:creationId xmlns:p14="http://schemas.microsoft.com/office/powerpoint/2010/main" val="5329068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1C335-C004-4AFA-A894-AD9F3AFC2B3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pPr lvl="1" algn="ctr"/>
            <a:r>
              <a:rPr lang="cs-CZ" sz="4400" b="1" dirty="0"/>
              <a:t>Hledání partnera po rozvodu, druhá partnerství, manželství a jejich rozpady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2A5349-EBE4-445E-9965-F68780AA5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4000" b="1" u="sng" dirty="0">
                <a:solidFill>
                  <a:srgbClr val="FF0000"/>
                </a:solidFill>
              </a:rPr>
              <a:t>Druhá manželství </a:t>
            </a:r>
            <a:endParaRPr lang="cs-CZ" sz="3600" u="sng" dirty="0">
              <a:solidFill>
                <a:srgbClr val="FF0000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sz="24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>
                <a:solidFill>
                  <a:srgbClr val="FF0000"/>
                </a:solidFill>
              </a:rPr>
              <a:t>Odstup od rozvodu do uzavření sňatku je </a:t>
            </a:r>
            <a:r>
              <a:rPr lang="cs-CZ" b="1" dirty="0">
                <a:solidFill>
                  <a:srgbClr val="FF0000"/>
                </a:solidFill>
              </a:rPr>
              <a:t>cca 5 let</a:t>
            </a:r>
            <a:r>
              <a:rPr lang="cs-CZ" dirty="0">
                <a:solidFill>
                  <a:srgbClr val="FF0000"/>
                </a:solidFill>
              </a:rPr>
              <a:t>. </a:t>
            </a:r>
            <a:r>
              <a:rPr lang="cs-CZ" sz="1200" dirty="0"/>
              <a:t>(Matějček a Dytrych, 1999, Statistická ročenka, 2005 in Vágnerová, 2008, s. 168)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Nové partnerství </a:t>
            </a:r>
            <a:r>
              <a:rPr lang="cs-CZ" dirty="0"/>
              <a:t>brzo po rozvodu manželství: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Partnerství méně stabilní 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Potřeba ukončit fázi vyrovnání se se ztrátou partnera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Objevují se </a:t>
            </a:r>
            <a:r>
              <a:rPr lang="cs-CZ" b="1" dirty="0">
                <a:solidFill>
                  <a:srgbClr val="FF0000"/>
                </a:solidFill>
              </a:rPr>
              <a:t>asymetrické vztahy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b="1" dirty="0">
                <a:solidFill>
                  <a:srgbClr val="FF0000"/>
                </a:solidFill>
              </a:rPr>
              <a:t>provizorní partneři </a:t>
            </a:r>
            <a:r>
              <a:rPr lang="cs-CZ" dirty="0"/>
              <a:t>atd. </a:t>
            </a:r>
          </a:p>
        </p:txBody>
      </p:sp>
    </p:spTree>
    <p:extLst>
      <p:ext uri="{BB962C8B-B14F-4D97-AF65-F5344CB8AC3E}">
        <p14:creationId xmlns:p14="http://schemas.microsoft.com/office/powerpoint/2010/main" val="1500906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C7BC52-DD10-40F8-8667-288227B18A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sz="6600" b="1" dirty="0"/>
              <a:t>Otázky</a:t>
            </a:r>
            <a:endParaRPr lang="cs-CZ" b="1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E57893F5-B213-42F2-A56F-49951BCE90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980853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13897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EF4C8E-CCC5-4DE3-A5CC-78F508607C4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Život bez partnera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3517E4D2-DC9A-4538-9579-89B304B84A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481738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65934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D61540-2230-425F-BFA0-57453AFDB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50A00C5C-72DD-48F9-9234-7DE105F20C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7872232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44285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7DC87B-A98D-4C50-82B8-76FE943B8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5BA1C2-87AB-4686-82FC-E104E2194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010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Hledání nového partnera </a:t>
            </a:r>
            <a:r>
              <a:rPr lang="cs-CZ" dirty="0"/>
              <a:t>souvisí 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Věkem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Zkušenostmi ženy při rozpadu manželství</a:t>
            </a:r>
          </a:p>
          <a:p>
            <a:pPr lvl="2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Může hledat partnera – vhodný „otec“ pro nevlastní děti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Hledat partnera bez ohledu na jeho otcovské/mateřské  schopnosti. </a:t>
            </a:r>
            <a:endParaRPr lang="cs-CZ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Zkušenosti, které si z rozvodu jedinci odnesli – </a:t>
            </a:r>
            <a:r>
              <a:rPr lang="cs-CZ" b="1" dirty="0">
                <a:solidFill>
                  <a:srgbClr val="FF0000"/>
                </a:solidFill>
              </a:rPr>
              <a:t>nové manželství uzavřít nechtějí</a:t>
            </a:r>
            <a:r>
              <a:rPr lang="cs-CZ" dirty="0"/>
              <a:t>, </a:t>
            </a:r>
            <a:r>
              <a:rPr lang="cs-CZ" b="1" dirty="0">
                <a:solidFill>
                  <a:srgbClr val="FF0000"/>
                </a:solidFill>
              </a:rPr>
              <a:t>touží mít partnerský vztah bez dalších povinností</a:t>
            </a:r>
            <a:endParaRPr lang="cs-CZ" sz="2400" dirty="0"/>
          </a:p>
          <a:p>
            <a:pPr marL="1371600" lvl="3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sz="1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5889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DBA3CE-3ABB-4D24-BB95-750A956B9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AAAA51-F0B4-4708-BF6E-D8088C8AA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Riziko v hledání nového partnera po rozvodu:</a:t>
            </a:r>
          </a:p>
          <a:p>
            <a:pPr marL="538163" lvl="1" algn="just">
              <a:lnSpc>
                <a:spcPct val="120000"/>
              </a:lnSpc>
              <a:spcBef>
                <a:spcPts val="0"/>
              </a:spcBef>
            </a:pPr>
            <a:r>
              <a:rPr lang="cs-CZ" b="1" u="sng" dirty="0">
                <a:solidFill>
                  <a:srgbClr val="FF0000"/>
                </a:solidFill>
              </a:rPr>
              <a:t>Stav růžových brýlí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– nerealistické hodnocení partnera</a:t>
            </a:r>
          </a:p>
          <a:p>
            <a:pPr marL="538163"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Podobná situace jako v prvním manželství – tzv. </a:t>
            </a:r>
            <a:r>
              <a:rPr lang="cs-CZ" b="1" u="sng" dirty="0">
                <a:solidFill>
                  <a:srgbClr val="FF0000"/>
                </a:solidFill>
              </a:rPr>
              <a:t>systematická chyba při volbě partnera</a:t>
            </a:r>
            <a:endParaRPr lang="cs-CZ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U mladších žen – </a:t>
            </a:r>
            <a:r>
              <a:rPr lang="cs-CZ" b="1" dirty="0">
                <a:solidFill>
                  <a:srgbClr val="FF0000"/>
                </a:solidFill>
              </a:rPr>
              <a:t>rozhodování mít x nemít dítě s novým partnerem</a:t>
            </a:r>
            <a:r>
              <a:rPr lang="cs-CZ" dirty="0"/>
              <a:t> </a:t>
            </a:r>
            <a:r>
              <a:rPr lang="cs-CZ" sz="1200" dirty="0"/>
              <a:t>(Matějček, Dytrych, 1999, s. 47–48)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607858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AE25F-08CA-493B-9E45-32E548FFB8E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Příčiny dalších rozvodů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0C73C3-A401-4F46-B5D9-BA1BACBF3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800" b="1" dirty="0"/>
              <a:t>Podobné jako u rozpadu prvního manželství.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3800" dirty="0"/>
              <a:t>Projevují se </a:t>
            </a:r>
            <a:r>
              <a:rPr lang="cs-CZ" sz="3800" b="1" u="sng" dirty="0"/>
              <a:t>povahové rysy</a:t>
            </a:r>
            <a:r>
              <a:rPr lang="cs-CZ" sz="3800" dirty="0"/>
              <a:t> – osobnost nestabilní, se sníženou schopností založit rodinu a starat se o ni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sz="38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3800" dirty="0"/>
              <a:t>Mezi </a:t>
            </a:r>
            <a:r>
              <a:rPr lang="cs-CZ" sz="3800" b="1" dirty="0">
                <a:solidFill>
                  <a:srgbClr val="FF0000"/>
                </a:solidFill>
              </a:rPr>
              <a:t>příčiny</a:t>
            </a:r>
            <a:r>
              <a:rPr lang="cs-CZ" sz="3800" b="1" dirty="0"/>
              <a:t> </a:t>
            </a:r>
            <a:r>
              <a:rPr lang="cs-CZ" sz="3800" dirty="0"/>
              <a:t>patří </a:t>
            </a:r>
            <a:r>
              <a:rPr lang="cs-CZ" sz="1700" dirty="0"/>
              <a:t>(Matějček, Dytrych, 1999, s. 125–126)</a:t>
            </a:r>
            <a:r>
              <a:rPr lang="cs-CZ" sz="3800" dirty="0"/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800" dirty="0"/>
              <a:t>„</a:t>
            </a:r>
            <a:r>
              <a:rPr lang="cs-CZ" sz="3200" dirty="0"/>
              <a:t>•</a:t>
            </a:r>
            <a:r>
              <a:rPr lang="cs-CZ" sz="3800" dirty="0"/>
              <a:t> Od </a:t>
            </a:r>
            <a:r>
              <a:rPr lang="cs-CZ" sz="3800" b="1" u="sng" dirty="0">
                <a:solidFill>
                  <a:srgbClr val="FF0000"/>
                </a:solidFill>
              </a:rPr>
              <a:t>současného partnera se očekávalo daleko více</a:t>
            </a:r>
            <a:r>
              <a:rPr lang="cs-CZ" sz="3800" dirty="0"/>
              <a:t> a požadavky, které jsou na ně kladeny, jsou splňovány jen částečně.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sz="3800" dirty="0"/>
              <a:t>Současný partner </a:t>
            </a:r>
            <a:r>
              <a:rPr lang="cs-CZ" sz="3800" b="1" u="sng" dirty="0">
                <a:solidFill>
                  <a:srgbClr val="FF0000"/>
                </a:solidFill>
              </a:rPr>
              <a:t>nezvládl dobře roli nevlastního otce</a:t>
            </a:r>
            <a:r>
              <a:rPr lang="cs-CZ" sz="3800" b="1" dirty="0">
                <a:solidFill>
                  <a:srgbClr val="FF0000"/>
                </a:solidFill>
              </a:rPr>
              <a:t> </a:t>
            </a:r>
            <a:r>
              <a:rPr lang="cs-CZ" sz="3800" dirty="0"/>
              <a:t>a nedovedl ve svém chování sloučit tuto roli s rolí otce svých dětí z prvého manželství.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sz="3800" dirty="0"/>
              <a:t>Je mu vyčítáno, že se </a:t>
            </a:r>
            <a:r>
              <a:rPr lang="cs-CZ" sz="3800" b="1" u="sng" dirty="0">
                <a:solidFill>
                  <a:srgbClr val="FF0000"/>
                </a:solidFill>
              </a:rPr>
              <a:t>méně věnuje či má méně rád dítě, které se narodilo ze současného manželství</a:t>
            </a:r>
            <a:r>
              <a:rPr lang="cs-CZ" sz="3800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14112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E11C08-C26F-4469-9F35-8AD40FA9E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377F5C-41B5-4FC6-A508-8D1E009A1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  <a:solidFill>
            <a:schemeClr val="bg1"/>
          </a:solidFill>
        </p:spPr>
        <p:txBody>
          <a:bodyPr>
            <a:normAutofit/>
          </a:bodyPr>
          <a:lstStyle/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Je mu </a:t>
            </a:r>
            <a:r>
              <a:rPr lang="cs-CZ" b="1" u="sng" dirty="0">
                <a:solidFill>
                  <a:srgbClr val="FF0000"/>
                </a:solidFill>
              </a:rPr>
              <a:t>vyčítáno, že finančně podporuje svou bývalou manželku a především své děti z prvého manželství</a:t>
            </a:r>
            <a:r>
              <a:rPr lang="cs-CZ" dirty="0"/>
              <a:t>, kterým vedle výživného dává drahé dárky a platí za ně vysoké částky peněz spojené s jejich sportováním a rekreací, event. vzděláním… 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Partner často </a:t>
            </a:r>
            <a:r>
              <a:rPr lang="cs-CZ" b="1" u="sng" dirty="0">
                <a:solidFill>
                  <a:srgbClr val="FF0000"/>
                </a:solidFill>
              </a:rPr>
              <a:t>nezvládá to, že do jeho nové rodiny, a to především při styku s dětmi, zasahuje bývalý manžel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a také jeho širší rodina, zvláště prarodiče. Je mu vyčítáno, že nechce brát s větším pochopením nutnost, že manželka se musí hlavně kvůli dětem stýkat se svým bývalým partnerem, event. s jeho rodinou.“ </a:t>
            </a:r>
            <a:r>
              <a:rPr lang="cs-CZ" sz="1400" dirty="0"/>
              <a:t>(Matějček, Dytrych, 1999, s. 125–126)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b="1" u="sng" dirty="0">
                <a:solidFill>
                  <a:srgbClr val="FF0000"/>
                </a:solidFill>
              </a:rPr>
              <a:t>Složité</a:t>
            </a:r>
            <a:r>
              <a:rPr lang="cs-CZ" dirty="0"/>
              <a:t> – dítě z prvního manželství je v péči matky - trpí chronickou nemocí, příp. má určitý druh postižení. </a:t>
            </a:r>
            <a:r>
              <a:rPr lang="cs-CZ" sz="1400" dirty="0"/>
              <a:t>(Matějček, Dytrych, 1999, s. 126.)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8708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256A78-8AB7-4DEA-94FA-5917D7C290A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just"/>
            <a:r>
              <a:rPr lang="cs-CZ" b="1" u="sng" dirty="0"/>
              <a:t>Disharmonické druhé manželství</a:t>
            </a:r>
            <a:r>
              <a:rPr lang="cs-CZ" dirty="0"/>
              <a:t> může trpět vnitřními konflikty. Rozpor: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4E44AEB3-2A48-4719-8B54-15756B734B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69586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324895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A6A6C0-4133-4980-ADF8-A2DEAD6CE75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Prarodiče a rozvod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C58624-6761-4FBF-B124-9F17B7BB8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Rodiče rozvádějících se manželů</a:t>
            </a:r>
            <a:r>
              <a:rPr lang="cs-CZ" dirty="0"/>
              <a:t> – </a:t>
            </a:r>
            <a:r>
              <a:rPr lang="cs-CZ" b="1" dirty="0">
                <a:solidFill>
                  <a:srgbClr val="FF0000"/>
                </a:solidFill>
              </a:rPr>
              <a:t>prarodiče vnoučat</a:t>
            </a:r>
            <a:endParaRPr lang="cs-CZ" dirty="0"/>
          </a:p>
          <a:p>
            <a:pPr algn="just"/>
            <a:r>
              <a:rPr lang="cs-CZ" dirty="0"/>
              <a:t>Rodiče rozvádějících – do rozvodu svých dětí zataženi</a:t>
            </a:r>
          </a:p>
          <a:p>
            <a:pPr algn="just"/>
            <a:r>
              <a:rPr lang="cs-CZ" dirty="0"/>
              <a:t>V případě, že rozvod je ve fázi reálné hrozby, rozvod nevítají. </a:t>
            </a:r>
          </a:p>
          <a:p>
            <a:pPr algn="just"/>
            <a:r>
              <a:rPr lang="cs-CZ" dirty="0"/>
              <a:t>Rozvod dětí vnímají jako prohru – prožívají ji se svými dětmi</a:t>
            </a:r>
          </a:p>
          <a:p>
            <a:pPr algn="just"/>
            <a:r>
              <a:rPr lang="cs-CZ" dirty="0"/>
              <a:t>Pocity zklamání, ohrožení prosperity jak dítěte, vnoučat, hledají své budoucí místo. </a:t>
            </a:r>
          </a:p>
          <a:p>
            <a:pPr algn="just"/>
            <a:r>
              <a:rPr lang="cs-CZ" dirty="0"/>
              <a:t>Rozvod dětí pro ně představuje stresovou situaci.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005775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83F6EC-27C5-45E6-B93C-384C03FC53B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cs-CZ" b="1" dirty="0"/>
              <a:t>Dělení prarodičů v situace rozvodu dětí </a:t>
            </a:r>
            <a:r>
              <a:rPr lang="cs-CZ" sz="1200" dirty="0"/>
              <a:t>(Matějček a Dytrych, 1997, s. 96–101)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CB9995-0F36-4B7B-AD09-C4C2BE781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sz="3200" dirty="0"/>
              <a:t>Iniciátoři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3200" dirty="0"/>
              <a:t>Pasivní prarodiče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200" dirty="0"/>
              <a:t>Partyzánští prarodiče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200" dirty="0"/>
              <a:t>Zranění prarodiče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200" dirty="0"/>
              <a:t>Uražení, ponížení prarodiče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200" dirty="0"/>
              <a:t>Prestižní prarodiče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3200" dirty="0"/>
              <a:t>Zavrhující, trestající rodiče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3200" dirty="0"/>
              <a:t>Vyčítaví rodiče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sz="3200" dirty="0"/>
              <a:t>Rodiče, kteří ze situace těží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sz="3200" dirty="0"/>
              <a:t>Spojenci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3200" dirty="0"/>
              <a:t>Konstruktivní prarodiče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endParaRPr lang="cs-CZ" sz="3200" dirty="0">
              <a:solidFill>
                <a:srgbClr val="FF0000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sz="3200" dirty="0">
              <a:solidFill>
                <a:srgbClr val="FF0000"/>
              </a:solidFill>
            </a:endParaRPr>
          </a:p>
          <a:p>
            <a:endParaRPr lang="cs-CZ" sz="3200" dirty="0">
              <a:solidFill>
                <a:srgbClr val="FF0000"/>
              </a:solidFill>
            </a:endParaRPr>
          </a:p>
          <a:p>
            <a:endParaRPr lang="cs-CZ" sz="3200" dirty="0">
              <a:solidFill>
                <a:srgbClr val="FF0000"/>
              </a:solidFill>
            </a:endParaRPr>
          </a:p>
          <a:p>
            <a:endParaRPr lang="cs-CZ" sz="3200" b="1" dirty="0">
              <a:solidFill>
                <a:srgbClr val="FF0000"/>
              </a:solidFill>
            </a:endParaRPr>
          </a:p>
          <a:p>
            <a:endParaRPr lang="cs-CZ" sz="3200" dirty="0">
              <a:solidFill>
                <a:srgbClr val="FF0000"/>
              </a:solidFill>
            </a:endParaRPr>
          </a:p>
          <a:p>
            <a:pPr algn="just"/>
            <a:endParaRPr lang="cs-CZ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cs-CZ" sz="3200" b="1" dirty="0">
              <a:solidFill>
                <a:srgbClr val="FF0000"/>
              </a:solidFill>
            </a:endParaRP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endParaRPr lang="cs-CZ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73145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885617-402B-40C4-9DA9-FC12BF36EA1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b="1" dirty="0"/>
              <a:t>Použitá a doporučená literatura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03BAD4-D57D-4FD3-A47C-58209B97F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i="1" dirty="0"/>
              <a:t>2013 B.06 Sňatky podle rodinného stavu a věku snoubenců </a:t>
            </a:r>
            <a:r>
              <a:rPr lang="cs-CZ" dirty="0"/>
              <a:t>[online]. [Cit. 17. 3. 2015]. Dostupné z: http://www.czso.cz/</a:t>
            </a:r>
            <a:r>
              <a:rPr lang="cs-CZ" dirty="0" err="1"/>
              <a:t>csu</a:t>
            </a:r>
            <a:r>
              <a:rPr lang="cs-CZ" dirty="0"/>
              <a:t>/2014edicniplan.nsf/t/780030F7A8/$</a:t>
            </a:r>
            <a:r>
              <a:rPr lang="cs-CZ" dirty="0" err="1"/>
              <a:t>File</a:t>
            </a:r>
            <a:r>
              <a:rPr lang="cs-CZ" dirty="0"/>
              <a:t>/13006714rb06.pdf. </a:t>
            </a:r>
            <a:endParaRPr lang="cs-CZ" sz="36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i="1" dirty="0"/>
              <a:t>5.6 Rozvody podle počtu nezletilých dětí z rozvedených manželství v letech 1957-2012. </a:t>
            </a:r>
            <a:r>
              <a:rPr lang="cs-CZ" i="1" dirty="0" err="1"/>
              <a:t>Divorces</a:t>
            </a:r>
            <a:r>
              <a:rPr lang="cs-CZ" i="1" dirty="0"/>
              <a:t> by </a:t>
            </a:r>
            <a:r>
              <a:rPr lang="cs-CZ" i="1" dirty="0" err="1"/>
              <a:t>number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minors</a:t>
            </a:r>
            <a:r>
              <a:rPr lang="cs-CZ" i="1" dirty="0"/>
              <a:t>: 1957-2012</a:t>
            </a:r>
            <a:r>
              <a:rPr lang="cs-CZ" dirty="0"/>
              <a:t> [online]. [cit. 3. 9. 2014]. Dostupné z: http://www.czso.cz/csu/2013edicniplan.nsf/t/8E001797D1/$</a:t>
            </a:r>
            <a:r>
              <a:rPr lang="cs-CZ" dirty="0" err="1"/>
              <a:t>File</a:t>
            </a:r>
            <a:r>
              <a:rPr lang="cs-CZ" dirty="0"/>
              <a:t>/4032130506.pdf.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i="1" dirty="0"/>
              <a:t>5-3 Rozvody podle délky trvání manželství v letech 1950-2012. </a:t>
            </a:r>
            <a:r>
              <a:rPr lang="cs-CZ" i="1" dirty="0" err="1"/>
              <a:t>Divorces</a:t>
            </a:r>
            <a:r>
              <a:rPr lang="cs-CZ" i="1" dirty="0"/>
              <a:t> by </a:t>
            </a:r>
            <a:r>
              <a:rPr lang="cs-CZ" i="1" dirty="0" err="1"/>
              <a:t>duration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marriage</a:t>
            </a:r>
            <a:r>
              <a:rPr lang="cs-CZ" i="1" dirty="0"/>
              <a:t>: 1950-2012</a:t>
            </a:r>
            <a:r>
              <a:rPr lang="cs-CZ" dirty="0"/>
              <a:t> [online]. [cit. 3. 9. 2014]. Dostupné z: http://www.czso.cz/csu/2013edicniplan.nsf/t/8E001797FC/$</a:t>
            </a:r>
            <a:r>
              <a:rPr lang="cs-CZ" dirty="0" err="1"/>
              <a:t>File</a:t>
            </a:r>
            <a:r>
              <a:rPr lang="cs-CZ" dirty="0"/>
              <a:t>/4032130503.pdf.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BALLNIK, P. </a:t>
            </a:r>
            <a:r>
              <a:rPr lang="cs-CZ" i="1" cap="all" dirty="0"/>
              <a:t>O</a:t>
            </a:r>
            <a:r>
              <a:rPr lang="cs-CZ" i="1" dirty="0"/>
              <a:t>tcem i po rozvodu.</a:t>
            </a:r>
            <a:r>
              <a:rPr lang="cs-CZ" dirty="0"/>
              <a:t> Praha: Portál, s. r. o., 2012. ISBN 978-80-262-0150-2.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Bakalář</a:t>
            </a:r>
            <a:r>
              <a:rPr lang="cs-CZ" dirty="0"/>
              <a:t>, E. </a:t>
            </a:r>
            <a:r>
              <a:rPr lang="cs-CZ" i="1" dirty="0"/>
              <a:t>Průvodce otcovstvím aneb bez otce se nedá (dobře) žít.</a:t>
            </a:r>
            <a:r>
              <a:rPr lang="cs-CZ" dirty="0"/>
              <a:t> Praha: Vyšehrad, 2002. ISBN 80-7021-605-0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Bakalář</a:t>
            </a:r>
            <a:r>
              <a:rPr lang="cs-CZ" dirty="0"/>
              <a:t>, E., </a:t>
            </a:r>
            <a:r>
              <a:rPr lang="cs-CZ" cap="all" dirty="0"/>
              <a:t>Novák</a:t>
            </a:r>
            <a:r>
              <a:rPr lang="cs-CZ" dirty="0"/>
              <a:t>, D. Styk dítěte s druhým rodičem: nový pohled na starý problém. In: </a:t>
            </a:r>
            <a:r>
              <a:rPr lang="cs-CZ" cap="all" dirty="0"/>
              <a:t>Bakalář, </a:t>
            </a:r>
            <a:r>
              <a:rPr lang="cs-CZ" dirty="0"/>
              <a:t>E. a kol. </a:t>
            </a:r>
            <a:r>
              <a:rPr lang="cs-CZ" i="1" dirty="0"/>
              <a:t>Rozvodová tematika a moderní psychologie.</a:t>
            </a:r>
            <a:r>
              <a:rPr lang="cs-CZ" dirty="0"/>
              <a:t> Praha: Univerzita Karlova v Praze, Nakladatelství Karolinum, 2006, s. 28–39. ISBN 80-246-1089-2.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Bakalář, E., Novák, D., </a:t>
            </a:r>
            <a:r>
              <a:rPr lang="cs-CZ" cap="all" dirty="0" err="1"/>
              <a:t>Warshak</a:t>
            </a:r>
            <a:r>
              <a:rPr lang="cs-CZ" cap="all" dirty="0"/>
              <a:t>, R. A.</a:t>
            </a:r>
            <a:r>
              <a:rPr lang="cs-CZ" dirty="0"/>
              <a:t> </a:t>
            </a:r>
            <a:r>
              <a:rPr lang="cs-CZ" i="1" dirty="0"/>
              <a:t>Slyšení nezletilého dítěte před opatrovnickým osudem. (Tři studio problému).</a:t>
            </a:r>
            <a:r>
              <a:rPr lang="cs-CZ" dirty="0"/>
              <a:t> Praha: Triton, 2008. ISBN 978-80-7387-119-2.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i="1" dirty="0"/>
              <a:t>Demografická příručka 2013</a:t>
            </a:r>
            <a:r>
              <a:rPr lang="cs-CZ" dirty="0"/>
              <a:t> [online]. Aktualizováno dne: 7. 12. 2014. [Cit. 17. 2. 2015]. Dostupné z: http://www.czso.cz/</a:t>
            </a:r>
            <a:r>
              <a:rPr lang="cs-CZ" dirty="0" err="1"/>
              <a:t>csu</a:t>
            </a:r>
            <a:r>
              <a:rPr lang="cs-CZ" dirty="0"/>
              <a:t>/2014edicniplan.nsf/p/130055-14.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i="1" dirty="0"/>
              <a:t>Demografická ročenka České republiky 2013</a:t>
            </a:r>
            <a:r>
              <a:rPr lang="cs-CZ" dirty="0"/>
              <a:t> [online]. Aktualizováno dne: 13. 11. 2014. [Cit. 17. 2. 2015]. Dostupné z: http://www.czso.cz/</a:t>
            </a:r>
            <a:r>
              <a:rPr lang="cs-CZ" dirty="0" err="1"/>
              <a:t>csu</a:t>
            </a:r>
            <a:r>
              <a:rPr lang="cs-CZ" dirty="0"/>
              <a:t>/2014edicniplan.nsf/p/130067-14.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Dudová</a:t>
            </a:r>
            <a:r>
              <a:rPr lang="cs-CZ" dirty="0"/>
              <a:t>, R. Mateřství po partnerském rozchodu. In: DUDOVÁ, R., </a:t>
            </a:r>
            <a:r>
              <a:rPr lang="cs-CZ" cap="all" dirty="0" err="1"/>
              <a:t>Hastrmanová</a:t>
            </a:r>
            <a:r>
              <a:rPr lang="cs-CZ" dirty="0"/>
              <a:t>, Š. </a:t>
            </a:r>
            <a:r>
              <a:rPr lang="cs-CZ" i="1" dirty="0"/>
              <a:t>Otcové, matky a porozvodová péče o děti </a:t>
            </a:r>
            <a:r>
              <a:rPr lang="cs-CZ" dirty="0"/>
              <a:t>[online]. Sociologické studie / </a:t>
            </a:r>
            <a:r>
              <a:rPr lang="cs-CZ" dirty="0" err="1"/>
              <a:t>Sociological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 07:7. Praha: Sociologický ústav AV ČR, </a:t>
            </a:r>
            <a:r>
              <a:rPr lang="cs-CZ" dirty="0" err="1"/>
              <a:t>v.v.i</a:t>
            </a:r>
            <a:r>
              <a:rPr lang="cs-CZ" dirty="0"/>
              <a:t>., 2007c, s. 41–71. ISBN 978-80-7330-1254-8. Dostupné z: http://www.soc.cas.cz/publikace/</a:t>
            </a:r>
            <a:r>
              <a:rPr lang="cs-CZ" dirty="0" err="1"/>
              <a:t>otcove</a:t>
            </a:r>
            <a:r>
              <a:rPr lang="cs-CZ" dirty="0"/>
              <a:t>-matky-</a:t>
            </a:r>
            <a:r>
              <a:rPr lang="cs-CZ" dirty="0" err="1"/>
              <a:t>porozvodova</a:t>
            </a:r>
            <a:r>
              <a:rPr lang="cs-CZ" dirty="0"/>
              <a:t>-pece-o-</a:t>
            </a:r>
            <a:r>
              <a:rPr lang="cs-CZ" dirty="0" err="1"/>
              <a:t>deti</a:t>
            </a:r>
            <a:r>
              <a:rPr lang="cs-CZ" dirty="0"/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Dudová</a:t>
            </a:r>
            <a:r>
              <a:rPr lang="cs-CZ" dirty="0"/>
              <a:t>, R. Rozvod a konstrukce „neúplné“ rodiny. In: DUDOVÁ, R., </a:t>
            </a:r>
            <a:r>
              <a:rPr lang="cs-CZ" cap="all" dirty="0" err="1"/>
              <a:t>Hastrmanová</a:t>
            </a:r>
            <a:r>
              <a:rPr lang="cs-CZ" dirty="0"/>
              <a:t>, Š. </a:t>
            </a:r>
            <a:r>
              <a:rPr lang="cs-CZ" i="1" dirty="0"/>
              <a:t>Otcové, matky a porozvodová péče o děti </a:t>
            </a:r>
            <a:r>
              <a:rPr lang="cs-CZ" dirty="0"/>
              <a:t>[online]. Sociologické studie / </a:t>
            </a:r>
            <a:r>
              <a:rPr lang="cs-CZ" dirty="0" err="1"/>
              <a:t>Sociological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 07:7. Praha: Sociologický ústav AV ČR, </a:t>
            </a:r>
            <a:r>
              <a:rPr lang="cs-CZ" dirty="0" err="1"/>
              <a:t>v.v.i</a:t>
            </a:r>
            <a:r>
              <a:rPr lang="cs-CZ" dirty="0"/>
              <a:t>., 2007a, s. 15–19. ISBN 978-80-7330-1254-8. Dostupné z: http://www.soc.cas.cz/publikace/</a:t>
            </a:r>
            <a:r>
              <a:rPr lang="cs-CZ" dirty="0" err="1"/>
              <a:t>otcove</a:t>
            </a:r>
            <a:r>
              <a:rPr lang="cs-CZ" dirty="0"/>
              <a:t>-matky-</a:t>
            </a:r>
            <a:r>
              <a:rPr lang="cs-CZ" dirty="0" err="1"/>
              <a:t>porozvodova</a:t>
            </a:r>
            <a:r>
              <a:rPr lang="cs-CZ" dirty="0"/>
              <a:t>-pece-o-</a:t>
            </a:r>
            <a:r>
              <a:rPr lang="cs-CZ" dirty="0" err="1"/>
              <a:t>deti</a:t>
            </a:r>
            <a:r>
              <a:rPr lang="cs-CZ" dirty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 err="1"/>
              <a:t>Dunovský</a:t>
            </a:r>
            <a:r>
              <a:rPr lang="cs-CZ" dirty="0"/>
              <a:t>, J., </a:t>
            </a:r>
            <a:r>
              <a:rPr lang="cs-CZ" cap="all" dirty="0"/>
              <a:t>Matějček</a:t>
            </a:r>
            <a:r>
              <a:rPr lang="cs-CZ" dirty="0"/>
              <a:t>, Z., </a:t>
            </a:r>
            <a:r>
              <a:rPr lang="cs-CZ" cap="all" dirty="0"/>
              <a:t>Břicháček</a:t>
            </a:r>
            <a:r>
              <a:rPr lang="cs-CZ" dirty="0"/>
              <a:t>, V. Potřeby dítěte z hlediska sociálně pediatrického. In: </a:t>
            </a:r>
            <a:r>
              <a:rPr lang="cs-CZ" cap="all" dirty="0" err="1"/>
              <a:t>Dunovský</a:t>
            </a:r>
            <a:r>
              <a:rPr lang="cs-CZ" cap="all" dirty="0"/>
              <a:t>, J. </a:t>
            </a:r>
            <a:r>
              <a:rPr lang="cs-CZ" dirty="0"/>
              <a:t>a kol. </a:t>
            </a:r>
            <a:r>
              <a:rPr lang="cs-CZ" i="1" dirty="0"/>
              <a:t>Sociální pediatrie. Vybrané kapitoly.</a:t>
            </a:r>
            <a:r>
              <a:rPr lang="cs-CZ" dirty="0"/>
              <a:t>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spol. s r. o., 1999, s. 49–54. ISBN 80-7169-254-9.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Dytrych</a:t>
            </a:r>
            <a:r>
              <a:rPr lang="cs-CZ" dirty="0"/>
              <a:t>, Z. Rozvody a děti. In: </a:t>
            </a:r>
            <a:r>
              <a:rPr lang="cs-CZ" cap="all" dirty="0" err="1"/>
              <a:t>Dunovský</a:t>
            </a:r>
            <a:r>
              <a:rPr lang="cs-CZ" dirty="0"/>
              <a:t>, J. a kol. </a:t>
            </a:r>
            <a:r>
              <a:rPr lang="cs-CZ" i="1" dirty="0"/>
              <a:t>Sociální pediatrie. Vybrané kapitoly. </a:t>
            </a:r>
            <a:r>
              <a:rPr lang="cs-CZ" dirty="0"/>
              <a:t>Praha: Grada </a:t>
            </a:r>
            <a:r>
              <a:rPr lang="cs-CZ" dirty="0" err="1"/>
              <a:t>Publishing</a:t>
            </a:r>
            <a:r>
              <a:rPr lang="cs-CZ" dirty="0"/>
              <a:t>, spol. s r. o., 1999, s. 209–219. ISBN 80-7169-254-9.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46868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D30B55-5452-4A11-9366-5EEAF25154A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sz="5400" b="1" dirty="0"/>
              <a:t>Rozvod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8D1A8F-4ABC-4F40-B756-5C2C1F495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1837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Rozvod</a:t>
            </a:r>
            <a:r>
              <a:rPr lang="cs-CZ" b="1" dirty="0"/>
              <a:t> </a:t>
            </a:r>
            <a:r>
              <a:rPr lang="cs-CZ" dirty="0"/>
              <a:t>–</a:t>
            </a:r>
            <a:r>
              <a:rPr lang="cs-CZ" b="1" dirty="0"/>
              <a:t> </a:t>
            </a:r>
            <a:r>
              <a:rPr lang="cs-CZ" u="sng" dirty="0"/>
              <a:t>právní způsob ukončení manželství</a:t>
            </a:r>
          </a:p>
          <a:p>
            <a:pPr algn="just"/>
            <a:r>
              <a:rPr lang="cs-CZ" b="1" dirty="0"/>
              <a:t>Další možnosti ukončení manželství?</a:t>
            </a:r>
            <a:r>
              <a:rPr lang="cs-CZ" b="1" u="sng" dirty="0"/>
              <a:t> </a:t>
            </a:r>
          </a:p>
          <a:p>
            <a:pPr lvl="1" algn="just"/>
            <a:r>
              <a:rPr lang="cs-CZ" u="sng" dirty="0"/>
              <a:t>Úmrtí partnera</a:t>
            </a:r>
            <a:r>
              <a:rPr lang="cs-CZ" dirty="0"/>
              <a:t>, případně </a:t>
            </a:r>
            <a:r>
              <a:rPr lang="cs-CZ" u="sng" dirty="0"/>
              <a:t>úmrtí obou</a:t>
            </a:r>
            <a:endParaRPr lang="cs-CZ" dirty="0"/>
          </a:p>
          <a:p>
            <a:pPr lvl="1" algn="just"/>
            <a:r>
              <a:rPr lang="cs-CZ" u="sng" dirty="0"/>
              <a:t>Prohlášení za mrtvého </a:t>
            </a:r>
          </a:p>
          <a:p>
            <a:pPr lvl="1" algn="just"/>
            <a:r>
              <a:rPr lang="cs-CZ" u="sng" dirty="0"/>
              <a:t>Změna pohlaví</a:t>
            </a:r>
            <a:r>
              <a:rPr lang="cs-CZ" dirty="0"/>
              <a:t> </a:t>
            </a:r>
            <a:r>
              <a:rPr lang="cs-CZ" sz="1300" dirty="0"/>
              <a:t>(Šmíd, Šínová a kol., 2013, s. 16) </a:t>
            </a:r>
          </a:p>
          <a:p>
            <a:pPr algn="just"/>
            <a:endParaRPr lang="cs-CZ" b="1" dirty="0">
              <a:solidFill>
                <a:srgbClr val="FF0000"/>
              </a:solidFill>
            </a:endParaRPr>
          </a:p>
          <a:p>
            <a:pPr algn="just"/>
            <a:r>
              <a:rPr lang="cs-CZ" b="1" dirty="0">
                <a:solidFill>
                  <a:srgbClr val="FF0000"/>
                </a:solidFill>
              </a:rPr>
              <a:t>Varianta</a:t>
            </a:r>
            <a:r>
              <a:rPr lang="cs-CZ" dirty="0"/>
              <a:t> – </a:t>
            </a:r>
            <a:r>
              <a:rPr lang="cs-CZ" b="1" dirty="0">
                <a:solidFill>
                  <a:srgbClr val="FF0000"/>
                </a:solidFill>
              </a:rPr>
              <a:t>manželství prohlášeno za neplatné </a:t>
            </a:r>
            <a:r>
              <a:rPr lang="cs-CZ" dirty="0"/>
              <a:t>(</a:t>
            </a:r>
            <a:r>
              <a:rPr lang="cs-CZ" u="sng" dirty="0"/>
              <a:t>nulitní</a:t>
            </a:r>
            <a:r>
              <a:rPr lang="cs-CZ" dirty="0"/>
              <a:t>) </a:t>
            </a:r>
            <a:r>
              <a:rPr lang="cs-CZ" b="1" dirty="0">
                <a:solidFill>
                  <a:srgbClr val="FF0000"/>
                </a:solidFill>
              </a:rPr>
              <a:t>již od jeho počátku</a:t>
            </a:r>
            <a:r>
              <a:rPr lang="cs-CZ" dirty="0"/>
              <a:t> </a:t>
            </a:r>
            <a:r>
              <a:rPr lang="cs-CZ" sz="1200" dirty="0"/>
              <a:t>(Možný, 2008, s. 207)</a:t>
            </a:r>
          </a:p>
          <a:p>
            <a:pPr algn="just"/>
            <a:r>
              <a:rPr lang="cs-CZ" b="1" dirty="0">
                <a:solidFill>
                  <a:srgbClr val="FF0000"/>
                </a:solidFill>
              </a:rPr>
              <a:t>Právní řád České republiky </a:t>
            </a:r>
            <a:r>
              <a:rPr lang="cs-CZ" dirty="0"/>
              <a:t>–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nezná dřívější </a:t>
            </a:r>
            <a:r>
              <a:rPr lang="cs-CZ" u="sng" dirty="0"/>
              <a:t>formy rozvodu např. </a:t>
            </a:r>
            <a:r>
              <a:rPr lang="cs-CZ" b="1" u="sng" dirty="0">
                <a:solidFill>
                  <a:srgbClr val="FF0000"/>
                </a:solidFill>
              </a:rPr>
              <a:t>rozvod od stolu a lože</a:t>
            </a:r>
            <a:endParaRPr lang="cs-CZ" dirty="0"/>
          </a:p>
          <a:p>
            <a:pPr lvl="1" algn="just"/>
            <a:r>
              <a:rPr lang="cs-CZ" dirty="0"/>
              <a:t>Termín z doby 1. republiky – znamenalo, že manželé mohli žít odděleně </a:t>
            </a:r>
          </a:p>
          <a:p>
            <a:pPr algn="just"/>
            <a:r>
              <a:rPr lang="cs-CZ" u="sng" dirty="0">
                <a:solidFill>
                  <a:srgbClr val="FF0000"/>
                </a:solidFill>
              </a:rPr>
              <a:t>Anulování manželské smlouvy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– pojem </a:t>
            </a:r>
            <a:r>
              <a:rPr lang="cs-CZ" b="1" dirty="0">
                <a:solidFill>
                  <a:srgbClr val="FF0000"/>
                </a:solidFill>
              </a:rPr>
              <a:t>rozluka</a:t>
            </a:r>
            <a:r>
              <a:rPr lang="cs-CZ" dirty="0"/>
              <a:t> (shodný s termínem rozvod)</a:t>
            </a:r>
          </a:p>
          <a:p>
            <a:pPr algn="just"/>
            <a:r>
              <a:rPr lang="cs-CZ" dirty="0"/>
              <a:t>Existoval také </a:t>
            </a:r>
            <a:r>
              <a:rPr lang="cs-CZ" b="1" dirty="0">
                <a:solidFill>
                  <a:srgbClr val="FF0000"/>
                </a:solidFill>
              </a:rPr>
              <a:t>termín „zrušené manželství“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0929181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50DB0-6E61-4E64-9A04-65C7935CC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7AD8D6-E4C2-43DB-86D3-B75161E06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100" cap="all" dirty="0" err="1"/>
              <a:t>FRANCoVÁ</a:t>
            </a:r>
            <a:r>
              <a:rPr lang="cs-CZ" sz="1100" cap="all" dirty="0"/>
              <a:t>, M., </a:t>
            </a:r>
            <a:r>
              <a:rPr lang="cs-CZ" sz="1100" cap="all" dirty="0" err="1"/>
              <a:t>DVOŘÁKová</a:t>
            </a:r>
            <a:r>
              <a:rPr lang="cs-CZ" sz="1100" cap="all" dirty="0"/>
              <a:t> </a:t>
            </a:r>
            <a:r>
              <a:rPr lang="cs-CZ" sz="1100" cap="all" dirty="0" err="1"/>
              <a:t>ZÁVOdSKÁ</a:t>
            </a:r>
            <a:r>
              <a:rPr lang="cs-CZ" sz="1100" cap="all" dirty="0"/>
              <a:t>, J. </a:t>
            </a:r>
            <a:r>
              <a:rPr lang="cs-CZ" sz="1100" i="1" dirty="0"/>
              <a:t>Rozvody, rozchody a zánik partnerství.</a:t>
            </a:r>
            <a:r>
              <a:rPr lang="cs-CZ" sz="1100" dirty="0"/>
              <a:t> 3. vyd. Praha: </a:t>
            </a:r>
            <a:r>
              <a:rPr lang="cs-CZ" sz="1100" dirty="0" err="1"/>
              <a:t>Wolters</a:t>
            </a:r>
            <a:r>
              <a:rPr lang="cs-CZ" sz="1100" dirty="0"/>
              <a:t> </a:t>
            </a:r>
            <a:r>
              <a:rPr lang="cs-CZ" sz="1100" dirty="0" err="1"/>
              <a:t>Kluwer</a:t>
            </a:r>
            <a:r>
              <a:rPr lang="cs-CZ" sz="1100" dirty="0"/>
              <a:t>, a. s., 2014. ISBN 978-80-7478-500-9 (brož).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100" cap="all" dirty="0" err="1"/>
              <a:t>Gardner</a:t>
            </a:r>
            <a:r>
              <a:rPr lang="cs-CZ" sz="1100" cap="all" dirty="0"/>
              <a:t>, R. a. </a:t>
            </a:r>
            <a:r>
              <a:rPr lang="cs-CZ" sz="1100" i="1" cap="all" dirty="0"/>
              <a:t>T</a:t>
            </a:r>
            <a:r>
              <a:rPr lang="cs-CZ" sz="1100" i="1" dirty="0"/>
              <a:t>erapeutické intervence u dětí se syndromem zavrženého rodiče. </a:t>
            </a:r>
            <a:r>
              <a:rPr lang="cs-CZ" sz="1100" dirty="0"/>
              <a:t>Praha: Nakladatelství Triton, 2010. ISBN 978-80-7387-365-3.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100" cap="all" dirty="0"/>
              <a:t>Kocourková, J. </a:t>
            </a:r>
            <a:r>
              <a:rPr lang="cs-CZ" sz="1100" dirty="0"/>
              <a:t>Dítě v</a:t>
            </a:r>
            <a:r>
              <a:rPr lang="cs-CZ" sz="1100" cap="all" dirty="0"/>
              <a:t> </a:t>
            </a:r>
            <a:r>
              <a:rPr lang="cs-CZ" sz="1100" dirty="0"/>
              <a:t>situaci rozvodu rodičů.</a:t>
            </a:r>
            <a:r>
              <a:rPr lang="cs-CZ" sz="1100" cap="all" dirty="0"/>
              <a:t> </a:t>
            </a:r>
            <a:r>
              <a:rPr lang="cs-CZ" sz="1100" cap="all" dirty="0" err="1"/>
              <a:t>GJuRIČOVÁ</a:t>
            </a:r>
            <a:r>
              <a:rPr lang="cs-CZ" sz="1100" cap="all" dirty="0"/>
              <a:t>, Š., Kocourková, J., Koutek, J. </a:t>
            </a:r>
            <a:r>
              <a:rPr lang="cs-CZ" sz="1100" i="1" dirty="0"/>
              <a:t>Podoby násilí v rodině.</a:t>
            </a:r>
            <a:r>
              <a:rPr lang="cs-CZ" sz="1100" dirty="0"/>
              <a:t> Praha: Nakladatelství Vyšehrad, 2000, s. 38–44. ISBN 80-7021-416-3.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100" cap="all" dirty="0" err="1"/>
              <a:t>GJuRIČOVÁ</a:t>
            </a:r>
            <a:r>
              <a:rPr lang="cs-CZ" sz="1100" cap="all" dirty="0"/>
              <a:t>, Š., </a:t>
            </a:r>
            <a:r>
              <a:rPr lang="cs-CZ" sz="1100" cap="all" dirty="0" err="1"/>
              <a:t>kUBIČKA</a:t>
            </a:r>
            <a:r>
              <a:rPr lang="cs-CZ" sz="1100" cap="all" dirty="0"/>
              <a:t>, j. </a:t>
            </a:r>
            <a:r>
              <a:rPr lang="cs-CZ" sz="1100" i="1" dirty="0"/>
              <a:t>Rodinná terapie. Systemické a narativní přístupy.</a:t>
            </a:r>
            <a:r>
              <a:rPr lang="cs-CZ" sz="1100" dirty="0"/>
              <a:t> 2., dopl. a </a:t>
            </a:r>
            <a:r>
              <a:rPr lang="cs-CZ" sz="1100" dirty="0" err="1"/>
              <a:t>přeprac</a:t>
            </a:r>
            <a:r>
              <a:rPr lang="cs-CZ" sz="1100" dirty="0"/>
              <a:t>. vyd. Praha: </a:t>
            </a:r>
            <a:r>
              <a:rPr lang="cs-CZ" sz="1100" dirty="0" err="1"/>
              <a:t>Grada</a:t>
            </a:r>
            <a:r>
              <a:rPr lang="cs-CZ" sz="1100" dirty="0"/>
              <a:t> </a:t>
            </a:r>
            <a:r>
              <a:rPr lang="cs-CZ" sz="1100" dirty="0" err="1"/>
              <a:t>Pubslishing</a:t>
            </a:r>
            <a:r>
              <a:rPr lang="cs-CZ" sz="1100" dirty="0"/>
              <a:t>, a. s., 2009. ISBN 978-80-247-290-7.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100" cap="all" dirty="0"/>
              <a:t>Hartl, P., Hartlová, H</a:t>
            </a:r>
            <a:r>
              <a:rPr lang="cs-CZ" sz="1100" dirty="0"/>
              <a:t>. </a:t>
            </a:r>
            <a:r>
              <a:rPr lang="cs-CZ" sz="1100" i="1" dirty="0"/>
              <a:t>Velký psychologický slovník.</a:t>
            </a:r>
            <a:r>
              <a:rPr lang="cs-CZ" sz="1100" dirty="0"/>
              <a:t> Vyd. 4., v Portálu 1. Praha: Portál, s. r. o. 2010. ISBN 978-80-7367-686-5.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100" dirty="0"/>
              <a:t>HINTNAUS, L. </a:t>
            </a:r>
            <a:r>
              <a:rPr lang="cs-CZ" sz="1100" i="1" dirty="0"/>
              <a:t>Člověk a rodina. Smysl a funkce rodiny (anatomie, fysiologie a patologie lidské rodiny. </a:t>
            </a:r>
            <a:r>
              <a:rPr lang="cs-CZ" sz="1100" dirty="0"/>
              <a:t>České Budějovice: Jihočeská univerzita, Zdravotně sociální fakulta České Budějovice, 1998. ISBN 80-7040-315-2.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100" cap="all" dirty="0"/>
              <a:t>Jandourek</a:t>
            </a:r>
            <a:r>
              <a:rPr lang="cs-CZ" sz="1100" dirty="0"/>
              <a:t>, J. </a:t>
            </a:r>
            <a:r>
              <a:rPr lang="cs-CZ" sz="1100" i="1" dirty="0"/>
              <a:t>Sociologický slovník. </a:t>
            </a:r>
            <a:r>
              <a:rPr lang="cs-CZ" sz="1100" dirty="0"/>
              <a:t>Praha: Portál, s. r. o., 2001. ISBN 80-7178-535-0.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100" dirty="0"/>
              <a:t>KLIMEŠ, J. </a:t>
            </a:r>
            <a:r>
              <a:rPr lang="cs-CZ" sz="1100" i="1" dirty="0"/>
              <a:t>Partneři a rozchody.</a:t>
            </a:r>
            <a:r>
              <a:rPr lang="cs-CZ" sz="1100" dirty="0"/>
              <a:t> Praha: Portál, s. r. o., 2005. ISBN 80-7367-045-3.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100" dirty="0"/>
              <a:t>KRAUS, B. et al. </a:t>
            </a:r>
            <a:r>
              <a:rPr lang="cs-CZ" sz="1100" i="1" dirty="0"/>
              <a:t>Životní styl současné české rodiny.</a:t>
            </a:r>
            <a:r>
              <a:rPr lang="cs-CZ" sz="1100" dirty="0"/>
              <a:t> Hradec Králové: Gaudeamus, 2015. ISBN 978-80-7435-544-8.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100" cap="all" dirty="0"/>
              <a:t>Kuchařová, V., J. </a:t>
            </a:r>
            <a:r>
              <a:rPr lang="cs-CZ" sz="1100" cap="all" dirty="0" err="1"/>
              <a:t>Barvíková</a:t>
            </a:r>
            <a:r>
              <a:rPr lang="cs-CZ" sz="1100" cap="all" dirty="0"/>
              <a:t>, S., </a:t>
            </a:r>
            <a:r>
              <a:rPr lang="cs-CZ" sz="1100" cap="all" dirty="0" err="1"/>
              <a:t>Höhne</a:t>
            </a:r>
            <a:r>
              <a:rPr lang="cs-CZ" sz="1100" cap="all" dirty="0"/>
              <a:t>, O.,  Nešporová, J. </a:t>
            </a:r>
            <a:r>
              <a:rPr lang="cs-CZ" sz="1100" cap="all" dirty="0" err="1"/>
              <a:t>Paloncyová</a:t>
            </a:r>
            <a:r>
              <a:rPr lang="cs-CZ" sz="1100" cap="all" dirty="0"/>
              <a:t>, L. </a:t>
            </a:r>
            <a:r>
              <a:rPr lang="cs-CZ" sz="1100" cap="all" dirty="0" err="1"/>
              <a:t>Vidovićová</a:t>
            </a:r>
            <a:r>
              <a:rPr lang="cs-CZ" sz="1100" cap="all" dirty="0"/>
              <a:t>.</a:t>
            </a:r>
            <a:r>
              <a:rPr lang="cs-CZ" sz="1100" dirty="0"/>
              <a:t> </a:t>
            </a:r>
            <a:r>
              <a:rPr lang="cs-CZ" sz="1100" i="1" dirty="0"/>
              <a:t>II. Zpráva o rodině 2020. </a:t>
            </a:r>
            <a:r>
              <a:rPr lang="cs-CZ" sz="1100" dirty="0"/>
              <a:t>Online. VÚPSV, v. v. i. Praha. Dostupné z: </a:t>
            </a:r>
            <a:r>
              <a:rPr lang="cs-CZ" sz="1100" dirty="0">
                <a:hlinkClick r:id="rId2"/>
              </a:rPr>
              <a:t>https://www.mpsv.cz/documents/20142/225508/Zpr%C3%A1va%20o%20rodin%C4%9B%202020.pdf/c3bdc63d-9c95-497d-bded-6a15e9890abd</a:t>
            </a:r>
            <a:endParaRPr lang="cs-CZ" sz="11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100" cap="all" dirty="0"/>
              <a:t>Matějček, Z., Dytrych</a:t>
            </a:r>
            <a:r>
              <a:rPr lang="cs-CZ" sz="1100" dirty="0"/>
              <a:t>, Z. </a:t>
            </a:r>
            <a:r>
              <a:rPr lang="cs-CZ" sz="1100" i="1" dirty="0"/>
              <a:t>Nevlastní rodiče a nevlastní děti.</a:t>
            </a:r>
            <a:r>
              <a:rPr lang="cs-CZ" sz="1100" dirty="0"/>
              <a:t> Praha: Grada </a:t>
            </a:r>
            <a:r>
              <a:rPr lang="cs-CZ" sz="1100" dirty="0" err="1"/>
              <a:t>Publishing</a:t>
            </a:r>
            <a:r>
              <a:rPr lang="cs-CZ" sz="1100" dirty="0"/>
              <a:t>, spol. s r. o. 1999. ISBN 80-7169-897-0.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100" cap="all" dirty="0"/>
              <a:t>Matoušek</a:t>
            </a:r>
            <a:r>
              <a:rPr lang="cs-CZ" sz="1100" dirty="0"/>
              <a:t>, O. </a:t>
            </a:r>
            <a:r>
              <a:rPr lang="cs-CZ" sz="1100" i="1" dirty="0"/>
              <a:t>Rodina jako instituce a vztahová síť.</a:t>
            </a:r>
            <a:r>
              <a:rPr lang="cs-CZ" sz="1100" dirty="0"/>
              <a:t> Vyd. 3., </a:t>
            </a:r>
            <a:r>
              <a:rPr lang="cs-CZ" sz="1100" dirty="0" err="1"/>
              <a:t>rozš</a:t>
            </a:r>
            <a:r>
              <a:rPr lang="cs-CZ" sz="1100" dirty="0"/>
              <a:t>. a </a:t>
            </a:r>
            <a:r>
              <a:rPr lang="cs-CZ" sz="1100" dirty="0" err="1"/>
              <a:t>přeprac</a:t>
            </a:r>
            <a:r>
              <a:rPr lang="cs-CZ" sz="1100" dirty="0"/>
              <a:t>. Praha: Sociologické nakladavatelství (Slon), 2003. ISBN 80-86429-19-9.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100" cap="all" dirty="0"/>
              <a:t>Matoušek</a:t>
            </a:r>
            <a:r>
              <a:rPr lang="cs-CZ" sz="1100" dirty="0"/>
              <a:t>, O. Rozvod jak náročná životní situace dospělých. In </a:t>
            </a:r>
            <a:r>
              <a:rPr lang="cs-CZ" sz="1100" cap="all" dirty="0"/>
              <a:t>Matoušek</a:t>
            </a:r>
            <a:r>
              <a:rPr lang="cs-CZ" sz="1100" dirty="0"/>
              <a:t> O. a kol. </a:t>
            </a:r>
            <a:r>
              <a:rPr lang="cs-CZ" sz="1100" i="1" dirty="0"/>
              <a:t>Děti a rodiče v rozvodu. Manuál pro zúčastněné profesionály a rodiny</a:t>
            </a:r>
            <a:r>
              <a:rPr lang="cs-CZ" sz="1100" dirty="0"/>
              <a:t>. Praha:. Portál, s.r.o., 2018, s. 19–34. ISBN 978-80-262-0968-3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100" cap="all" dirty="0"/>
              <a:t>Matoušek, O., Uhlíková, Š</a:t>
            </a:r>
            <a:r>
              <a:rPr lang="cs-CZ" sz="1100" dirty="0"/>
              <a:t>. Rodina v rozvodu. In: </a:t>
            </a:r>
            <a:r>
              <a:rPr lang="cs-CZ" sz="1100" cap="all" dirty="0"/>
              <a:t>Matoušek, O., </a:t>
            </a:r>
            <a:r>
              <a:rPr lang="cs-CZ" sz="1100" cap="all" dirty="0" err="1"/>
              <a:t>Pazlarová</a:t>
            </a:r>
            <a:r>
              <a:rPr lang="cs-CZ" sz="1100" cap="all" dirty="0"/>
              <a:t>,</a:t>
            </a:r>
            <a:r>
              <a:rPr lang="cs-CZ" sz="1100" dirty="0"/>
              <a:t> H. a kol. </a:t>
            </a:r>
            <a:r>
              <a:rPr lang="cs-CZ" sz="1100" i="1" dirty="0"/>
              <a:t>Podpora rodiny.</a:t>
            </a:r>
            <a:r>
              <a:rPr lang="cs-CZ" sz="1100" dirty="0"/>
              <a:t> Praha: Portál, s. r. o., 2014, s. 157–164. ISBN 978-80-262-0698-2.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100" cap="all" dirty="0"/>
              <a:t>Matoušek, O., </a:t>
            </a:r>
            <a:r>
              <a:rPr lang="cs-CZ" sz="1100" cap="all" dirty="0" err="1"/>
              <a:t>Pazlarová</a:t>
            </a:r>
            <a:r>
              <a:rPr lang="cs-CZ" sz="1100" cap="all" dirty="0"/>
              <a:t>,</a:t>
            </a:r>
            <a:r>
              <a:rPr lang="cs-CZ" sz="1100" dirty="0"/>
              <a:t> H. a kol. </a:t>
            </a:r>
            <a:r>
              <a:rPr lang="cs-CZ" sz="1100" i="1" dirty="0"/>
              <a:t>Podpora rodiny.</a:t>
            </a:r>
            <a:r>
              <a:rPr lang="cs-CZ" sz="1100" dirty="0"/>
              <a:t> Praha: Portál, s. r. o., 2014. ISBN 978-80-262-0697-2.</a:t>
            </a:r>
          </a:p>
        </p:txBody>
      </p:sp>
    </p:spTree>
    <p:extLst>
      <p:ext uri="{BB962C8B-B14F-4D97-AF65-F5344CB8AC3E}">
        <p14:creationId xmlns:p14="http://schemas.microsoft.com/office/powerpoint/2010/main" val="140955554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7741E5-2F4C-4D72-BA7C-EBAE7277D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96BF04-4EF8-410B-8CD2-6828E4A6C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4300" dirty="0"/>
              <a:t>MLČÁK, Z. </a:t>
            </a:r>
            <a:r>
              <a:rPr lang="cs-CZ" sz="4300" i="1" dirty="0"/>
              <a:t>Vybrané kapitoly z psychologie manželství a rodiny.</a:t>
            </a:r>
            <a:r>
              <a:rPr lang="cs-CZ" sz="4300" dirty="0"/>
              <a:t> Ostrava: Filozofická fakulta Ostravské univerzity, 1996. ISBN 80-7042-452-4.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4300" dirty="0"/>
              <a:t>MOŽNÝ, I. Rodina a společnost. Vyd. 2., uprav. – dotisk 2011 Praha: </a:t>
            </a:r>
            <a:r>
              <a:rPr lang="cs-CZ" sz="4300" cap="all" dirty="0"/>
              <a:t>Sociologické nakladatelství (SLON)</a:t>
            </a:r>
            <a:r>
              <a:rPr lang="cs-CZ" sz="4300" dirty="0"/>
              <a:t>, 2011. ISBN 978-80-86429-87-8.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4300" cap="all" dirty="0"/>
              <a:t>Možný, I. </a:t>
            </a:r>
            <a:r>
              <a:rPr lang="cs-CZ" sz="4300" i="1" dirty="0"/>
              <a:t>Sociologie rodiny</a:t>
            </a:r>
            <a:r>
              <a:rPr lang="cs-CZ" sz="4300" i="1" cap="all" dirty="0"/>
              <a:t>.</a:t>
            </a:r>
            <a:r>
              <a:rPr lang="cs-CZ" sz="4300" cap="all" dirty="0"/>
              <a:t> </a:t>
            </a:r>
            <a:r>
              <a:rPr lang="cs-CZ" sz="4300" dirty="0"/>
              <a:t>Vyd. 2., upravené Praha: Sociologické nakladatelství (SLON), 2002. ISBN 80-86429-05-9.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4300" cap="all" dirty="0"/>
              <a:t>Novák</a:t>
            </a:r>
            <a:r>
              <a:rPr lang="cs-CZ" sz="4300" dirty="0"/>
              <a:t>, T. </a:t>
            </a:r>
            <a:r>
              <a:rPr lang="cs-CZ" sz="4300" i="1" dirty="0"/>
              <a:t>Střídavá péče o dítě.</a:t>
            </a:r>
            <a:r>
              <a:rPr lang="cs-CZ" sz="4300" dirty="0"/>
              <a:t> Praha: Portál, s. r. o., 2013. ISBN 979-80-262-0342-1.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4300" cap="all" dirty="0"/>
              <a:t>Pavlát, J., </a:t>
            </a:r>
            <a:r>
              <a:rPr lang="cs-CZ" sz="4300" dirty="0"/>
              <a:t>Šusta, M. Děti v rodičovský soudních sporech. </a:t>
            </a:r>
            <a:r>
              <a:rPr lang="cs-CZ" sz="4300" i="1" dirty="0"/>
              <a:t>Československá psychologie. </a:t>
            </a:r>
            <a:r>
              <a:rPr lang="cs-CZ" sz="4300" dirty="0"/>
              <a:t>2008, roč. LII, č. 5, s. s. 458-467. ISSN 0009-062X.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4300" dirty="0"/>
              <a:t>PLAŇAVA, I. </a:t>
            </a:r>
            <a:r>
              <a:rPr lang="cs-CZ" sz="4300" i="1" dirty="0"/>
              <a:t>Manželství a rodiny. </a:t>
            </a:r>
            <a:r>
              <a:rPr lang="cs-CZ" sz="4300" dirty="0"/>
              <a:t>Brno: Doplněk, 2000. ISBN 80-7239-039-2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4300" i="1" dirty="0"/>
              <a:t>Rozvodovost</a:t>
            </a:r>
            <a:r>
              <a:rPr lang="cs-CZ" sz="4300" dirty="0"/>
              <a:t> [online]. Aktualizováno dne 19. 8. 2013. [cit. 4. 9. 2014]. Dostupné z: http://www.czso.cz/</a:t>
            </a:r>
            <a:r>
              <a:rPr lang="cs-CZ" sz="4300" dirty="0" err="1"/>
              <a:t>csu</a:t>
            </a:r>
            <a:r>
              <a:rPr lang="cs-CZ" sz="4300" dirty="0"/>
              <a:t>/</a:t>
            </a:r>
            <a:r>
              <a:rPr lang="cs-CZ" sz="4300" dirty="0" err="1"/>
              <a:t>redakce.nsf</a:t>
            </a:r>
            <a:r>
              <a:rPr lang="cs-CZ" sz="4300" dirty="0"/>
              <a:t>/i/rozvodovost.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4300" cap="all" dirty="0" err="1"/>
              <a:t>Prekop</a:t>
            </a:r>
            <a:r>
              <a:rPr lang="cs-CZ" sz="4300" cap="all" dirty="0"/>
              <a:t>, J.</a:t>
            </a:r>
            <a:r>
              <a:rPr lang="cs-CZ" sz="4300" dirty="0"/>
              <a:t> </a:t>
            </a:r>
            <a:r>
              <a:rPr lang="cs-CZ" sz="4300" i="1" dirty="0"/>
              <a:t>Jak být dobrým rodičem. Krůpěje výchovných moudrostí.</a:t>
            </a:r>
            <a:r>
              <a:rPr lang="cs-CZ" sz="4300" dirty="0"/>
              <a:t> Praha: Grada </a:t>
            </a:r>
            <a:r>
              <a:rPr lang="cs-CZ" sz="4300" dirty="0" err="1"/>
              <a:t>Publishing</a:t>
            </a:r>
            <a:r>
              <a:rPr lang="cs-CZ" sz="4300" dirty="0"/>
              <a:t>, s r. o., 2001. ISBN 80-247-9063-7.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4300" cap="all" dirty="0"/>
              <a:t>Rabušic, l. </a:t>
            </a:r>
            <a:r>
              <a:rPr lang="cs-CZ" sz="4300" i="1" dirty="0"/>
              <a:t>Česká společnost stárne.</a:t>
            </a:r>
            <a:r>
              <a:rPr lang="cs-CZ" sz="4300" dirty="0"/>
              <a:t> Brno: Masarykova univerzita v Brně – Filozofická fakulta a Georgetown, 1995. ISBN 80-210-1155-6, ISBN 80-901604-2-5.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4300" cap="all" dirty="0"/>
              <a:t>Smith</a:t>
            </a:r>
            <a:r>
              <a:rPr lang="cs-CZ" sz="4300" dirty="0"/>
              <a:t>, H. </a:t>
            </a:r>
            <a:r>
              <a:rPr lang="cs-CZ" sz="4300" i="1" dirty="0"/>
              <a:t>Děti a rozvod.</a:t>
            </a:r>
            <a:r>
              <a:rPr lang="cs-CZ" sz="4300" dirty="0"/>
              <a:t> Praha: Portál, s. r. o., 2004. ISBN 80-7178-906-2.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4300" cap="all" dirty="0"/>
              <a:t>Šmíd, O., Šínová, R.</a:t>
            </a:r>
            <a:r>
              <a:rPr lang="cs-CZ" sz="4300" dirty="0"/>
              <a:t> a kol. </a:t>
            </a:r>
            <a:r>
              <a:rPr lang="cs-CZ" sz="4300" i="1" dirty="0"/>
              <a:t>Rozvod manželství.</a:t>
            </a:r>
            <a:r>
              <a:rPr lang="cs-CZ" sz="4300" dirty="0"/>
              <a:t> Praha: Nakladatelství </a:t>
            </a:r>
            <a:r>
              <a:rPr lang="cs-CZ" sz="4300" dirty="0" err="1"/>
              <a:t>Leges</a:t>
            </a:r>
            <a:r>
              <a:rPr lang="cs-CZ" sz="4300" dirty="0"/>
              <a:t>, s. r. o., 2013. ISBN 978-80-87576-66-3.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4300" dirty="0"/>
              <a:t>ŠULOVÁ, L. Člověk v rodině. In: </a:t>
            </a:r>
            <a:r>
              <a:rPr lang="cs-CZ" sz="4300" cap="all" dirty="0"/>
              <a:t>Výrost</a:t>
            </a:r>
            <a:r>
              <a:rPr lang="cs-CZ" sz="4300" dirty="0"/>
              <a:t>, J., SLAMĚNNÍK, I. (</a:t>
            </a:r>
            <a:r>
              <a:rPr lang="cs-CZ" sz="4300" dirty="0" err="1"/>
              <a:t>ed</a:t>
            </a:r>
            <a:r>
              <a:rPr lang="cs-CZ" sz="4300" dirty="0"/>
              <a:t>.) </a:t>
            </a:r>
            <a:r>
              <a:rPr lang="cs-CZ" sz="4300" i="1" dirty="0"/>
              <a:t>Aplikovaná sociální psychologie I.</a:t>
            </a:r>
            <a:r>
              <a:rPr lang="cs-CZ" sz="4300" dirty="0"/>
              <a:t> Praha: Portál, s. r. o., 1998, s. 303–342. ISBN 80-7178-269-6.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4300" cap="all" dirty="0"/>
              <a:t>Vágnerová</a:t>
            </a:r>
            <a:r>
              <a:rPr lang="cs-CZ" sz="4300" dirty="0"/>
              <a:t>, M. </a:t>
            </a:r>
            <a:r>
              <a:rPr lang="cs-CZ" sz="4300" i="1" dirty="0"/>
              <a:t>Vývojová psychologie.</a:t>
            </a:r>
            <a:r>
              <a:rPr lang="cs-CZ" sz="4300" dirty="0"/>
              <a:t> Praha: Portál, s. r. o., 2000. ISBN 80-7178-308-0.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4300" cap="all" dirty="0"/>
              <a:t>Vágnerová</a:t>
            </a:r>
            <a:r>
              <a:rPr lang="cs-CZ" sz="4300" dirty="0"/>
              <a:t>, M. </a:t>
            </a:r>
            <a:r>
              <a:rPr lang="cs-CZ" sz="4300" i="1" dirty="0"/>
              <a:t>Vývojová psychologie I.</a:t>
            </a:r>
            <a:r>
              <a:rPr lang="cs-CZ" sz="4300" dirty="0"/>
              <a:t> </a:t>
            </a:r>
            <a:r>
              <a:rPr lang="cs-CZ" sz="4300" i="1" dirty="0"/>
              <a:t>Dětství a dospívání. </a:t>
            </a:r>
            <a:r>
              <a:rPr lang="cs-CZ" sz="4300" dirty="0"/>
              <a:t>Praha: Univerzita Karlova v Praze, Nakladatelství Karolinum, 2005. ISBN 80-246-0956-8.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4300" dirty="0"/>
              <a:t>VÁGNEROVÁ, M. </a:t>
            </a:r>
            <a:r>
              <a:rPr lang="cs-CZ" sz="4300" i="1" dirty="0"/>
              <a:t>Vývojová psychologie II. Dospělost a stáří. </a:t>
            </a:r>
            <a:r>
              <a:rPr lang="cs-CZ" sz="4300" dirty="0"/>
              <a:t>Dotisk 1. vyd. Praha: Univerzita Karlova v Praze, Nakladatelství Karolinum, 2008. ISBN 978-80-246-14318-5.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4300" cap="all" dirty="0"/>
              <a:t>Vobecká</a:t>
            </a:r>
            <a:r>
              <a:rPr lang="cs-CZ" sz="4300" dirty="0"/>
              <a:t>, J. Neúplné rodiny v České republice. In: </a:t>
            </a:r>
            <a:r>
              <a:rPr lang="cs-CZ" sz="4300" cap="all" dirty="0"/>
              <a:t>Hamplová, D., Šalamounová, P., </a:t>
            </a:r>
            <a:r>
              <a:rPr lang="cs-CZ" sz="4300" cap="all" dirty="0" err="1"/>
              <a:t>Šamanová</a:t>
            </a:r>
            <a:r>
              <a:rPr lang="cs-CZ" sz="4300" cap="all" dirty="0"/>
              <a:t>, G</a:t>
            </a:r>
            <a:r>
              <a:rPr lang="cs-CZ" sz="4300" dirty="0"/>
              <a:t>. (</a:t>
            </a:r>
            <a:r>
              <a:rPr lang="cs-CZ" sz="4300" dirty="0" err="1"/>
              <a:t>eds</a:t>
            </a:r>
            <a:r>
              <a:rPr lang="cs-CZ" sz="4300" dirty="0"/>
              <a:t>.) </a:t>
            </a:r>
            <a:r>
              <a:rPr lang="cs-CZ" sz="4300" i="1" dirty="0"/>
              <a:t>Životní cyklus sociologické a demografické perspektivy.</a:t>
            </a:r>
            <a:r>
              <a:rPr lang="cs-CZ" sz="4300" dirty="0"/>
              <a:t> Praha: Sociologický ústav AV ČR, 2006, s. 191–204. ISBN 80-7330-062-6.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4300" cap="all" dirty="0" err="1"/>
              <a:t>Warshak</a:t>
            </a:r>
            <a:r>
              <a:rPr lang="cs-CZ" sz="4300" dirty="0"/>
              <a:t>, R. A. </a:t>
            </a:r>
            <a:r>
              <a:rPr lang="cs-CZ" sz="4300" i="1" dirty="0"/>
              <a:t>Rozvodové jedy</a:t>
            </a:r>
            <a:r>
              <a:rPr lang="cs-CZ" sz="4300" i="1"/>
              <a:t>.</a:t>
            </a:r>
            <a:r>
              <a:rPr lang="cs-CZ" sz="4300"/>
              <a:t> Praha</a:t>
            </a:r>
            <a:r>
              <a:rPr lang="cs-CZ" sz="4300" dirty="0"/>
              <a:t>: Triton, 2003. ISBN 80-7254-439-X.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3112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AAC532-485B-4249-A675-2CD4A9FB3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FB5AA3-558C-4EC8-ABDC-8342A61E9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6825"/>
            <a:ext cx="10462327" cy="4170137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2400" dirty="0"/>
              <a:t>Další </a:t>
            </a:r>
            <a:r>
              <a:rPr lang="cs-CZ" sz="2400" b="1" u="sng" dirty="0">
                <a:solidFill>
                  <a:srgbClr val="FF0000"/>
                </a:solidFill>
              </a:rPr>
              <a:t>možnosti ukončení nebo přerušení manželství</a:t>
            </a:r>
            <a:r>
              <a:rPr lang="cs-CZ" sz="2400" dirty="0"/>
              <a:t>: 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sz="2000" dirty="0"/>
              <a:t>opuštění rodiny jedním z partnerů;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sz="2000" dirty="0"/>
              <a:t>rodina vyprázdněné skořápky;</a:t>
            </a:r>
            <a:endParaRPr lang="cs-CZ" sz="1200" dirty="0"/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sz="2000" dirty="0"/>
              <a:t>dlouhodobá nepřítomnost jednoho z manželů pro </a:t>
            </a:r>
            <a:r>
              <a:rPr lang="cs-CZ" sz="1000" dirty="0"/>
              <a:t>uvěznění, dlouhodobý pobyt v cizině, emigraci atd.;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sz="2000" dirty="0"/>
              <a:t>zánik některé z hlavních funkcí manželství </a:t>
            </a:r>
            <a:r>
              <a:rPr lang="cs-CZ" sz="1000" dirty="0"/>
              <a:t>pro fyzickou, emocionální, mentální patologii partnera. (Možný, 2008)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2400" dirty="0"/>
              <a:t>Současnost – rozvod manželství – v </a:t>
            </a:r>
            <a:r>
              <a:rPr lang="cs-CZ" sz="2400" u="sng" dirty="0"/>
              <a:t>občanském zákoníku</a:t>
            </a:r>
            <a:r>
              <a:rPr lang="cs-CZ" sz="2400" dirty="0"/>
              <a:t> (zákon č. 89/2012 Sb.)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sz="2400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2400" b="1" dirty="0"/>
              <a:t>Rozvod manželství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2400" dirty="0"/>
              <a:t>Tzv. </a:t>
            </a:r>
            <a:r>
              <a:rPr lang="cs-CZ" sz="2400" u="sng" dirty="0" err="1"/>
              <a:t>tvrdostní</a:t>
            </a:r>
            <a:r>
              <a:rPr lang="cs-CZ" sz="2400" u="sng" dirty="0"/>
              <a:t> klauzule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44989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BA7FCB-8A56-486E-9811-1BF1F6440BD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Manželství a rozvod 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947713D2-63E4-4ED1-B2F1-92E2E2969E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91610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2050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2784B4-91B5-4319-9548-C2AFF922571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sz="5400" b="1" dirty="0"/>
              <a:t>Pojmy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ED8BAA-50A9-4573-B1D0-9C48CADB2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400" b="1" dirty="0">
                <a:solidFill>
                  <a:srgbClr val="FF0000"/>
                </a:solidFill>
              </a:rPr>
              <a:t>Deklarovaný</a:t>
            </a:r>
            <a:r>
              <a:rPr lang="cs-CZ" sz="2400" dirty="0"/>
              <a:t> x </a:t>
            </a:r>
            <a:r>
              <a:rPr lang="cs-CZ" sz="2400" b="1" dirty="0">
                <a:solidFill>
                  <a:srgbClr val="FF0000"/>
                </a:solidFill>
              </a:rPr>
              <a:t>nedeklarovaný rozvod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sz="24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Jestliže jeden z manželů má </a:t>
            </a:r>
            <a:r>
              <a:rPr lang="cs-CZ" sz="2400" b="1" u="sng" dirty="0">
                <a:solidFill>
                  <a:srgbClr val="FF0000"/>
                </a:solidFill>
              </a:rPr>
              <a:t>rozvodový úmysl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– začátek profilování rozvodových rolí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sz="2000" dirty="0"/>
              <a:t>Jeden je </a:t>
            </a:r>
            <a:r>
              <a:rPr lang="cs-CZ" sz="2000" b="1" dirty="0">
                <a:solidFill>
                  <a:srgbClr val="FF0000"/>
                </a:solidFill>
              </a:rPr>
              <a:t>nezávislý</a:t>
            </a:r>
            <a:r>
              <a:rPr lang="cs-CZ" sz="2000" dirty="0"/>
              <a:t> – odpoutává se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sz="2000" dirty="0"/>
              <a:t>Druhý </a:t>
            </a:r>
            <a:r>
              <a:rPr lang="cs-CZ" sz="2000" b="1" dirty="0">
                <a:solidFill>
                  <a:srgbClr val="FF0000"/>
                </a:solidFill>
              </a:rPr>
              <a:t>závislý</a:t>
            </a:r>
            <a:r>
              <a:rPr lang="cs-CZ" sz="2000" dirty="0"/>
              <a:t> – volí strategie připoutání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sz="2400" dirty="0">
              <a:solidFill>
                <a:srgbClr val="FF0000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400" b="1" dirty="0">
                <a:solidFill>
                  <a:srgbClr val="FF0000"/>
                </a:solidFill>
              </a:rPr>
              <a:t>Nesporný</a:t>
            </a:r>
            <a:r>
              <a:rPr lang="cs-CZ" sz="2400" dirty="0"/>
              <a:t> x </a:t>
            </a:r>
            <a:r>
              <a:rPr lang="cs-CZ" sz="2400" b="1" dirty="0">
                <a:solidFill>
                  <a:srgbClr val="FF0000"/>
                </a:solidFill>
              </a:rPr>
              <a:t>sporný rozvod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sz="2400" dirty="0">
              <a:solidFill>
                <a:srgbClr val="FF0000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400" b="1" dirty="0">
                <a:solidFill>
                  <a:srgbClr val="FF0000"/>
                </a:solidFill>
              </a:rPr>
              <a:t>Rozhodnutí o úpravě poměrů k nezletilým dětem</a:t>
            </a:r>
            <a:r>
              <a:rPr lang="cs-CZ" sz="2400" dirty="0"/>
              <a:t> – vždy před rozhodnutím o rozvodu manželů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400" b="1" dirty="0">
                <a:solidFill>
                  <a:srgbClr val="FF0000"/>
                </a:solidFill>
              </a:rPr>
              <a:t>Kolizní opatrovník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sz="2400" b="1" dirty="0">
              <a:solidFill>
                <a:srgbClr val="FF0000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34417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A9870E-BF80-4032-BD6E-FCC629E63CD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b="1" dirty="0"/>
              <a:t>Rozvod – vymezení: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8212FE-D3F9-40A7-AA8C-DA47C8827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„</a:t>
            </a:r>
            <a:r>
              <a:rPr lang="cs-CZ" dirty="0">
                <a:solidFill>
                  <a:srgbClr val="FF0000"/>
                </a:solidFill>
              </a:rPr>
              <a:t>Právní akt </a:t>
            </a:r>
            <a:r>
              <a:rPr lang="cs-CZ" dirty="0"/>
              <a:t>ukončující manželství žijících osob. </a:t>
            </a:r>
            <a:r>
              <a:rPr lang="cs-CZ" dirty="0">
                <a:highlight>
                  <a:srgbClr val="FFFF00"/>
                </a:highlight>
              </a:rPr>
              <a:t>Většinou jde </a:t>
            </a:r>
            <a:r>
              <a:rPr lang="cs-CZ" dirty="0">
                <a:solidFill>
                  <a:srgbClr val="FF0000"/>
                </a:solidFill>
                <a:highlight>
                  <a:srgbClr val="FFFF00"/>
                </a:highlight>
              </a:rPr>
              <a:t>o důsledek faktického rozpadu manželského svazku</a:t>
            </a:r>
            <a:r>
              <a:rPr lang="cs-CZ" dirty="0">
                <a:highlight>
                  <a:srgbClr val="FFFF00"/>
                </a:highlight>
              </a:rPr>
              <a:t>. </a:t>
            </a:r>
            <a:r>
              <a:rPr lang="cs-CZ" dirty="0"/>
              <a:t>R. je i v </a:t>
            </a:r>
            <a:r>
              <a:rPr lang="cs-CZ" dirty="0" err="1"/>
              <a:t>záp</a:t>
            </a:r>
            <a:r>
              <a:rPr lang="cs-CZ" dirty="0"/>
              <a:t>. sekularizované kultuře v důsledku křesťanské tradice </a:t>
            </a:r>
            <a:r>
              <a:rPr lang="cs-CZ" dirty="0">
                <a:highlight>
                  <a:srgbClr val="FFFF00"/>
                </a:highlight>
              </a:rPr>
              <a:t>stále </a:t>
            </a:r>
            <a:r>
              <a:rPr lang="cs-CZ" dirty="0">
                <a:solidFill>
                  <a:srgbClr val="FF0000"/>
                </a:solidFill>
                <a:highlight>
                  <a:srgbClr val="FFFF00"/>
                </a:highlight>
              </a:rPr>
              <a:t>považován za negativní jev</a:t>
            </a:r>
            <a:r>
              <a:rPr lang="cs-CZ" dirty="0">
                <a:highlight>
                  <a:srgbClr val="FFFF00"/>
                </a:highlight>
              </a:rPr>
              <a:t>, mimo jiné i pro psychické a </a:t>
            </a:r>
            <a:r>
              <a:rPr lang="cs-CZ" dirty="0" err="1">
                <a:highlight>
                  <a:srgbClr val="FFFF00"/>
                </a:highlight>
              </a:rPr>
              <a:t>ekon</a:t>
            </a:r>
            <a:r>
              <a:rPr lang="cs-CZ" dirty="0">
                <a:highlight>
                  <a:srgbClr val="FFFF00"/>
                </a:highlight>
              </a:rPr>
              <a:t>. důsledky dopadající na děti a partnery.</a:t>
            </a:r>
            <a:r>
              <a:rPr lang="cs-CZ" dirty="0"/>
              <a:t> Možnost a formy r. se podle společnosti liší. </a:t>
            </a:r>
            <a:r>
              <a:rPr lang="cs-CZ" dirty="0">
                <a:solidFill>
                  <a:srgbClr val="FF0000"/>
                </a:solidFill>
              </a:rPr>
              <a:t>R. vzniká neúplná rodina</a:t>
            </a:r>
            <a:r>
              <a:rPr lang="cs-CZ" dirty="0"/>
              <a:t>, ale značná část partnerů vstupuje časem do nového manželství. </a:t>
            </a:r>
            <a:r>
              <a:rPr lang="cs-CZ" dirty="0">
                <a:solidFill>
                  <a:srgbClr val="FF0000"/>
                </a:solidFill>
              </a:rPr>
              <a:t>Růst rozvodovosti vede k růstu soc. problémů společnosti </a:t>
            </a:r>
            <a:r>
              <a:rPr lang="cs-CZ" dirty="0"/>
              <a:t>(pracovní možnosti rozvedených matek, narušená výchova dětí). Faktory usnadňující r. jsou mj.: vyšší důraz na osobní spokojenost ve vztahu oproti </a:t>
            </a:r>
            <a:r>
              <a:rPr lang="cs-CZ" dirty="0" err="1"/>
              <a:t>ekon</a:t>
            </a:r>
            <a:r>
              <a:rPr lang="cs-CZ" dirty="0"/>
              <a:t>. prvku silnému v tradiční společnosti, </a:t>
            </a:r>
            <a:r>
              <a:rPr lang="cs-CZ" dirty="0" err="1"/>
              <a:t>ekon</a:t>
            </a:r>
            <a:r>
              <a:rPr lang="cs-CZ" dirty="0"/>
              <a:t>. a soc. emancipace ženy, ztráta kontroly širokého příbuzenstva nad (nukleární) atomární rodinou, možnost uzavření nového manželství, společenská tolerance k r.“ </a:t>
            </a:r>
            <a:r>
              <a:rPr lang="cs-CZ" sz="1300" dirty="0"/>
              <a:t>(Jandourek, 2001, s. 209)</a:t>
            </a:r>
          </a:p>
        </p:txBody>
      </p:sp>
    </p:spTree>
    <p:extLst>
      <p:ext uri="{BB962C8B-B14F-4D97-AF65-F5344CB8AC3E}">
        <p14:creationId xmlns:p14="http://schemas.microsoft.com/office/powerpoint/2010/main" val="11966985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E5B533DD738F34DA245AA46F1C41974" ma:contentTypeVersion="15" ma:contentTypeDescription="Vytvoří nový dokument" ma:contentTypeScope="" ma:versionID="d8c0c2bcf9fa52c012509d47ad690660">
  <xsd:schema xmlns:xsd="http://www.w3.org/2001/XMLSchema" xmlns:xs="http://www.w3.org/2001/XMLSchema" xmlns:p="http://schemas.microsoft.com/office/2006/metadata/properties" xmlns:ns3="2c988c2a-a8f8-4487-af99-68b3c3c316ba" xmlns:ns4="20612f19-36fa-4e7a-996b-fa1f76b9e087" targetNamespace="http://schemas.microsoft.com/office/2006/metadata/properties" ma:root="true" ma:fieldsID="7e71bb1577c99654d53b59581b47e055" ns3:_="" ns4:_="">
    <xsd:import namespace="2c988c2a-a8f8-4487-af99-68b3c3c316ba"/>
    <xsd:import namespace="20612f19-36fa-4e7a-996b-fa1f76b9e08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988c2a-a8f8-4487-af99-68b3c3c316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612f19-36fa-4e7a-996b-fa1f76b9e08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60EC17-1ADD-4145-B5BC-A2698E7AE660}">
  <ds:schemaRefs>
    <ds:schemaRef ds:uri="http://purl.org/dc/terms/"/>
    <ds:schemaRef ds:uri="http://purl.org/dc/elements/1.1/"/>
    <ds:schemaRef ds:uri="http://schemas.microsoft.com/office/infopath/2007/PartnerControls"/>
    <ds:schemaRef ds:uri="2c988c2a-a8f8-4487-af99-68b3c3c316ba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20612f19-36fa-4e7a-996b-fa1f76b9e087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23C237D-C5B6-4B60-9BCE-1B9C7AD511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BC5591-25B4-44DB-BB05-C185FC75E4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988c2a-a8f8-4487-af99-68b3c3c316ba"/>
    <ds:schemaRef ds:uri="20612f19-36fa-4e7a-996b-fa1f76b9e0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3089</TotalTime>
  <Words>4913</Words>
  <Application>Microsoft Office PowerPoint</Application>
  <PresentationFormat>Širokoúhlá obrazovka</PresentationFormat>
  <Paragraphs>346</Paragraphs>
  <Slides>51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51</vt:i4>
      </vt:variant>
    </vt:vector>
  </HeadingPairs>
  <TitlesOfParts>
    <vt:vector size="55" baseType="lpstr">
      <vt:lpstr>Arial</vt:lpstr>
      <vt:lpstr>Calibri</vt:lpstr>
      <vt:lpstr>Calibri Light</vt:lpstr>
      <vt:lpstr>Motiv Office</vt:lpstr>
      <vt:lpstr>Rodina a rozvod</vt:lpstr>
      <vt:lpstr>Struktura</vt:lpstr>
      <vt:lpstr>Prezentace aplikace PowerPoint</vt:lpstr>
      <vt:lpstr>Otázky</vt:lpstr>
      <vt:lpstr>Rozvod</vt:lpstr>
      <vt:lpstr>Prezentace aplikace PowerPoint</vt:lpstr>
      <vt:lpstr>Manželství a rozvod </vt:lpstr>
      <vt:lpstr>Pojmy</vt:lpstr>
      <vt:lpstr>Rozvod – vymezení: </vt:lpstr>
      <vt:lpstr>Prezentace aplikace PowerPoint</vt:lpstr>
      <vt:lpstr>Okolnosti podílející se na rozvodovosti </vt:lpstr>
      <vt:lpstr>Další aspekty</vt:lpstr>
      <vt:lpstr>Příčiny rozpadu manželství</vt:lpstr>
      <vt:lpstr>Prezentace aplikace PowerPoint</vt:lpstr>
      <vt:lpstr>Co rodinu před rozvodem chrání?</vt:lpstr>
      <vt:lpstr>Příčiny rozvodovosti lze odvodit z měnících se funkcí a významu, které má manželství v současné době.  Další příčiny (Matoušek a kol. (2015, s. 19–20): </vt:lpstr>
      <vt:lpstr>Fáze rozpadu manželství</vt:lpstr>
      <vt:lpstr>Prezentace aplikace PowerPoint</vt:lpstr>
      <vt:lpstr>Adaptace na rozvod</vt:lpstr>
      <vt:lpstr>Prezentace aplikace PowerPoint</vt:lpstr>
      <vt:lpstr>Průběh porozvodového adaptačního procesu</vt:lpstr>
      <vt:lpstr>Čtyři psychorozvodové úkoly (Plaňava, 1994, s. 56–58 in Plaňava, 2000, s. 166–168) :</vt:lpstr>
      <vt:lpstr>Vyrovnávání se s rozvodem – pět kategorií  (Matějček,  Dytrych, 1999, s. 33–34):</vt:lpstr>
      <vt:lpstr>Nejzranitelnější momenty dětí při rozvodu/rozchodu rodičů (Levin a Klineová, 2012 in Zpráva o rodině 2020, 2020, s. 164) </vt:lpstr>
      <vt:lpstr>Dítě v době rozvodu</vt:lpstr>
      <vt:lpstr>Rozpad rodiny a dítě</vt:lpstr>
      <vt:lpstr>Psychologická literatura – pojmy „spolurodičovství“ (Horská, Kraus, 2018), „sdílené rodičovství“, „rodičovský tým“ (Ballnik, 2012).</vt:lpstr>
      <vt:lpstr>Prezentace aplikace PowerPoint</vt:lpstr>
      <vt:lpstr>Prezentace aplikace PowerPoint</vt:lpstr>
      <vt:lpstr>Prezentace aplikace PowerPoint</vt:lpstr>
      <vt:lpstr>Prezentace aplikace PowerPoint</vt:lpstr>
      <vt:lpstr>Výchova dítě po rozvodu</vt:lpstr>
      <vt:lpstr>Prezentace aplikace PowerPoint</vt:lpstr>
      <vt:lpstr>Prezentace aplikace PowerPoint</vt:lpstr>
      <vt:lpstr>Dudová, (2007c) uvádí „…nejčastější důvody, kterými matky vysvětlují své chování: </vt:lpstr>
      <vt:lpstr>Prezentace aplikace PowerPoint</vt:lpstr>
      <vt:lpstr>Prezentace aplikace PowerPoint</vt:lpstr>
      <vt:lpstr>Syndrom zavrženého rodiče </vt:lpstr>
      <vt:lpstr>Hledání partnera po rozvodu, druhá partnerství, manželství a jejich rozpady</vt:lpstr>
      <vt:lpstr>Život bez partnera</vt:lpstr>
      <vt:lpstr>Prezentace aplikace PowerPoint</vt:lpstr>
      <vt:lpstr>Prezentace aplikace PowerPoint</vt:lpstr>
      <vt:lpstr>Prezentace aplikace PowerPoint</vt:lpstr>
      <vt:lpstr>Příčiny dalších rozvodů </vt:lpstr>
      <vt:lpstr>Prezentace aplikace PowerPoint</vt:lpstr>
      <vt:lpstr>Disharmonické druhé manželství může trpět vnitřními konflikty. Rozpor:</vt:lpstr>
      <vt:lpstr>Prarodiče a rozvod</vt:lpstr>
      <vt:lpstr>Dělení prarodičů v situace rozvodu dětí (Matějček a Dytrych, 1997, s. 96–101)</vt:lpstr>
      <vt:lpstr>Použitá a doporučená literatura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Rodina a rozvod</dc:title>
  <dc:creator>Edita Ondřejová</dc:creator>
  <cp:lastModifiedBy>Edita Ondřejová</cp:lastModifiedBy>
  <cp:revision>79</cp:revision>
  <dcterms:created xsi:type="dcterms:W3CDTF">2021-10-22T09:13:41Z</dcterms:created>
  <dcterms:modified xsi:type="dcterms:W3CDTF">2024-11-14T05:55:18Z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0x0101003E5B533DD738F34DA245AA46F1C41974</vt:lpwstr>
  </property>
</Properties>
</file>