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94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1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822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838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22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17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67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44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9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48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97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3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90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41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06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096F8-9084-4DE5-80B5-EBF5412FC5FF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7C71A4-7433-41D0-8D3B-A12304DA6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3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114AD-29CB-5D54-E2CC-2D45AACFC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BBD534-11A4-214C-914A-EA9C9D038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06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596668" cy="565913"/>
          </a:xfrm>
        </p:spPr>
        <p:txBody>
          <a:bodyPr>
            <a:normAutofit fontScale="90000"/>
          </a:bodyPr>
          <a:lstStyle/>
          <a:p>
            <a:r>
              <a:rPr lang="cs-CZ" dirty="0"/>
              <a:t>Včasná intervence u žáků se SVP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2889"/>
            <a:ext cx="10236472" cy="50384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Včasná intervence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představuje klíčový prvek v podpoře dětí se SVP. Jejím cílem je co nejrychlejší identifikace specifických potřeb dítěte a následné poskytnutí adekvátní podpory. Tím se zvyšuje šance na úspěšný rozvoj dítěte a jeho lepší začlenění do běžného života.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Včasná intervence je komplexní přístup, který zahrnuje: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Včasnou identifikaci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Multidisciplinární spolupráci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Intenzivní a pravidelnou podporu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na rozvoj silných stránek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Spolupráci s rodinou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38073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596668" cy="565913"/>
          </a:xfrm>
        </p:spPr>
        <p:txBody>
          <a:bodyPr>
            <a:normAutofit fontScale="90000"/>
          </a:bodyPr>
          <a:lstStyle/>
          <a:p>
            <a:r>
              <a:rPr lang="cs-CZ" dirty="0"/>
              <a:t>Včasná intervence u žáků se SVP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8865"/>
            <a:ext cx="10236472" cy="480249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Výhody včasné intervence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Zlepšení vývojových dovedností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 dalších problémů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kvality života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Usnadnění přechodu do školy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406674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596668" cy="565913"/>
          </a:xfrm>
        </p:spPr>
        <p:txBody>
          <a:bodyPr>
            <a:normAutofit fontScale="90000"/>
          </a:bodyPr>
          <a:lstStyle/>
          <a:p>
            <a:r>
              <a:rPr lang="cs-CZ" dirty="0"/>
              <a:t>Včasná intervence u žáků se SVP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8865"/>
            <a:ext cx="10236472" cy="4802497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je včasná intervence nejúčinnější?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Včasná intervence je nejúčinnější, pokud je zahájena co nejdříve po zjištění specifických potřeb dítěte. Ideálně již v předškolním věku nebo dokonce v kojeneckém věku.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Poskytovatelé včasné intervence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Pedagogicko-psychologické poradny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Speciálně pedagogická centra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Mateřské školy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 rané péče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10014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B54342-3FA5-6CB2-ECAA-57BD2C8F2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B28CF-C679-13F7-9969-5EF9D2011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17908-1A45-E1CF-82C2-E333EC303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</a:t>
            </a:r>
          </a:p>
          <a:p>
            <a:r>
              <a:rPr lang="cs-CZ" cap="none"/>
              <a:t>pavlina.davidova@fvp.slu.cz </a:t>
            </a:r>
          </a:p>
          <a:p>
            <a:r>
              <a:rPr lang="cs-CZ" cap="none"/>
              <a:t> 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245591894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195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Trebuchet MS</vt:lpstr>
      <vt:lpstr>Wingdings 3</vt:lpstr>
      <vt:lpstr>Fazeta</vt:lpstr>
      <vt:lpstr>Handicap v životě člověka</vt:lpstr>
      <vt:lpstr>Včasná intervence u žáků se SVP</vt:lpstr>
      <vt:lpstr>Včasná intervence u žáků se SVP</vt:lpstr>
      <vt:lpstr>Včasná intervence u žáků se SVP</vt:lpstr>
      <vt:lpstr>Handicap v životě člověka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Pavlína Davidová</dc:creator>
  <cp:lastModifiedBy>Pavlína Davidová</cp:lastModifiedBy>
  <cp:revision>5</cp:revision>
  <dcterms:created xsi:type="dcterms:W3CDTF">2024-09-30T12:54:44Z</dcterms:created>
  <dcterms:modified xsi:type="dcterms:W3CDTF">2024-11-30T07:21:49Z</dcterms:modified>
</cp:coreProperties>
</file>