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" y="1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47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56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19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64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56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pPr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36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pPr/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62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pPr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5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pPr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50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71403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862018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17368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837802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90769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319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3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pPr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pPr/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pPr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pPr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5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Organizace veřejné správy </a:t>
            </a:r>
            <a:b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České republice</a:t>
            </a:r>
            <a:b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zimní semestr</a:t>
            </a:r>
          </a:p>
        </p:txBody>
      </p:sp>
    </p:spTree>
    <p:extLst>
      <p:ext uri="{BB962C8B-B14F-4D97-AF65-F5344CB8AC3E}">
        <p14:creationId xmlns:p14="http://schemas.microsoft.com/office/powerpoint/2010/main" val="2143234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95944"/>
            <a:ext cx="8596668" cy="587828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Témata přednášek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5127" y="783772"/>
            <a:ext cx="10515600" cy="5396366"/>
          </a:xfrm>
        </p:spPr>
        <p:txBody>
          <a:bodyPr>
            <a:noAutofit/>
          </a:bodyPr>
          <a:lstStyle/>
          <a:p>
            <a:pPr lvl="0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Veřejná správa – pojmové vymezení, součásti, přeměny veřejné správy.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Organizace veřejné správy – vybrané prvky. </a:t>
            </a:r>
          </a:p>
          <a:p>
            <a:pPr lvl="0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Principy organizační výstavby veřejné správy. </a:t>
            </a:r>
          </a:p>
          <a:p>
            <a:pPr lvl="0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Principy dobré veřejné správy. Veřejná správa a právo na spravedlivý proces. </a:t>
            </a:r>
          </a:p>
          <a:p>
            <a:pPr lvl="0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Vláda České republiky a ministerstva jako vykonavatelé veřejné správy. </a:t>
            </a:r>
          </a:p>
          <a:p>
            <a:pPr lvl="0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Jiné ústřední správní orgány. </a:t>
            </a:r>
          </a:p>
          <a:p>
            <a:pPr lvl="0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Místní státní správa. </a:t>
            </a:r>
          </a:p>
          <a:p>
            <a:pPr lvl="0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Ústavněprávní koncepce územních samosprávných celků (obcí a krajů). </a:t>
            </a:r>
          </a:p>
          <a:p>
            <a:pPr lvl="0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Obecné zřízení – kompetenční dělení obcí (měst), právo, ekonomické základy jejich fungování.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Orgány obce. </a:t>
            </a:r>
          </a:p>
          <a:p>
            <a:pPr lvl="0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Orgány kraje. </a:t>
            </a:r>
          </a:p>
          <a:p>
            <a:pPr lvl="0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Místní a krajské referendum – jako způsob uskutečňování územní samosprávy.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Dozor státu nad územní správou (samostatná a přenesená působnost). 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867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07576"/>
            <a:ext cx="8596668" cy="605118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Požadavky k absolvování zkoušky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498" y="712695"/>
            <a:ext cx="10059519" cy="5889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korespondenčního úkolu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Vybrat lze téma z jednotlivých kap. studijních opor v rozsahu: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název tématu,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teoretická část 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praktická část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závěr (vlastní stanovisko k tématu)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použité zdroje</a:t>
            </a:r>
          </a:p>
          <a:p>
            <a:pPr marL="0" indent="0">
              <a:buNone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Představit na seminární složce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(počínaje datem 15.10. 2024)</a:t>
            </a:r>
          </a:p>
          <a:p>
            <a:pPr marL="0" indent="0">
              <a:buNone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Zkouška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bude ústní, písemná nebo kombinace obou forem. 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Zkouška:  3 okruhy, výběr ze stud. opor, bude upřesněn.</a:t>
            </a: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Předmět je ohodnocen 4 kredity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118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40873"/>
            <a:ext cx="8596668" cy="4600489"/>
          </a:xfrm>
        </p:spPr>
        <p:txBody>
          <a:bodyPr>
            <a:noAutofit/>
          </a:bodyPr>
          <a:lstStyle/>
          <a:p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Sciskalová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Vyrostko,M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Veřejná správa a veřejná služba, studijní opora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Máte ji k dispozici v  IS SU</a:t>
            </a:r>
          </a:p>
          <a:p>
            <a:r>
              <a:rPr lang="cs-CZ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Sciskalová</a:t>
            </a:r>
            <a:r>
              <a:rPr lang="cs-CZ" sz="3200">
                <a:latin typeface="Times New Roman" panose="02020603050405020304" pitchFamily="18" charset="0"/>
                <a:cs typeface="Times New Roman" panose="02020603050405020304" pitchFamily="18" charset="0"/>
              </a:rPr>
              <a:t>, M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Právo obcí a krajů, studijní opora</a:t>
            </a:r>
            <a:b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Vám k dispozici v IS SU </a:t>
            </a:r>
          </a:p>
        </p:txBody>
      </p:sp>
    </p:spTree>
    <p:extLst>
      <p:ext uri="{BB962C8B-B14F-4D97-AF65-F5344CB8AC3E}">
        <p14:creationId xmlns:p14="http://schemas.microsoft.com/office/powerpoint/2010/main" val="368644770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Stébla</Template>
  <TotalTime>98</TotalTime>
  <Words>241</Words>
  <Application>Microsoft Office PowerPoint</Application>
  <PresentationFormat>Širokoúhlá obrazovka</PresentationFormat>
  <Paragraphs>34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Trebuchet MS</vt:lpstr>
      <vt:lpstr>Wingdings</vt:lpstr>
      <vt:lpstr>Wingdings 2</vt:lpstr>
      <vt:lpstr>Wingdings 3</vt:lpstr>
      <vt:lpstr>HDOfficeLightV0</vt:lpstr>
      <vt:lpstr>Faseta</vt:lpstr>
      <vt:lpstr>Organizace veřejné správy  v České republice </vt:lpstr>
      <vt:lpstr>Témata přednášek</vt:lpstr>
      <vt:lpstr>Požadavky k absolvování zkoušky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právní teorie a praxe</dc:title>
  <dc:creator>Windows User</dc:creator>
  <cp:lastModifiedBy>Marie Sciskalová</cp:lastModifiedBy>
  <cp:revision>22</cp:revision>
  <dcterms:created xsi:type="dcterms:W3CDTF">2017-02-19T15:00:22Z</dcterms:created>
  <dcterms:modified xsi:type="dcterms:W3CDTF">2024-10-02T05:48:46Z</dcterms:modified>
</cp:coreProperties>
</file>