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5C74-9E95-4B45-9FFE-349CADFEA33B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19D2-E262-41AD-9213-37D3AB98F0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36497-51B4-4A9F-A7EF-6D0E0425AB32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55FF5-FEF8-4426-92E2-421D725D5A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E28B7-BB48-4A8A-A84D-92C0839F77A6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3965-2D55-4D9C-B499-9CA0AD01C9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E182-135E-46E9-A738-6C9227C42D6E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2CB0B-3B83-4C5A-99CC-1653743B1A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1F9A-847E-4EDC-BB0E-C2AAAA13EC4B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C0A7-F4CF-4907-83DB-7DB694CC97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EE719-4B02-4ACB-8F89-D106E79EAC1B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F7F55-C173-49B6-87B0-C3AE27030C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9B8A-781E-497E-8789-92CB8CBDDCCB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E782-4A34-4128-8367-9B8345C62C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A4192-7851-42C0-9425-2E57B2277624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46FEF-3889-42B4-9634-B232BC26E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E2C00-75BD-4A57-BF06-DA805DC6DFA8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9C37-05C6-44EE-94C4-D5A537D226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CC23F-A37F-4002-9B65-12EFAE01C5DA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DE1D-84C5-489D-8834-4B56184450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DCCA2-298D-47DF-BB14-E7CEBE82F24C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DCD1-819C-4014-AB79-279B5031F3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B27FFC-78E0-49B1-A17C-E76E8EFD4AAC}" type="datetimeFigureOut">
              <a:rPr lang="cs-CZ"/>
              <a:pPr>
                <a:defRPr/>
              </a:pPr>
              <a:t>18.02.2020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B27577-D1A3-4E5C-9A8D-C111CE27A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jzar@opf.slu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300252"/>
            <a:ext cx="9144000" cy="4071724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charset="0"/>
              </a:rPr>
              <a:t>Geografie ČR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Ing. Patrik Kajzar, Ph.D.</a:t>
            </a:r>
          </a:p>
        </p:txBody>
      </p:sp>
      <p:pic>
        <p:nvPicPr>
          <p:cNvPr id="2053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19088" y="2257425"/>
            <a:ext cx="810101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Ing. Patrik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Kajzar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cs-CZ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Ph.D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kancelář č.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VB127 </a:t>
            </a:r>
            <a:endParaRPr lang="cs-CZ" b="1" dirty="0"/>
          </a:p>
          <a:p>
            <a:pPr eaLnBrk="1" hangingPunct="1"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e-mail: 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kajzar</a:t>
            </a: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@</a:t>
            </a:r>
            <a:r>
              <a:rPr lang="cs-CZ" b="1" dirty="0" err="1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opf.slu.cz</a:t>
            </a: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cs-CZ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338138" y="1136650"/>
            <a:ext cx="8459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 b="1" dirty="0"/>
              <a:t>Struktura přednášek</a:t>
            </a:r>
          </a:p>
        </p:txBody>
      </p:sp>
      <p:sp>
        <p:nvSpPr>
          <p:cNvPr id="4102" name="TextovéPole 10"/>
          <p:cNvSpPr txBox="1">
            <a:spLocks noChangeArrowheads="1"/>
          </p:cNvSpPr>
          <p:nvPr/>
        </p:nvSpPr>
        <p:spPr bwMode="auto">
          <a:xfrm>
            <a:off x="328613" y="1847851"/>
            <a:ext cx="8101012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	Základy geografie cestovního ruchu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	Klasifikace, typologizace a regionalizace oblastí a středisek cestovního ruchu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	Geografický výzkum cestovního ruchu a rekreace v ČR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	Geografie cestovního ruchu a vývoj cestovního ruchu v České republice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	Regionalizace České republiky z hlediska cestovního ruchu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6.	Potenciál cestovního ruchu, ekologické hledisko rozvoje cestovního ruchu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7.	Geografie cestovního ruchu v krajích ČR – Praha, Středočeský a Jihočeský kraj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8.	Geografie cestovního ruchu v Plzeňském a Karlovarském kraji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9.	Geografie cestovního ruchu v Ústeckém a Libereckém kraji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10.	Geografie cestovního ruchu v Královéhradeckém a Pardubickém kraji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11.	Geografie cestovního ruchu v Jihomoravském kraji a kraji Vysočina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12.	Geografie cestovního ruchu v Olomouckém a Zlínském kraji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13.	Geografie cestovního ruchu v Moravskoslezském kraji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ovéPole 8"/>
          <p:cNvSpPr txBox="1">
            <a:spLocks noChangeArrowheads="1"/>
          </p:cNvSpPr>
          <p:nvPr/>
        </p:nvSpPr>
        <p:spPr bwMode="auto">
          <a:xfrm>
            <a:off x="338138" y="1136650"/>
            <a:ext cx="8459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 b="1" dirty="0"/>
              <a:t>Literatura</a:t>
            </a:r>
          </a:p>
        </p:txBody>
      </p:sp>
      <p:sp>
        <p:nvSpPr>
          <p:cNvPr id="5126" name="TextovéPole 10"/>
          <p:cNvSpPr txBox="1">
            <a:spLocks noChangeArrowheads="1"/>
          </p:cNvSpPr>
          <p:nvPr/>
        </p:nvSpPr>
        <p:spPr bwMode="auto">
          <a:xfrm>
            <a:off x="328613" y="1771650"/>
            <a:ext cx="8101012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Základní: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KAJZAR, P., 2015. Vybrané kapitoly z geografie cestovního ruchu. Karviná: SU OPF. ISBN 978-80-7510-156-3.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TOUŠEK, V., I. SMOLOVÁ, M. FŇUKAL, M. JUREK a P. KLAPKA, 2006. Česká republika - portréty krajů. Praha: MMR. ISBN 80-239-6305-8.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Ústav územního rozvoje Brno, 2001. Hodnocení potenciálu cestovního ruchu na území České republiky. MMR: Praha.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VYSTOUPIL. J., A. HOLEŠICKÁ, J. KUNC a M. ŠAUER, 2007. Výzkum pro potřeby programu MMR č. WB-08-04 Návrh rajonizace cestovního ruchu ČR. CES 3016. Brno. ISBN 987-80-210-4263-6.</a:t>
            </a:r>
          </a:p>
          <a:p>
            <a:pPr>
              <a:lnSpc>
                <a:spcPct val="80000"/>
              </a:lnSpc>
            </a:pPr>
            <a:endParaRPr lang="cs-CZ" altLang="cs-CZ" dirty="0"/>
          </a:p>
          <a:p>
            <a:pPr>
              <a:lnSpc>
                <a:spcPct val="80000"/>
              </a:lnSpc>
            </a:pPr>
            <a:r>
              <a:rPr lang="cs-CZ" altLang="cs-CZ" dirty="0"/>
              <a:t>Velký atlas světa, 2002. Praha: Kartografie Praha. ISBN 80-7011-514-9.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VYSTOUPIL, J., M. ŠAUER a kol., 2011. Geografie cestovního ruchu České republiky. Plzeň: Aleš Čeněk. ISBN 978-80-7380-340-7.</a:t>
            </a:r>
          </a:p>
          <a:p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338138" y="1136650"/>
            <a:ext cx="8459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 b="1" dirty="0"/>
              <a:t>Podmínky pro absolvování kurzu</a:t>
            </a:r>
          </a:p>
        </p:txBody>
      </p:sp>
      <p:sp>
        <p:nvSpPr>
          <p:cNvPr id="6150" name="TextovéPole 10"/>
          <p:cNvSpPr txBox="1">
            <a:spLocks noChangeArrowheads="1"/>
          </p:cNvSpPr>
          <p:nvPr/>
        </p:nvSpPr>
        <p:spPr bwMode="auto">
          <a:xfrm>
            <a:off x="328613" y="2047875"/>
            <a:ext cx="810101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1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3600" b="1" dirty="0"/>
              <a:t>60% povinná účast na seminářích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cs-CZ" sz="36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3600" b="1" dirty="0"/>
              <a:t>seminární práce – prezentace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cs-CZ" sz="3600" b="1" dirty="0"/>
              <a:t>(vložená do IS SU)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endParaRPr lang="cs-CZ" sz="3600" b="1" dirty="0"/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cs-CZ" sz="3600" b="1" dirty="0"/>
              <a:t>ústní forma zkoušky</a:t>
            </a:r>
          </a:p>
          <a:p>
            <a:pPr>
              <a:buFont typeface="Wingdings 3" pitchFamily="18" charset="2"/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ovéPole 8"/>
          <p:cNvSpPr txBox="1">
            <a:spLocks noChangeArrowheads="1"/>
          </p:cNvSpPr>
          <p:nvPr/>
        </p:nvSpPr>
        <p:spPr bwMode="auto">
          <a:xfrm>
            <a:off x="338138" y="1136650"/>
            <a:ext cx="8459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3600" b="1" dirty="0"/>
              <a:t>Seminární práce</a:t>
            </a:r>
            <a:endParaRPr lang="cs-CZ" sz="3600" b="1" dirty="0"/>
          </a:p>
        </p:txBody>
      </p:sp>
      <p:sp>
        <p:nvSpPr>
          <p:cNvPr id="7174" name="TextovéPole 7"/>
          <p:cNvSpPr txBox="1">
            <a:spLocks noChangeArrowheads="1"/>
          </p:cNvSpPr>
          <p:nvPr/>
        </p:nvSpPr>
        <p:spPr bwMode="auto">
          <a:xfrm>
            <a:off x="561975" y="1943100"/>
            <a:ext cx="7410450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altLang="cs-CZ" b="1" dirty="0"/>
              <a:t>Předpoklady cestovního ruchu vybrané turistické oblasti ČR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altLang="cs-CZ" dirty="0"/>
              <a:t>1.2.1 </a:t>
            </a:r>
            <a:r>
              <a:rPr lang="cs-CZ" altLang="cs-CZ" dirty="0" err="1"/>
              <a:t>Lokalizačni</a:t>
            </a:r>
            <a:r>
              <a:rPr lang="cs-CZ" altLang="cs-CZ" dirty="0"/>
              <a:t> předpoklady </a:t>
            </a:r>
            <a:r>
              <a:rPr lang="cs-CZ" altLang="cs-CZ" dirty="0" err="1"/>
              <a:t>cestovniho</a:t>
            </a:r>
            <a:r>
              <a:rPr lang="cs-CZ" altLang="cs-CZ" dirty="0"/>
              <a:t> ruchu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altLang="cs-CZ" dirty="0"/>
              <a:t>1.2.2 </a:t>
            </a:r>
            <a:r>
              <a:rPr lang="cs-CZ" altLang="cs-CZ" dirty="0" err="1"/>
              <a:t>Selektivni</a:t>
            </a:r>
            <a:r>
              <a:rPr lang="cs-CZ" altLang="cs-CZ" dirty="0"/>
              <a:t> faktory </a:t>
            </a:r>
            <a:r>
              <a:rPr lang="cs-CZ" altLang="cs-CZ" dirty="0" err="1"/>
              <a:t>cestovniho</a:t>
            </a:r>
            <a:r>
              <a:rPr lang="cs-CZ" altLang="cs-CZ" dirty="0"/>
              <a:t> ruchu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cs-CZ" altLang="cs-CZ" dirty="0"/>
              <a:t>1.2.3 </a:t>
            </a:r>
            <a:r>
              <a:rPr lang="cs-CZ" altLang="cs-CZ" dirty="0" err="1"/>
              <a:t>Realizačni</a:t>
            </a:r>
            <a:r>
              <a:rPr lang="cs-CZ" altLang="cs-CZ" dirty="0"/>
              <a:t> </a:t>
            </a:r>
            <a:r>
              <a:rPr lang="cs-CZ" altLang="cs-CZ" dirty="0" err="1"/>
              <a:t>podminky</a:t>
            </a:r>
            <a:r>
              <a:rPr lang="cs-CZ" altLang="cs-CZ" dirty="0"/>
              <a:t> </a:t>
            </a:r>
            <a:r>
              <a:rPr lang="cs-CZ" altLang="cs-CZ" dirty="0" err="1"/>
              <a:t>cestovniho</a:t>
            </a:r>
            <a:r>
              <a:rPr lang="cs-CZ" altLang="cs-CZ" dirty="0"/>
              <a:t> ruchu</a:t>
            </a:r>
            <a:endParaRPr lang="cs-CZ" altLang="cs-CZ" dirty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cs-CZ" altLang="cs-CZ" sz="2800" dirty="0">
                <a:latin typeface="Times New Roman" pitchFamily="18" charset="0"/>
              </a:rPr>
              <a:t>      + </a:t>
            </a:r>
            <a:r>
              <a:rPr lang="cs-CZ" altLang="cs-CZ" dirty="0">
                <a:latin typeface="Times New Roman" pitchFamily="18" charset="0"/>
              </a:rPr>
              <a:t>zajímavosti vybrané turistické oblasti ČR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altLang="cs-CZ" sz="32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3200" dirty="0">
                <a:latin typeface="Times New Roman" pitchFamily="18" charset="0"/>
              </a:rPr>
              <a:t>Program: PowerPoint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3200" dirty="0">
                <a:latin typeface="Times New Roman" pitchFamily="18" charset="0"/>
              </a:rPr>
              <a:t>Doporučený rozsah prezentace: 15min.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6116638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endParaRPr lang="en-GB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latin typeface="Arial" charset="0"/>
              </a:rPr>
              <a:t>Geografie ČR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5" descr="G:\KLIENTI\OVX\2008-06-SLU-DesignManual\2008-10-DM\2008-11-04-Stavba01\final03\export\kolecka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6321425"/>
            <a:ext cx="197961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498" y="714375"/>
            <a:ext cx="8756801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424</Words>
  <Application>Microsoft Office PowerPoint</Application>
  <PresentationFormat>Předvádění na obrazovce (4:3)</PresentationFormat>
  <Paragraphs>62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Wingdings 3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 Petrásek</dc:creator>
  <cp:lastModifiedBy>kaj0001</cp:lastModifiedBy>
  <cp:revision>65</cp:revision>
  <dcterms:created xsi:type="dcterms:W3CDTF">2008-12-30T09:11:17Z</dcterms:created>
  <dcterms:modified xsi:type="dcterms:W3CDTF">2020-02-18T15:22:04Z</dcterms:modified>
</cp:coreProperties>
</file>