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2" r:id="rId8"/>
    <p:sldId id="274" r:id="rId9"/>
    <p:sldId id="275" r:id="rId10"/>
    <p:sldId id="263" r:id="rId11"/>
    <p:sldId id="268" r:id="rId12"/>
    <p:sldId id="282" r:id="rId13"/>
    <p:sldId id="260" r:id="rId14"/>
    <p:sldId id="284" r:id="rId15"/>
    <p:sldId id="261" r:id="rId16"/>
    <p:sldId id="265" r:id="rId17"/>
    <p:sldId id="276" r:id="rId18"/>
    <p:sldId id="277" r:id="rId19"/>
    <p:sldId id="278" r:id="rId20"/>
    <p:sldId id="279" r:id="rId21"/>
    <p:sldId id="280" r:id="rId22"/>
    <p:sldId id="281" r:id="rId23"/>
    <p:sldId id="27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24. 3. 2019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22</a:t>
            </a:fld>
            <a:endParaRPr lang="cs-CZ" dirty="0"/>
          </a:p>
        </p:txBody>
      </p:sp>
    </p:spTree>
    <p:extLst>
      <p:ext uri="{BB962C8B-B14F-4D97-AF65-F5344CB8AC3E}">
        <p14:creationId xmlns:p14="http://schemas.microsoft.com/office/powerpoint/2010/main" val="182551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44F8BEC-C65D-46E0-82E6-47E46F96875D}" type="datetime1">
              <a:rPr lang="cs-CZ" smtClean="0"/>
              <a:t>24. 3. 2019</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D837C4-3B2A-468B-BB78-0DEC368B4E3C}" type="datetime1">
              <a:rPr lang="cs-CZ" smtClean="0"/>
              <a:t>24. 3. 2019</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6CA50F8-7C03-4547-835F-DA523A067808}" type="datetime1">
              <a:rPr lang="cs-CZ" smtClean="0"/>
              <a:t>24. 3. 2019</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4471D6A-E6CD-4356-9505-3D50A623A3BB}" type="datetime1">
              <a:rPr lang="cs-CZ" smtClean="0"/>
              <a:t>24. 3. 2019</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083A8FD-9414-4BF0-A368-D1B58B728042}" type="datetime1">
              <a:rPr lang="cs-CZ" smtClean="0"/>
              <a:t>24. 3. 2019</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B08DC6F-0602-493A-B976-8971E74635D0}" type="datetime1">
              <a:rPr lang="cs-CZ" smtClean="0"/>
              <a:t>24. 3. 2019</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3D7484-0D86-4712-87C7-FB024C14D62D}" type="datetime1">
              <a:rPr lang="cs-CZ" smtClean="0"/>
              <a:t>24. 3. 2019</a:t>
            </a:fld>
            <a:endParaRPr lang="cs-CZ" dirty="0"/>
          </a:p>
        </p:txBody>
      </p:sp>
      <p:sp>
        <p:nvSpPr>
          <p:cNvPr id="8" name="Zástupný symbol pro zápatí 7"/>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A21B20E-2018-4963-B95F-E053B40E1C3C}" type="datetime1">
              <a:rPr lang="cs-CZ" smtClean="0"/>
              <a:t>24. 3. 2019</a:t>
            </a:fld>
            <a:endParaRPr lang="cs-CZ" dirty="0"/>
          </a:p>
        </p:txBody>
      </p:sp>
      <p:sp>
        <p:nvSpPr>
          <p:cNvPr id="4" name="Zástupný symbol pro zápatí 3"/>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907BA3-D795-469C-B4E7-B2840B4E0EEA}" type="datetime1">
              <a:rPr lang="cs-CZ" smtClean="0"/>
              <a:t>24. 3. 2019</a:t>
            </a:fld>
            <a:endParaRPr lang="cs-CZ" dirty="0"/>
          </a:p>
        </p:txBody>
      </p:sp>
      <p:sp>
        <p:nvSpPr>
          <p:cNvPr id="3" name="Zástupný symbol pro zápatí 2"/>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2927B82-C9D4-495E-96FF-99F24FDDD470}" type="datetime1">
              <a:rPr lang="cs-CZ" smtClean="0"/>
              <a:t>24. 3. 2019</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B9A191-F882-4C68-B898-DA5A9DABC97E}" type="datetime1">
              <a:rPr lang="cs-CZ" smtClean="0"/>
              <a:t>24. 3. 2019</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5A2C0-C00B-4538-A16F-2E86A09FDF43}" type="datetime1">
              <a:rPr lang="cs-CZ" smtClean="0"/>
              <a:t>24. 3. 2019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3667041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err="1" smtClean="0"/>
              <a:t>Správněprávní</a:t>
            </a:r>
            <a:r>
              <a:rPr lang="cs-CZ" dirty="0" smtClean="0"/>
              <a:t>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1815080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4080331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2712395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1094870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92553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066638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a:t>
            </a:r>
            <a:r>
              <a:rPr lang="cs-CZ" sz="2000" dirty="0" smtClean="0"/>
              <a:t>zákon</a:t>
            </a:r>
          </a:p>
          <a:p>
            <a:pPr algn="just"/>
            <a:endParaRPr lang="cs-CZ" sz="2000" dirty="0"/>
          </a:p>
          <a:p>
            <a:pPr algn="just"/>
            <a:r>
              <a:rPr lang="cs-CZ" sz="2000" dirty="0" smtClean="0"/>
              <a:t>V právním řádu je přibližně 6000 skutkových podstat přestupků.</a:t>
            </a:r>
            <a:endParaRPr lang="cs-CZ" sz="2000" dirty="0" smtClean="0"/>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501607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945677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endParaRPr lang="cs-CZ" dirty="0" smtClean="0"/>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1308982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1730875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2668691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2266</TotalTime>
  <Words>3275</Words>
  <Application>Microsoft Office PowerPoint</Application>
  <PresentationFormat>Předvádění na obrazovce (4:3)</PresentationFormat>
  <Paragraphs>308</Paragraphs>
  <Slides>23</Slides>
  <Notes>6</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165</cp:revision>
  <dcterms:created xsi:type="dcterms:W3CDTF">2015-09-08T17:35:18Z</dcterms:created>
  <dcterms:modified xsi:type="dcterms:W3CDTF">2019-03-24T15:40:02Z</dcterms:modified>
</cp:coreProperties>
</file>