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46"/>
  </p:notesMasterIdLst>
  <p:sldIdLst>
    <p:sldId id="256" r:id="rId2"/>
    <p:sldId id="257" r:id="rId3"/>
    <p:sldId id="287" r:id="rId4"/>
    <p:sldId id="288" r:id="rId5"/>
    <p:sldId id="289" r:id="rId6"/>
    <p:sldId id="290" r:id="rId7"/>
    <p:sldId id="291" r:id="rId8"/>
    <p:sldId id="259" r:id="rId9"/>
    <p:sldId id="261" r:id="rId10"/>
    <p:sldId id="286" r:id="rId11"/>
    <p:sldId id="262" r:id="rId12"/>
    <p:sldId id="275" r:id="rId13"/>
    <p:sldId id="276" r:id="rId14"/>
    <p:sldId id="264" r:id="rId15"/>
    <p:sldId id="265" r:id="rId16"/>
    <p:sldId id="266" r:id="rId17"/>
    <p:sldId id="274" r:id="rId18"/>
    <p:sldId id="281" r:id="rId19"/>
    <p:sldId id="284" r:id="rId20"/>
    <p:sldId id="292" r:id="rId21"/>
    <p:sldId id="316"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7" r:id="rId4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738" autoAdjust="0"/>
  </p:normalViewPr>
  <p:slideViewPr>
    <p:cSldViewPr>
      <p:cViewPr varScale="1">
        <p:scale>
          <a:sx n="86" d="100"/>
          <a:sy n="86" d="100"/>
        </p:scale>
        <p:origin x="63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FD8DE3-D66A-4ABA-9AA0-63956F4E7E12}" type="doc">
      <dgm:prSet loTypeId="urn:microsoft.com/office/officeart/2005/8/layout/chevron2" loCatId="process" qsTypeId="urn:microsoft.com/office/officeart/2005/8/quickstyle/3d3" qsCatId="3D" csTypeId="urn:microsoft.com/office/officeart/2005/8/colors/accent2_3" csCatId="accent2"/>
      <dgm:spPr/>
      <dgm:t>
        <a:bodyPr/>
        <a:lstStyle/>
        <a:p>
          <a:endParaRPr lang="cs-CZ"/>
        </a:p>
      </dgm:t>
    </dgm:pt>
    <dgm:pt modelId="{D67ECE48-CE20-448B-8C0D-E4D55A817A8A}">
      <dgm:prSet/>
      <dgm:spPr/>
      <dgm:t>
        <a:bodyPr/>
        <a:lstStyle/>
        <a:p>
          <a:pPr rtl="0"/>
          <a:r>
            <a:rPr lang="cs-CZ" dirty="0" smtClean="0"/>
            <a:t>Správce informačního systému</a:t>
          </a:r>
          <a:endParaRPr lang="cs-CZ" dirty="0"/>
        </a:p>
      </dgm:t>
    </dgm:pt>
    <dgm:pt modelId="{3353AA68-744B-4D0C-B774-A498EDC390F8}" type="parTrans" cxnId="{CF520A12-D062-4F03-BD7B-571DBB74A016}">
      <dgm:prSet/>
      <dgm:spPr/>
      <dgm:t>
        <a:bodyPr/>
        <a:lstStyle/>
        <a:p>
          <a:endParaRPr lang="cs-CZ"/>
        </a:p>
      </dgm:t>
    </dgm:pt>
    <dgm:pt modelId="{D1E5D220-E3A0-46E7-885D-E7FE579C964A}" type="sibTrans" cxnId="{CF520A12-D062-4F03-BD7B-571DBB74A016}">
      <dgm:prSet/>
      <dgm:spPr/>
      <dgm:t>
        <a:bodyPr/>
        <a:lstStyle/>
        <a:p>
          <a:endParaRPr lang="cs-CZ"/>
        </a:p>
      </dgm:t>
    </dgm:pt>
    <dgm:pt modelId="{E0383DA7-FA31-4C28-ABA8-9AB9B110E8CB}">
      <dgm:prSet/>
      <dgm:spPr/>
      <dgm:t>
        <a:bodyPr/>
        <a:lstStyle/>
        <a:p>
          <a:pPr rtl="0"/>
          <a:r>
            <a:rPr lang="cs-CZ" dirty="0" smtClean="0"/>
            <a:t>subjekt, který určuje účel a prostředky zpracování informací</a:t>
          </a:r>
          <a:endParaRPr lang="cs-CZ" dirty="0"/>
        </a:p>
      </dgm:t>
    </dgm:pt>
    <dgm:pt modelId="{4CFDFFA3-B39F-4C4D-AEBE-176ED55F5646}" type="parTrans" cxnId="{08C0E13E-C077-42B2-BC8A-66E30D385ECE}">
      <dgm:prSet/>
      <dgm:spPr/>
      <dgm:t>
        <a:bodyPr/>
        <a:lstStyle/>
        <a:p>
          <a:endParaRPr lang="cs-CZ"/>
        </a:p>
      </dgm:t>
    </dgm:pt>
    <dgm:pt modelId="{F951347B-A1C6-4739-9D29-68E5BB549D4A}" type="sibTrans" cxnId="{08C0E13E-C077-42B2-BC8A-66E30D385ECE}">
      <dgm:prSet/>
      <dgm:spPr/>
      <dgm:t>
        <a:bodyPr/>
        <a:lstStyle/>
        <a:p>
          <a:endParaRPr lang="cs-CZ"/>
        </a:p>
      </dgm:t>
    </dgm:pt>
    <dgm:pt modelId="{14DA3458-A657-49A8-81A2-0834453D0442}">
      <dgm:prSet/>
      <dgm:spPr/>
      <dgm:t>
        <a:bodyPr/>
        <a:lstStyle/>
        <a:p>
          <a:pPr rtl="0"/>
          <a:r>
            <a:rPr lang="cs-CZ" dirty="0" smtClean="0"/>
            <a:t>za informační systém odpovídá.</a:t>
          </a:r>
          <a:endParaRPr lang="cs-CZ" dirty="0"/>
        </a:p>
      </dgm:t>
    </dgm:pt>
    <dgm:pt modelId="{452F6DA8-CE62-4A3E-A719-A2E101A15A52}" type="parTrans" cxnId="{812AB40C-F252-46DF-8020-306872E97C38}">
      <dgm:prSet/>
      <dgm:spPr/>
      <dgm:t>
        <a:bodyPr/>
        <a:lstStyle/>
        <a:p>
          <a:endParaRPr lang="cs-CZ"/>
        </a:p>
      </dgm:t>
    </dgm:pt>
    <dgm:pt modelId="{B2909003-4091-4C97-8E53-DAB0C3374C62}" type="sibTrans" cxnId="{812AB40C-F252-46DF-8020-306872E97C38}">
      <dgm:prSet/>
      <dgm:spPr/>
      <dgm:t>
        <a:bodyPr/>
        <a:lstStyle/>
        <a:p>
          <a:endParaRPr lang="cs-CZ"/>
        </a:p>
      </dgm:t>
    </dgm:pt>
    <dgm:pt modelId="{470795B9-5B85-4DB6-8579-F6B7EC81A6F1}">
      <dgm:prSet/>
      <dgm:spPr/>
      <dgm:t>
        <a:bodyPr/>
        <a:lstStyle/>
        <a:p>
          <a:pPr rtl="0"/>
          <a:r>
            <a:rPr lang="cs-CZ" dirty="0" smtClean="0"/>
            <a:t>Provozovatel informačního systému</a:t>
          </a:r>
          <a:endParaRPr lang="cs-CZ" dirty="0"/>
        </a:p>
      </dgm:t>
    </dgm:pt>
    <dgm:pt modelId="{D8F5E5F1-6AFA-4555-B3C1-B19F88666BA6}" type="parTrans" cxnId="{B207E474-527D-4F7E-98E9-30EED2935EC6}">
      <dgm:prSet/>
      <dgm:spPr/>
      <dgm:t>
        <a:bodyPr/>
        <a:lstStyle/>
        <a:p>
          <a:endParaRPr lang="cs-CZ"/>
        </a:p>
      </dgm:t>
    </dgm:pt>
    <dgm:pt modelId="{A113537F-0ABF-4677-BD34-C07F5F6948AA}" type="sibTrans" cxnId="{B207E474-527D-4F7E-98E9-30EED2935EC6}">
      <dgm:prSet/>
      <dgm:spPr/>
      <dgm:t>
        <a:bodyPr/>
        <a:lstStyle/>
        <a:p>
          <a:endParaRPr lang="cs-CZ"/>
        </a:p>
      </dgm:t>
    </dgm:pt>
    <dgm:pt modelId="{77BE1C25-FF46-4C86-8565-76FF8DD1DE91}">
      <dgm:prSet/>
      <dgm:spPr/>
      <dgm:t>
        <a:bodyPr/>
        <a:lstStyle/>
        <a:p>
          <a:pPr rtl="0"/>
          <a:r>
            <a:rPr lang="cs-CZ" dirty="0" smtClean="0"/>
            <a:t>subjekt, který provádí alespoň některé informační činnosti související s informačním systémem</a:t>
          </a:r>
          <a:endParaRPr lang="cs-CZ" dirty="0"/>
        </a:p>
      </dgm:t>
    </dgm:pt>
    <dgm:pt modelId="{8CA6B442-B09F-4C07-BF37-09981DE0C73A}" type="parTrans" cxnId="{44E4A4A2-76E1-416F-98CC-125B0C6DC7CD}">
      <dgm:prSet/>
      <dgm:spPr/>
      <dgm:t>
        <a:bodyPr/>
        <a:lstStyle/>
        <a:p>
          <a:endParaRPr lang="cs-CZ"/>
        </a:p>
      </dgm:t>
    </dgm:pt>
    <dgm:pt modelId="{A2353C2E-38E5-4445-8AC6-1C8B2FAEA9CC}" type="sibTrans" cxnId="{44E4A4A2-76E1-416F-98CC-125B0C6DC7CD}">
      <dgm:prSet/>
      <dgm:spPr/>
      <dgm:t>
        <a:bodyPr/>
        <a:lstStyle/>
        <a:p>
          <a:endParaRPr lang="cs-CZ"/>
        </a:p>
      </dgm:t>
    </dgm:pt>
    <dgm:pt modelId="{29F5B3EE-BE95-4E29-BA4C-5234CDA472CD}">
      <dgm:prSet/>
      <dgm:spPr/>
      <dgm:t>
        <a:bodyPr/>
        <a:lstStyle/>
        <a:p>
          <a:pPr rtl="0"/>
          <a:r>
            <a:rPr lang="cs-CZ" dirty="0" smtClean="0"/>
            <a:t>provozováním informačního systému může správce pověřit jiné subjekty.</a:t>
          </a:r>
          <a:endParaRPr lang="cs-CZ" dirty="0"/>
        </a:p>
      </dgm:t>
    </dgm:pt>
    <dgm:pt modelId="{9FD4905F-05F3-4477-98E2-A7EEE1F4F599}" type="parTrans" cxnId="{4DE300D8-3258-4CDA-A9DD-542723C6798D}">
      <dgm:prSet/>
      <dgm:spPr/>
      <dgm:t>
        <a:bodyPr/>
        <a:lstStyle/>
        <a:p>
          <a:endParaRPr lang="cs-CZ"/>
        </a:p>
      </dgm:t>
    </dgm:pt>
    <dgm:pt modelId="{73C57C4E-AAEB-4A0F-9DCB-460206E5E759}" type="sibTrans" cxnId="{4DE300D8-3258-4CDA-A9DD-542723C6798D}">
      <dgm:prSet/>
      <dgm:spPr/>
      <dgm:t>
        <a:bodyPr/>
        <a:lstStyle/>
        <a:p>
          <a:endParaRPr lang="cs-CZ"/>
        </a:p>
      </dgm:t>
    </dgm:pt>
    <dgm:pt modelId="{7F6B1F1D-4418-4B3E-9FAE-96681D72D5A3}" type="pres">
      <dgm:prSet presAssocID="{EDFD8DE3-D66A-4ABA-9AA0-63956F4E7E12}" presName="linearFlow" presStyleCnt="0">
        <dgm:presLayoutVars>
          <dgm:dir/>
          <dgm:animLvl val="lvl"/>
          <dgm:resizeHandles val="exact"/>
        </dgm:presLayoutVars>
      </dgm:prSet>
      <dgm:spPr/>
      <dgm:t>
        <a:bodyPr/>
        <a:lstStyle/>
        <a:p>
          <a:endParaRPr lang="sk-SK"/>
        </a:p>
      </dgm:t>
    </dgm:pt>
    <dgm:pt modelId="{63C31A62-B8B5-4FA8-AFC6-18C4A5AC5B7A}" type="pres">
      <dgm:prSet presAssocID="{D67ECE48-CE20-448B-8C0D-E4D55A817A8A}" presName="composite" presStyleCnt="0"/>
      <dgm:spPr/>
    </dgm:pt>
    <dgm:pt modelId="{E64EAE37-53D6-4C99-8D26-CA8DF943D406}" type="pres">
      <dgm:prSet presAssocID="{D67ECE48-CE20-448B-8C0D-E4D55A817A8A}" presName="parentText" presStyleLbl="alignNode1" presStyleIdx="0" presStyleCnt="2">
        <dgm:presLayoutVars>
          <dgm:chMax val="1"/>
          <dgm:bulletEnabled val="1"/>
        </dgm:presLayoutVars>
      </dgm:prSet>
      <dgm:spPr/>
      <dgm:t>
        <a:bodyPr/>
        <a:lstStyle/>
        <a:p>
          <a:endParaRPr lang="sk-SK"/>
        </a:p>
      </dgm:t>
    </dgm:pt>
    <dgm:pt modelId="{7555EA7C-2EE4-448C-8AC6-282DFB71E328}" type="pres">
      <dgm:prSet presAssocID="{D67ECE48-CE20-448B-8C0D-E4D55A817A8A}" presName="descendantText" presStyleLbl="alignAcc1" presStyleIdx="0" presStyleCnt="2">
        <dgm:presLayoutVars>
          <dgm:bulletEnabled val="1"/>
        </dgm:presLayoutVars>
      </dgm:prSet>
      <dgm:spPr/>
      <dgm:t>
        <a:bodyPr/>
        <a:lstStyle/>
        <a:p>
          <a:endParaRPr lang="sk-SK"/>
        </a:p>
      </dgm:t>
    </dgm:pt>
    <dgm:pt modelId="{8D0FA0FE-D862-4643-8B18-823B317DC15A}" type="pres">
      <dgm:prSet presAssocID="{D1E5D220-E3A0-46E7-885D-E7FE579C964A}" presName="sp" presStyleCnt="0"/>
      <dgm:spPr/>
    </dgm:pt>
    <dgm:pt modelId="{88D1606A-9210-432E-B969-634A1E2C88B4}" type="pres">
      <dgm:prSet presAssocID="{470795B9-5B85-4DB6-8579-F6B7EC81A6F1}" presName="composite" presStyleCnt="0"/>
      <dgm:spPr/>
    </dgm:pt>
    <dgm:pt modelId="{1DAF195E-D211-4121-8F54-FE6F259D8A0E}" type="pres">
      <dgm:prSet presAssocID="{470795B9-5B85-4DB6-8579-F6B7EC81A6F1}" presName="parentText" presStyleLbl="alignNode1" presStyleIdx="1" presStyleCnt="2">
        <dgm:presLayoutVars>
          <dgm:chMax val="1"/>
          <dgm:bulletEnabled val="1"/>
        </dgm:presLayoutVars>
      </dgm:prSet>
      <dgm:spPr/>
      <dgm:t>
        <a:bodyPr/>
        <a:lstStyle/>
        <a:p>
          <a:endParaRPr lang="sk-SK"/>
        </a:p>
      </dgm:t>
    </dgm:pt>
    <dgm:pt modelId="{D9970575-D2AC-4142-8B02-18E6E307F0F5}" type="pres">
      <dgm:prSet presAssocID="{470795B9-5B85-4DB6-8579-F6B7EC81A6F1}" presName="descendantText" presStyleLbl="alignAcc1" presStyleIdx="1" presStyleCnt="2">
        <dgm:presLayoutVars>
          <dgm:bulletEnabled val="1"/>
        </dgm:presLayoutVars>
      </dgm:prSet>
      <dgm:spPr/>
      <dgm:t>
        <a:bodyPr/>
        <a:lstStyle/>
        <a:p>
          <a:endParaRPr lang="sk-SK"/>
        </a:p>
      </dgm:t>
    </dgm:pt>
  </dgm:ptLst>
  <dgm:cxnLst>
    <dgm:cxn modelId="{C3B41C06-08E1-43B5-AEFC-DB18DD97DEE7}" type="presOf" srcId="{E0383DA7-FA31-4C28-ABA8-9AB9B110E8CB}" destId="{7555EA7C-2EE4-448C-8AC6-282DFB71E328}" srcOrd="0" destOrd="0" presId="urn:microsoft.com/office/officeart/2005/8/layout/chevron2"/>
    <dgm:cxn modelId="{A69B24D3-E5D1-47CB-A971-5374A06AF074}" type="presOf" srcId="{EDFD8DE3-D66A-4ABA-9AA0-63956F4E7E12}" destId="{7F6B1F1D-4418-4B3E-9FAE-96681D72D5A3}" srcOrd="0" destOrd="0" presId="urn:microsoft.com/office/officeart/2005/8/layout/chevron2"/>
    <dgm:cxn modelId="{4DE300D8-3258-4CDA-A9DD-542723C6798D}" srcId="{470795B9-5B85-4DB6-8579-F6B7EC81A6F1}" destId="{29F5B3EE-BE95-4E29-BA4C-5234CDA472CD}" srcOrd="1" destOrd="0" parTransId="{9FD4905F-05F3-4477-98E2-A7EEE1F4F599}" sibTransId="{73C57C4E-AAEB-4A0F-9DCB-460206E5E759}"/>
    <dgm:cxn modelId="{CF520A12-D062-4F03-BD7B-571DBB74A016}" srcId="{EDFD8DE3-D66A-4ABA-9AA0-63956F4E7E12}" destId="{D67ECE48-CE20-448B-8C0D-E4D55A817A8A}" srcOrd="0" destOrd="0" parTransId="{3353AA68-744B-4D0C-B774-A498EDC390F8}" sibTransId="{D1E5D220-E3A0-46E7-885D-E7FE579C964A}"/>
    <dgm:cxn modelId="{08C0E13E-C077-42B2-BC8A-66E30D385ECE}" srcId="{D67ECE48-CE20-448B-8C0D-E4D55A817A8A}" destId="{E0383DA7-FA31-4C28-ABA8-9AB9B110E8CB}" srcOrd="0" destOrd="0" parTransId="{4CFDFFA3-B39F-4C4D-AEBE-176ED55F5646}" sibTransId="{F951347B-A1C6-4739-9D29-68E5BB549D4A}"/>
    <dgm:cxn modelId="{B207E474-527D-4F7E-98E9-30EED2935EC6}" srcId="{EDFD8DE3-D66A-4ABA-9AA0-63956F4E7E12}" destId="{470795B9-5B85-4DB6-8579-F6B7EC81A6F1}" srcOrd="1" destOrd="0" parTransId="{D8F5E5F1-6AFA-4555-B3C1-B19F88666BA6}" sibTransId="{A113537F-0ABF-4677-BD34-C07F5F6948AA}"/>
    <dgm:cxn modelId="{E5264BE0-DEAF-48DD-BBF4-DA2BF9B27F83}" type="presOf" srcId="{77BE1C25-FF46-4C86-8565-76FF8DD1DE91}" destId="{D9970575-D2AC-4142-8B02-18E6E307F0F5}" srcOrd="0" destOrd="0" presId="urn:microsoft.com/office/officeart/2005/8/layout/chevron2"/>
    <dgm:cxn modelId="{812AB40C-F252-46DF-8020-306872E97C38}" srcId="{D67ECE48-CE20-448B-8C0D-E4D55A817A8A}" destId="{14DA3458-A657-49A8-81A2-0834453D0442}" srcOrd="1" destOrd="0" parTransId="{452F6DA8-CE62-4A3E-A719-A2E101A15A52}" sibTransId="{B2909003-4091-4C97-8E53-DAB0C3374C62}"/>
    <dgm:cxn modelId="{C49225AE-7D1D-466D-9F23-09211B21F118}" type="presOf" srcId="{29F5B3EE-BE95-4E29-BA4C-5234CDA472CD}" destId="{D9970575-D2AC-4142-8B02-18E6E307F0F5}" srcOrd="0" destOrd="1" presId="urn:microsoft.com/office/officeart/2005/8/layout/chevron2"/>
    <dgm:cxn modelId="{C6C00BA0-B871-4DE4-BC6F-ECEBFDB374E3}" type="presOf" srcId="{470795B9-5B85-4DB6-8579-F6B7EC81A6F1}" destId="{1DAF195E-D211-4121-8F54-FE6F259D8A0E}" srcOrd="0" destOrd="0" presId="urn:microsoft.com/office/officeart/2005/8/layout/chevron2"/>
    <dgm:cxn modelId="{44E4A4A2-76E1-416F-98CC-125B0C6DC7CD}" srcId="{470795B9-5B85-4DB6-8579-F6B7EC81A6F1}" destId="{77BE1C25-FF46-4C86-8565-76FF8DD1DE91}" srcOrd="0" destOrd="0" parTransId="{8CA6B442-B09F-4C07-BF37-09981DE0C73A}" sibTransId="{A2353C2E-38E5-4445-8AC6-1C8B2FAEA9CC}"/>
    <dgm:cxn modelId="{E463D34C-0D46-4BB1-BD1D-61B587B3ED28}" type="presOf" srcId="{D67ECE48-CE20-448B-8C0D-E4D55A817A8A}" destId="{E64EAE37-53D6-4C99-8D26-CA8DF943D406}" srcOrd="0" destOrd="0" presId="urn:microsoft.com/office/officeart/2005/8/layout/chevron2"/>
    <dgm:cxn modelId="{31F9D24F-83BA-45F6-820B-8C6616988D15}" type="presOf" srcId="{14DA3458-A657-49A8-81A2-0834453D0442}" destId="{7555EA7C-2EE4-448C-8AC6-282DFB71E328}" srcOrd="0" destOrd="1" presId="urn:microsoft.com/office/officeart/2005/8/layout/chevron2"/>
    <dgm:cxn modelId="{0C7E95D0-1DBF-4BB1-8950-F6D8084CCFB3}" type="presParOf" srcId="{7F6B1F1D-4418-4B3E-9FAE-96681D72D5A3}" destId="{63C31A62-B8B5-4FA8-AFC6-18C4A5AC5B7A}" srcOrd="0" destOrd="0" presId="urn:microsoft.com/office/officeart/2005/8/layout/chevron2"/>
    <dgm:cxn modelId="{B866ECBD-5B5F-4294-90BC-35770E7A696A}" type="presParOf" srcId="{63C31A62-B8B5-4FA8-AFC6-18C4A5AC5B7A}" destId="{E64EAE37-53D6-4C99-8D26-CA8DF943D406}" srcOrd="0" destOrd="0" presId="urn:microsoft.com/office/officeart/2005/8/layout/chevron2"/>
    <dgm:cxn modelId="{3E904353-3B5F-4443-9598-41C0540F5C51}" type="presParOf" srcId="{63C31A62-B8B5-4FA8-AFC6-18C4A5AC5B7A}" destId="{7555EA7C-2EE4-448C-8AC6-282DFB71E328}" srcOrd="1" destOrd="0" presId="urn:microsoft.com/office/officeart/2005/8/layout/chevron2"/>
    <dgm:cxn modelId="{0B0024BE-A9D1-41A0-8C06-F3E91B59D07B}" type="presParOf" srcId="{7F6B1F1D-4418-4B3E-9FAE-96681D72D5A3}" destId="{8D0FA0FE-D862-4643-8B18-823B317DC15A}" srcOrd="1" destOrd="0" presId="urn:microsoft.com/office/officeart/2005/8/layout/chevron2"/>
    <dgm:cxn modelId="{86736839-FA52-470E-9644-4469E35770FE}" type="presParOf" srcId="{7F6B1F1D-4418-4B3E-9FAE-96681D72D5A3}" destId="{88D1606A-9210-432E-B969-634A1E2C88B4}" srcOrd="2" destOrd="0" presId="urn:microsoft.com/office/officeart/2005/8/layout/chevron2"/>
    <dgm:cxn modelId="{F9BDA368-263B-4A0D-91A4-F10746906C43}" type="presParOf" srcId="{88D1606A-9210-432E-B969-634A1E2C88B4}" destId="{1DAF195E-D211-4121-8F54-FE6F259D8A0E}" srcOrd="0" destOrd="0" presId="urn:microsoft.com/office/officeart/2005/8/layout/chevron2"/>
    <dgm:cxn modelId="{FA5D4603-59C3-4AF2-9146-BBA7EEFEB965}" type="presParOf" srcId="{88D1606A-9210-432E-B969-634A1E2C88B4}" destId="{D9970575-D2AC-4142-8B02-18E6E307F0F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FD15A84-B45F-42FC-8FC6-28F59E341F7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cs-CZ"/>
        </a:p>
      </dgm:t>
    </dgm:pt>
    <dgm:pt modelId="{2BCBA80B-FDBF-40D4-882C-823B37863CD6}">
      <dgm:prSet custT="1"/>
      <dgm:spPr/>
      <dgm:t>
        <a:bodyPr/>
        <a:lstStyle/>
        <a:p>
          <a:pPr rtl="0"/>
          <a:r>
            <a:rPr lang="cs-CZ" sz="1400" b="1" i="0" dirty="0" err="1" smtClean="0"/>
            <a:t>integrovanost</a:t>
          </a:r>
          <a:r>
            <a:rPr lang="cs-CZ" sz="1400" b="1" i="0" dirty="0" smtClean="0"/>
            <a:t>,</a:t>
          </a:r>
          <a:endParaRPr lang="cs-CZ" sz="1400" b="1" i="0" dirty="0"/>
        </a:p>
      </dgm:t>
    </dgm:pt>
    <dgm:pt modelId="{5130C95B-DF11-4733-90C8-D29F3F8A7C7C}" type="parTrans" cxnId="{4D94A72F-9506-434F-B30E-C68F5286EEDF}">
      <dgm:prSet/>
      <dgm:spPr/>
      <dgm:t>
        <a:bodyPr/>
        <a:lstStyle/>
        <a:p>
          <a:endParaRPr lang="cs-CZ" sz="1400" b="1" i="0"/>
        </a:p>
      </dgm:t>
    </dgm:pt>
    <dgm:pt modelId="{06199955-3FD2-42D3-847F-5680637FDF5A}" type="sibTrans" cxnId="{4D94A72F-9506-434F-B30E-C68F5286EEDF}">
      <dgm:prSet/>
      <dgm:spPr/>
      <dgm:t>
        <a:bodyPr/>
        <a:lstStyle/>
        <a:p>
          <a:endParaRPr lang="cs-CZ" sz="1400" b="1" i="0"/>
        </a:p>
      </dgm:t>
    </dgm:pt>
    <dgm:pt modelId="{A4D936EC-1767-4943-BD1B-EEC08A3E5C8C}">
      <dgm:prSet custT="1"/>
      <dgm:spPr/>
      <dgm:t>
        <a:bodyPr/>
        <a:lstStyle/>
        <a:p>
          <a:pPr rtl="0"/>
          <a:r>
            <a:rPr lang="cs-CZ" sz="1400" b="1" i="0" dirty="0" smtClean="0"/>
            <a:t>pružnost a otevřenost,</a:t>
          </a:r>
          <a:endParaRPr lang="cs-CZ" sz="1400" b="1" i="0" dirty="0"/>
        </a:p>
      </dgm:t>
    </dgm:pt>
    <dgm:pt modelId="{B0AA139B-E665-4AAF-B968-E90A81442705}" type="parTrans" cxnId="{196CF82A-CE87-4342-8C14-B67969427073}">
      <dgm:prSet/>
      <dgm:spPr/>
      <dgm:t>
        <a:bodyPr/>
        <a:lstStyle/>
        <a:p>
          <a:endParaRPr lang="cs-CZ" sz="1400" b="1" i="0"/>
        </a:p>
      </dgm:t>
    </dgm:pt>
    <dgm:pt modelId="{381B7B55-4214-43AD-8524-390F6E4AB549}" type="sibTrans" cxnId="{196CF82A-CE87-4342-8C14-B67969427073}">
      <dgm:prSet/>
      <dgm:spPr/>
      <dgm:t>
        <a:bodyPr/>
        <a:lstStyle/>
        <a:p>
          <a:endParaRPr lang="cs-CZ" sz="1400" b="1" i="0"/>
        </a:p>
      </dgm:t>
    </dgm:pt>
    <dgm:pt modelId="{553D9814-7328-4E19-BF0B-6A9B8245957C}">
      <dgm:prSet custT="1"/>
      <dgm:spPr/>
      <dgm:t>
        <a:bodyPr/>
        <a:lstStyle/>
        <a:p>
          <a:pPr rtl="0"/>
          <a:r>
            <a:rPr lang="cs-CZ" sz="1400" b="1" i="0" dirty="0" smtClean="0"/>
            <a:t>konzistentnost a nezávislost,</a:t>
          </a:r>
          <a:endParaRPr lang="cs-CZ" sz="1400" b="1" i="0" dirty="0"/>
        </a:p>
      </dgm:t>
    </dgm:pt>
    <dgm:pt modelId="{51D0B16E-4EAB-483A-8885-83321B0649B5}" type="parTrans" cxnId="{27DD67E5-7D59-4E25-BC30-7902AA5408DB}">
      <dgm:prSet/>
      <dgm:spPr/>
      <dgm:t>
        <a:bodyPr/>
        <a:lstStyle/>
        <a:p>
          <a:endParaRPr lang="cs-CZ" sz="1400" b="1" i="0"/>
        </a:p>
      </dgm:t>
    </dgm:pt>
    <dgm:pt modelId="{4870B6DF-8D93-4954-AE63-91285692F4EB}" type="sibTrans" cxnId="{27DD67E5-7D59-4E25-BC30-7902AA5408DB}">
      <dgm:prSet/>
      <dgm:spPr/>
      <dgm:t>
        <a:bodyPr/>
        <a:lstStyle/>
        <a:p>
          <a:endParaRPr lang="cs-CZ" sz="1400" b="1" i="0"/>
        </a:p>
      </dgm:t>
    </dgm:pt>
    <dgm:pt modelId="{9B4FFAE9-4DF8-41D3-B3C9-12130C7BDAB9}">
      <dgm:prSet custT="1"/>
      <dgm:spPr/>
      <dgm:t>
        <a:bodyPr/>
        <a:lstStyle/>
        <a:p>
          <a:pPr rtl="0"/>
          <a:r>
            <a:rPr lang="cs-CZ" sz="1400" b="1" i="0" dirty="0" smtClean="0"/>
            <a:t>standardizace,</a:t>
          </a:r>
          <a:endParaRPr lang="cs-CZ" sz="1400" b="1" i="0" dirty="0"/>
        </a:p>
      </dgm:t>
    </dgm:pt>
    <dgm:pt modelId="{7EC5E32B-6D00-48CE-A5A7-DF3D71CDA543}" type="parTrans" cxnId="{87A54DCB-9217-4319-BA0D-B74B34B62A38}">
      <dgm:prSet/>
      <dgm:spPr/>
      <dgm:t>
        <a:bodyPr/>
        <a:lstStyle/>
        <a:p>
          <a:endParaRPr lang="cs-CZ" sz="1400" b="1" i="0"/>
        </a:p>
      </dgm:t>
    </dgm:pt>
    <dgm:pt modelId="{B2F1839F-115E-4C09-A2C0-B4EDD0735FD9}" type="sibTrans" cxnId="{87A54DCB-9217-4319-BA0D-B74B34B62A38}">
      <dgm:prSet/>
      <dgm:spPr/>
      <dgm:t>
        <a:bodyPr/>
        <a:lstStyle/>
        <a:p>
          <a:endParaRPr lang="cs-CZ" sz="1400" b="1" i="0"/>
        </a:p>
      </dgm:t>
    </dgm:pt>
    <dgm:pt modelId="{667A03E7-F378-4E6C-8F16-4FBA0DB3655A}">
      <dgm:prSet custT="1"/>
      <dgm:spPr/>
      <dgm:t>
        <a:bodyPr/>
        <a:lstStyle/>
        <a:p>
          <a:pPr rtl="0"/>
          <a:r>
            <a:rPr lang="cs-CZ" sz="1400" b="1" i="0" dirty="0" smtClean="0"/>
            <a:t>adaptabilita,</a:t>
          </a:r>
          <a:endParaRPr lang="cs-CZ" sz="1400" b="1" i="0" dirty="0"/>
        </a:p>
      </dgm:t>
    </dgm:pt>
    <dgm:pt modelId="{F5A14B3A-FBB8-4856-9740-A2E0D7BB4AFA}" type="parTrans" cxnId="{5FA288F8-6DAB-4048-A364-5A15D7387058}">
      <dgm:prSet/>
      <dgm:spPr/>
      <dgm:t>
        <a:bodyPr/>
        <a:lstStyle/>
        <a:p>
          <a:endParaRPr lang="cs-CZ" sz="1400" b="1" i="0"/>
        </a:p>
      </dgm:t>
    </dgm:pt>
    <dgm:pt modelId="{1436DE35-D7F4-4F5F-B3F8-34FF5446B6D8}" type="sibTrans" cxnId="{5FA288F8-6DAB-4048-A364-5A15D7387058}">
      <dgm:prSet/>
      <dgm:spPr/>
      <dgm:t>
        <a:bodyPr/>
        <a:lstStyle/>
        <a:p>
          <a:endParaRPr lang="cs-CZ" sz="1400" b="1" i="0"/>
        </a:p>
      </dgm:t>
    </dgm:pt>
    <dgm:pt modelId="{01FC7992-A7CC-4427-80D0-3648568DBFB8}">
      <dgm:prSet custT="1"/>
      <dgm:spPr/>
      <dgm:t>
        <a:bodyPr/>
        <a:lstStyle/>
        <a:p>
          <a:pPr rtl="0"/>
          <a:r>
            <a:rPr lang="cs-CZ" sz="1400" b="1" i="0" dirty="0" err="1" smtClean="0"/>
            <a:t>parametrizovatelnost</a:t>
          </a:r>
          <a:r>
            <a:rPr lang="cs-CZ" sz="1400" b="1" i="0" dirty="0" smtClean="0"/>
            <a:t>,</a:t>
          </a:r>
          <a:endParaRPr lang="cs-CZ" sz="1400" b="1" i="0" dirty="0"/>
        </a:p>
      </dgm:t>
    </dgm:pt>
    <dgm:pt modelId="{E2D0E4E6-6E5B-4688-82E4-C7ACA9349963}" type="parTrans" cxnId="{1E666F14-B0EC-4592-9EE2-72F403E9A17D}">
      <dgm:prSet/>
      <dgm:spPr/>
      <dgm:t>
        <a:bodyPr/>
        <a:lstStyle/>
        <a:p>
          <a:endParaRPr lang="cs-CZ" sz="1400" b="1" i="0"/>
        </a:p>
      </dgm:t>
    </dgm:pt>
    <dgm:pt modelId="{D07C252F-8013-46FA-AC1E-E4DEA867C156}" type="sibTrans" cxnId="{1E666F14-B0EC-4592-9EE2-72F403E9A17D}">
      <dgm:prSet/>
      <dgm:spPr/>
      <dgm:t>
        <a:bodyPr/>
        <a:lstStyle/>
        <a:p>
          <a:endParaRPr lang="cs-CZ" sz="1400" b="1" i="0"/>
        </a:p>
      </dgm:t>
    </dgm:pt>
    <dgm:pt modelId="{3AEE9863-7956-4D54-8276-B8CC6D4EE08D}">
      <dgm:prSet custT="1"/>
      <dgm:spPr/>
      <dgm:t>
        <a:bodyPr/>
        <a:lstStyle/>
        <a:p>
          <a:pPr rtl="0"/>
          <a:r>
            <a:rPr lang="cs-CZ" sz="1400" b="1" i="0" dirty="0" smtClean="0"/>
            <a:t>přístupnost,</a:t>
          </a:r>
          <a:endParaRPr lang="cs-CZ" sz="1400" b="1" i="0" dirty="0"/>
        </a:p>
      </dgm:t>
    </dgm:pt>
    <dgm:pt modelId="{E6D038E4-FDA5-48A4-A35E-C8EBD45579F4}" type="parTrans" cxnId="{8685966D-4CB4-46EA-B7D6-F14AD92D0408}">
      <dgm:prSet/>
      <dgm:spPr/>
      <dgm:t>
        <a:bodyPr/>
        <a:lstStyle/>
        <a:p>
          <a:endParaRPr lang="cs-CZ" sz="1400" b="1" i="0"/>
        </a:p>
      </dgm:t>
    </dgm:pt>
    <dgm:pt modelId="{08C7056C-B5CF-4270-ABB9-C81679D726EE}" type="sibTrans" cxnId="{8685966D-4CB4-46EA-B7D6-F14AD92D0408}">
      <dgm:prSet/>
      <dgm:spPr/>
      <dgm:t>
        <a:bodyPr/>
        <a:lstStyle/>
        <a:p>
          <a:endParaRPr lang="cs-CZ" sz="1400" b="1" i="0"/>
        </a:p>
      </dgm:t>
    </dgm:pt>
    <dgm:pt modelId="{C8145348-EF6E-4B11-9730-B95ED6C51974}">
      <dgm:prSet custT="1"/>
      <dgm:spPr/>
      <dgm:t>
        <a:bodyPr/>
        <a:lstStyle/>
        <a:p>
          <a:pPr rtl="0"/>
          <a:r>
            <a:rPr lang="cs-CZ" sz="1400" b="1" i="0" dirty="0" smtClean="0"/>
            <a:t>bezpečnost a stabilita,</a:t>
          </a:r>
          <a:endParaRPr lang="cs-CZ" sz="1400" i="0" dirty="0"/>
        </a:p>
      </dgm:t>
    </dgm:pt>
    <dgm:pt modelId="{C17A1B9C-716A-4976-A5F3-997B3C12A324}" type="parTrans" cxnId="{E67A95B8-2ED9-49A5-A095-9C50FC23E48D}">
      <dgm:prSet/>
      <dgm:spPr/>
      <dgm:t>
        <a:bodyPr/>
        <a:lstStyle/>
        <a:p>
          <a:endParaRPr lang="cs-CZ" sz="1400" b="1" i="0"/>
        </a:p>
      </dgm:t>
    </dgm:pt>
    <dgm:pt modelId="{B57862A2-EC8A-4FE3-ACF7-36EE91DA369D}" type="sibTrans" cxnId="{E67A95B8-2ED9-49A5-A095-9C50FC23E48D}">
      <dgm:prSet/>
      <dgm:spPr/>
      <dgm:t>
        <a:bodyPr/>
        <a:lstStyle/>
        <a:p>
          <a:endParaRPr lang="cs-CZ" sz="1400" b="1" i="0"/>
        </a:p>
      </dgm:t>
    </dgm:pt>
    <dgm:pt modelId="{8D518993-139A-4353-B541-C5FB1FB561E1}">
      <dgm:prSet custT="1"/>
      <dgm:spPr/>
      <dgm:t>
        <a:bodyPr/>
        <a:lstStyle/>
        <a:p>
          <a:pPr rtl="0"/>
          <a:r>
            <a:rPr lang="cs-CZ" sz="1400" b="1" i="0" dirty="0" smtClean="0"/>
            <a:t>komplexnost,</a:t>
          </a:r>
          <a:endParaRPr lang="cs-CZ" sz="1400" b="1" i="0" dirty="0"/>
        </a:p>
      </dgm:t>
    </dgm:pt>
    <dgm:pt modelId="{F5F35B0B-9E6C-4C22-BBA1-745E1A534E79}" type="parTrans" cxnId="{EC5AA13F-2658-429D-A5DB-073D87FDDF4A}">
      <dgm:prSet/>
      <dgm:spPr/>
      <dgm:t>
        <a:bodyPr/>
        <a:lstStyle/>
        <a:p>
          <a:endParaRPr lang="cs-CZ" sz="1400" i="0"/>
        </a:p>
      </dgm:t>
    </dgm:pt>
    <dgm:pt modelId="{B51AB568-3DBC-4248-9CED-3AB6A958B67F}" type="sibTrans" cxnId="{EC5AA13F-2658-429D-A5DB-073D87FDDF4A}">
      <dgm:prSet/>
      <dgm:spPr/>
      <dgm:t>
        <a:bodyPr/>
        <a:lstStyle/>
        <a:p>
          <a:endParaRPr lang="cs-CZ" sz="1400" i="0"/>
        </a:p>
      </dgm:t>
    </dgm:pt>
    <dgm:pt modelId="{098AE0F7-286F-4809-916D-A8F5EA09FB4F}">
      <dgm:prSet custT="1"/>
      <dgm:spPr/>
      <dgm:t>
        <a:bodyPr/>
        <a:lstStyle/>
        <a:p>
          <a:pPr rtl="0"/>
          <a:r>
            <a:rPr lang="cs-CZ" sz="1400" b="1" i="0" dirty="0" err="1" smtClean="0"/>
            <a:t>distribuovanost</a:t>
          </a:r>
          <a:r>
            <a:rPr lang="cs-CZ" sz="1400" b="1" i="0" dirty="0" smtClean="0"/>
            <a:t>,</a:t>
          </a:r>
          <a:endParaRPr lang="cs-CZ" sz="1400" b="1" i="0" dirty="0"/>
        </a:p>
      </dgm:t>
    </dgm:pt>
    <dgm:pt modelId="{F036C2D4-11E4-4891-B43D-9B7CBCA93721}" type="parTrans" cxnId="{A26EB678-C20D-4CEC-94F2-2DBB94A7D41C}">
      <dgm:prSet/>
      <dgm:spPr/>
      <dgm:t>
        <a:bodyPr/>
        <a:lstStyle/>
        <a:p>
          <a:endParaRPr lang="cs-CZ" sz="1400" i="0"/>
        </a:p>
      </dgm:t>
    </dgm:pt>
    <dgm:pt modelId="{EBBE3C4C-54F1-4101-A081-265277E3BF9C}" type="sibTrans" cxnId="{A26EB678-C20D-4CEC-94F2-2DBB94A7D41C}">
      <dgm:prSet/>
      <dgm:spPr/>
      <dgm:t>
        <a:bodyPr/>
        <a:lstStyle/>
        <a:p>
          <a:endParaRPr lang="cs-CZ" sz="1400" i="0"/>
        </a:p>
      </dgm:t>
    </dgm:pt>
    <dgm:pt modelId="{B8EB13A0-8F6E-45E4-ABFE-A1D6F3DBEA5D}">
      <dgm:prSet custT="1"/>
      <dgm:spPr/>
      <dgm:t>
        <a:bodyPr/>
        <a:lstStyle/>
        <a:p>
          <a:pPr rtl="0"/>
          <a:r>
            <a:rPr lang="cs-CZ" sz="1400" b="1" i="0" dirty="0" smtClean="0"/>
            <a:t>dlouhá životnost,</a:t>
          </a:r>
          <a:endParaRPr lang="cs-CZ" sz="1400" b="1" i="0" dirty="0"/>
        </a:p>
      </dgm:t>
    </dgm:pt>
    <dgm:pt modelId="{D194F6C1-30C3-4195-AE1D-F59FD4D4B586}" type="parTrans" cxnId="{963C4211-F8B4-4F06-888F-80954E6CD3E5}">
      <dgm:prSet/>
      <dgm:spPr/>
      <dgm:t>
        <a:bodyPr/>
        <a:lstStyle/>
        <a:p>
          <a:endParaRPr lang="cs-CZ" sz="1400" i="0"/>
        </a:p>
      </dgm:t>
    </dgm:pt>
    <dgm:pt modelId="{58CD1CF2-8BA0-466D-9439-31B49B19759F}" type="sibTrans" cxnId="{963C4211-F8B4-4F06-888F-80954E6CD3E5}">
      <dgm:prSet/>
      <dgm:spPr/>
      <dgm:t>
        <a:bodyPr/>
        <a:lstStyle/>
        <a:p>
          <a:endParaRPr lang="cs-CZ" sz="1400" i="0"/>
        </a:p>
      </dgm:t>
    </dgm:pt>
    <dgm:pt modelId="{0CFF3E2C-E4B8-4036-BF4E-D773653788AF}">
      <dgm:prSet custT="1"/>
      <dgm:spPr/>
      <dgm:t>
        <a:bodyPr/>
        <a:lstStyle/>
        <a:p>
          <a:pPr rtl="0"/>
          <a:r>
            <a:rPr lang="cs-CZ" sz="1400" b="1" i="0" dirty="0" smtClean="0"/>
            <a:t>jednoduchost a </a:t>
          </a:r>
          <a:r>
            <a:rPr lang="cs-CZ" sz="1400" b="1" i="0" dirty="0" err="1" smtClean="0"/>
            <a:t>ergonomičnost</a:t>
          </a:r>
          <a:r>
            <a:rPr lang="cs-CZ" sz="1400" b="1" i="0" dirty="0" smtClean="0"/>
            <a:t>,</a:t>
          </a:r>
          <a:endParaRPr lang="cs-CZ" sz="1400" b="1" i="0" dirty="0"/>
        </a:p>
      </dgm:t>
    </dgm:pt>
    <dgm:pt modelId="{CBD776E2-F8A8-400C-8A2A-4EDC9AA1A03A}" type="parTrans" cxnId="{92F5170C-0908-41DB-A656-47B9075FE078}">
      <dgm:prSet/>
      <dgm:spPr/>
      <dgm:t>
        <a:bodyPr/>
        <a:lstStyle/>
        <a:p>
          <a:endParaRPr lang="cs-CZ" sz="1400" i="0"/>
        </a:p>
      </dgm:t>
    </dgm:pt>
    <dgm:pt modelId="{63216354-6021-41D1-809A-BAB4CC265450}" type="sibTrans" cxnId="{92F5170C-0908-41DB-A656-47B9075FE078}">
      <dgm:prSet/>
      <dgm:spPr/>
      <dgm:t>
        <a:bodyPr/>
        <a:lstStyle/>
        <a:p>
          <a:endParaRPr lang="cs-CZ" sz="1400" i="0"/>
        </a:p>
      </dgm:t>
    </dgm:pt>
    <dgm:pt modelId="{9E537A9C-B770-4059-9159-C8B7CD14F11A}">
      <dgm:prSet custT="1"/>
      <dgm:spPr/>
      <dgm:t>
        <a:bodyPr/>
        <a:lstStyle/>
        <a:p>
          <a:pPr rtl="0"/>
          <a:r>
            <a:rPr lang="cs-CZ" sz="1400" b="1" i="0" dirty="0" smtClean="0"/>
            <a:t>dynamičnost.</a:t>
          </a:r>
          <a:endParaRPr lang="cs-CZ" sz="1400" b="1" i="0" dirty="0"/>
        </a:p>
      </dgm:t>
    </dgm:pt>
    <dgm:pt modelId="{9B515949-D38D-4785-890A-A4484DE0AFB0}" type="parTrans" cxnId="{71D6F20F-6713-4AC3-876E-B7FEDB32B01E}">
      <dgm:prSet/>
      <dgm:spPr/>
      <dgm:t>
        <a:bodyPr/>
        <a:lstStyle/>
        <a:p>
          <a:endParaRPr lang="cs-CZ" sz="1400" i="0"/>
        </a:p>
      </dgm:t>
    </dgm:pt>
    <dgm:pt modelId="{5B0FEBE2-7848-45A8-802D-CE20CD100B34}" type="sibTrans" cxnId="{71D6F20F-6713-4AC3-876E-B7FEDB32B01E}">
      <dgm:prSet/>
      <dgm:spPr/>
      <dgm:t>
        <a:bodyPr/>
        <a:lstStyle/>
        <a:p>
          <a:endParaRPr lang="cs-CZ" sz="1400" i="0"/>
        </a:p>
      </dgm:t>
    </dgm:pt>
    <dgm:pt modelId="{A08E073F-CCB1-4C3A-B5FD-96811F91CD72}" type="pres">
      <dgm:prSet presAssocID="{0FD15A84-B45F-42FC-8FC6-28F59E341F70}" presName="linear" presStyleCnt="0">
        <dgm:presLayoutVars>
          <dgm:animLvl val="lvl"/>
          <dgm:resizeHandles val="exact"/>
        </dgm:presLayoutVars>
      </dgm:prSet>
      <dgm:spPr/>
      <dgm:t>
        <a:bodyPr/>
        <a:lstStyle/>
        <a:p>
          <a:endParaRPr lang="cs-CZ"/>
        </a:p>
      </dgm:t>
    </dgm:pt>
    <dgm:pt modelId="{95EA13DD-EA0C-49C9-8C25-1363EDE7EDC4}" type="pres">
      <dgm:prSet presAssocID="{2BCBA80B-FDBF-40D4-882C-823B37863CD6}" presName="parentText" presStyleLbl="node1" presStyleIdx="0" presStyleCnt="13">
        <dgm:presLayoutVars>
          <dgm:chMax val="0"/>
          <dgm:bulletEnabled val="1"/>
        </dgm:presLayoutVars>
      </dgm:prSet>
      <dgm:spPr/>
      <dgm:t>
        <a:bodyPr/>
        <a:lstStyle/>
        <a:p>
          <a:endParaRPr lang="cs-CZ"/>
        </a:p>
      </dgm:t>
    </dgm:pt>
    <dgm:pt modelId="{EA7FE968-9092-4EB2-8946-F49793646BB5}" type="pres">
      <dgm:prSet presAssocID="{06199955-3FD2-42D3-847F-5680637FDF5A}" presName="spacer" presStyleCnt="0"/>
      <dgm:spPr/>
      <dgm:t>
        <a:bodyPr/>
        <a:lstStyle/>
        <a:p>
          <a:endParaRPr lang="cs-CZ"/>
        </a:p>
      </dgm:t>
    </dgm:pt>
    <dgm:pt modelId="{47FD397B-67CC-4605-BA75-2C7446AEE72B}" type="pres">
      <dgm:prSet presAssocID="{A4D936EC-1767-4943-BD1B-EEC08A3E5C8C}" presName="parentText" presStyleLbl="node1" presStyleIdx="1" presStyleCnt="13">
        <dgm:presLayoutVars>
          <dgm:chMax val="0"/>
          <dgm:bulletEnabled val="1"/>
        </dgm:presLayoutVars>
      </dgm:prSet>
      <dgm:spPr/>
      <dgm:t>
        <a:bodyPr/>
        <a:lstStyle/>
        <a:p>
          <a:endParaRPr lang="cs-CZ"/>
        </a:p>
      </dgm:t>
    </dgm:pt>
    <dgm:pt modelId="{B6B98188-FCDC-4C58-A4E5-5996A859CB75}" type="pres">
      <dgm:prSet presAssocID="{381B7B55-4214-43AD-8524-390F6E4AB549}" presName="spacer" presStyleCnt="0"/>
      <dgm:spPr/>
      <dgm:t>
        <a:bodyPr/>
        <a:lstStyle/>
        <a:p>
          <a:endParaRPr lang="cs-CZ"/>
        </a:p>
      </dgm:t>
    </dgm:pt>
    <dgm:pt modelId="{64FD3AD8-761A-4F21-A55E-999125C9AD74}" type="pres">
      <dgm:prSet presAssocID="{553D9814-7328-4E19-BF0B-6A9B8245957C}" presName="parentText" presStyleLbl="node1" presStyleIdx="2" presStyleCnt="13">
        <dgm:presLayoutVars>
          <dgm:chMax val="0"/>
          <dgm:bulletEnabled val="1"/>
        </dgm:presLayoutVars>
      </dgm:prSet>
      <dgm:spPr/>
      <dgm:t>
        <a:bodyPr/>
        <a:lstStyle/>
        <a:p>
          <a:endParaRPr lang="cs-CZ"/>
        </a:p>
      </dgm:t>
    </dgm:pt>
    <dgm:pt modelId="{A7E167A5-1ABC-45DD-A04E-97FD257E1FC1}" type="pres">
      <dgm:prSet presAssocID="{4870B6DF-8D93-4954-AE63-91285692F4EB}" presName="spacer" presStyleCnt="0"/>
      <dgm:spPr/>
      <dgm:t>
        <a:bodyPr/>
        <a:lstStyle/>
        <a:p>
          <a:endParaRPr lang="cs-CZ"/>
        </a:p>
      </dgm:t>
    </dgm:pt>
    <dgm:pt modelId="{F8FC12BC-F42D-46F3-A6BC-209DA12B5113}" type="pres">
      <dgm:prSet presAssocID="{9B4FFAE9-4DF8-41D3-B3C9-12130C7BDAB9}" presName="parentText" presStyleLbl="node1" presStyleIdx="3" presStyleCnt="13">
        <dgm:presLayoutVars>
          <dgm:chMax val="0"/>
          <dgm:bulletEnabled val="1"/>
        </dgm:presLayoutVars>
      </dgm:prSet>
      <dgm:spPr/>
      <dgm:t>
        <a:bodyPr/>
        <a:lstStyle/>
        <a:p>
          <a:endParaRPr lang="cs-CZ"/>
        </a:p>
      </dgm:t>
    </dgm:pt>
    <dgm:pt modelId="{00278CB7-D2FB-47F1-A354-313562DDD152}" type="pres">
      <dgm:prSet presAssocID="{B2F1839F-115E-4C09-A2C0-B4EDD0735FD9}" presName="spacer" presStyleCnt="0"/>
      <dgm:spPr/>
      <dgm:t>
        <a:bodyPr/>
        <a:lstStyle/>
        <a:p>
          <a:endParaRPr lang="cs-CZ"/>
        </a:p>
      </dgm:t>
    </dgm:pt>
    <dgm:pt modelId="{53CB3858-F4D6-455E-9221-76DE96C9B722}" type="pres">
      <dgm:prSet presAssocID="{667A03E7-F378-4E6C-8F16-4FBA0DB3655A}" presName="parentText" presStyleLbl="node1" presStyleIdx="4" presStyleCnt="13">
        <dgm:presLayoutVars>
          <dgm:chMax val="0"/>
          <dgm:bulletEnabled val="1"/>
        </dgm:presLayoutVars>
      </dgm:prSet>
      <dgm:spPr/>
      <dgm:t>
        <a:bodyPr/>
        <a:lstStyle/>
        <a:p>
          <a:endParaRPr lang="cs-CZ"/>
        </a:p>
      </dgm:t>
    </dgm:pt>
    <dgm:pt modelId="{EBD03D02-594B-499F-B786-B094EF02EB5E}" type="pres">
      <dgm:prSet presAssocID="{1436DE35-D7F4-4F5F-B3F8-34FF5446B6D8}" presName="spacer" presStyleCnt="0"/>
      <dgm:spPr/>
      <dgm:t>
        <a:bodyPr/>
        <a:lstStyle/>
        <a:p>
          <a:endParaRPr lang="cs-CZ"/>
        </a:p>
      </dgm:t>
    </dgm:pt>
    <dgm:pt modelId="{51766017-D91A-4D0E-9DDB-F01E72EA89B9}" type="pres">
      <dgm:prSet presAssocID="{01FC7992-A7CC-4427-80D0-3648568DBFB8}" presName="parentText" presStyleLbl="node1" presStyleIdx="5" presStyleCnt="13">
        <dgm:presLayoutVars>
          <dgm:chMax val="0"/>
          <dgm:bulletEnabled val="1"/>
        </dgm:presLayoutVars>
      </dgm:prSet>
      <dgm:spPr/>
      <dgm:t>
        <a:bodyPr/>
        <a:lstStyle/>
        <a:p>
          <a:endParaRPr lang="cs-CZ"/>
        </a:p>
      </dgm:t>
    </dgm:pt>
    <dgm:pt modelId="{2719DEA7-B89C-4D25-B340-05543D89420A}" type="pres">
      <dgm:prSet presAssocID="{D07C252F-8013-46FA-AC1E-E4DEA867C156}" presName="spacer" presStyleCnt="0"/>
      <dgm:spPr/>
      <dgm:t>
        <a:bodyPr/>
        <a:lstStyle/>
        <a:p>
          <a:endParaRPr lang="cs-CZ"/>
        </a:p>
      </dgm:t>
    </dgm:pt>
    <dgm:pt modelId="{286D5721-11CF-4AA9-9741-84000AD49012}" type="pres">
      <dgm:prSet presAssocID="{3AEE9863-7956-4D54-8276-B8CC6D4EE08D}" presName="parentText" presStyleLbl="node1" presStyleIdx="6" presStyleCnt="13">
        <dgm:presLayoutVars>
          <dgm:chMax val="0"/>
          <dgm:bulletEnabled val="1"/>
        </dgm:presLayoutVars>
      </dgm:prSet>
      <dgm:spPr/>
      <dgm:t>
        <a:bodyPr/>
        <a:lstStyle/>
        <a:p>
          <a:endParaRPr lang="cs-CZ"/>
        </a:p>
      </dgm:t>
    </dgm:pt>
    <dgm:pt modelId="{9FB68518-7950-4AFB-84E2-134A4DCFD173}" type="pres">
      <dgm:prSet presAssocID="{08C7056C-B5CF-4270-ABB9-C81679D726EE}" presName="spacer" presStyleCnt="0"/>
      <dgm:spPr/>
      <dgm:t>
        <a:bodyPr/>
        <a:lstStyle/>
        <a:p>
          <a:endParaRPr lang="cs-CZ"/>
        </a:p>
      </dgm:t>
    </dgm:pt>
    <dgm:pt modelId="{16246829-9CB0-437A-85E7-86DFE8142DB3}" type="pres">
      <dgm:prSet presAssocID="{C8145348-EF6E-4B11-9730-B95ED6C51974}" presName="parentText" presStyleLbl="node1" presStyleIdx="7" presStyleCnt="13">
        <dgm:presLayoutVars>
          <dgm:chMax val="0"/>
          <dgm:bulletEnabled val="1"/>
        </dgm:presLayoutVars>
      </dgm:prSet>
      <dgm:spPr/>
      <dgm:t>
        <a:bodyPr/>
        <a:lstStyle/>
        <a:p>
          <a:endParaRPr lang="cs-CZ"/>
        </a:p>
      </dgm:t>
    </dgm:pt>
    <dgm:pt modelId="{BEF676CC-234C-4F8E-B6F3-7D86F640F58B}" type="pres">
      <dgm:prSet presAssocID="{B57862A2-EC8A-4FE3-ACF7-36EE91DA369D}" presName="spacer" presStyleCnt="0"/>
      <dgm:spPr/>
      <dgm:t>
        <a:bodyPr/>
        <a:lstStyle/>
        <a:p>
          <a:endParaRPr lang="cs-CZ"/>
        </a:p>
      </dgm:t>
    </dgm:pt>
    <dgm:pt modelId="{40236BA9-89B8-4F93-AEC5-914062FA4F92}" type="pres">
      <dgm:prSet presAssocID="{8D518993-139A-4353-B541-C5FB1FB561E1}" presName="parentText" presStyleLbl="node1" presStyleIdx="8" presStyleCnt="13">
        <dgm:presLayoutVars>
          <dgm:chMax val="0"/>
          <dgm:bulletEnabled val="1"/>
        </dgm:presLayoutVars>
      </dgm:prSet>
      <dgm:spPr/>
      <dgm:t>
        <a:bodyPr/>
        <a:lstStyle/>
        <a:p>
          <a:endParaRPr lang="cs-CZ"/>
        </a:p>
      </dgm:t>
    </dgm:pt>
    <dgm:pt modelId="{27C40DF3-CA16-4421-BD2B-6CB143A99C6F}" type="pres">
      <dgm:prSet presAssocID="{B51AB568-3DBC-4248-9CED-3AB6A958B67F}" presName="spacer" presStyleCnt="0"/>
      <dgm:spPr/>
      <dgm:t>
        <a:bodyPr/>
        <a:lstStyle/>
        <a:p>
          <a:endParaRPr lang="cs-CZ"/>
        </a:p>
      </dgm:t>
    </dgm:pt>
    <dgm:pt modelId="{2A42314A-2270-4723-B9DD-15EB0F42C498}" type="pres">
      <dgm:prSet presAssocID="{098AE0F7-286F-4809-916D-A8F5EA09FB4F}" presName="parentText" presStyleLbl="node1" presStyleIdx="9" presStyleCnt="13">
        <dgm:presLayoutVars>
          <dgm:chMax val="0"/>
          <dgm:bulletEnabled val="1"/>
        </dgm:presLayoutVars>
      </dgm:prSet>
      <dgm:spPr/>
      <dgm:t>
        <a:bodyPr/>
        <a:lstStyle/>
        <a:p>
          <a:endParaRPr lang="cs-CZ"/>
        </a:p>
      </dgm:t>
    </dgm:pt>
    <dgm:pt modelId="{8B7DF0C6-1282-4D08-B816-B2E66EC20725}" type="pres">
      <dgm:prSet presAssocID="{EBBE3C4C-54F1-4101-A081-265277E3BF9C}" presName="spacer" presStyleCnt="0"/>
      <dgm:spPr/>
      <dgm:t>
        <a:bodyPr/>
        <a:lstStyle/>
        <a:p>
          <a:endParaRPr lang="cs-CZ"/>
        </a:p>
      </dgm:t>
    </dgm:pt>
    <dgm:pt modelId="{56247B19-08E6-4AD0-8CDA-4D53081FB700}" type="pres">
      <dgm:prSet presAssocID="{B8EB13A0-8F6E-45E4-ABFE-A1D6F3DBEA5D}" presName="parentText" presStyleLbl="node1" presStyleIdx="10" presStyleCnt="13">
        <dgm:presLayoutVars>
          <dgm:chMax val="0"/>
          <dgm:bulletEnabled val="1"/>
        </dgm:presLayoutVars>
      </dgm:prSet>
      <dgm:spPr/>
      <dgm:t>
        <a:bodyPr/>
        <a:lstStyle/>
        <a:p>
          <a:endParaRPr lang="cs-CZ"/>
        </a:p>
      </dgm:t>
    </dgm:pt>
    <dgm:pt modelId="{BDA8E7F9-C71F-4C94-AE80-05A98D3BF0D9}" type="pres">
      <dgm:prSet presAssocID="{58CD1CF2-8BA0-466D-9439-31B49B19759F}" presName="spacer" presStyleCnt="0"/>
      <dgm:spPr/>
      <dgm:t>
        <a:bodyPr/>
        <a:lstStyle/>
        <a:p>
          <a:endParaRPr lang="cs-CZ"/>
        </a:p>
      </dgm:t>
    </dgm:pt>
    <dgm:pt modelId="{A54B7F53-18AF-48D7-91EE-707EE840C231}" type="pres">
      <dgm:prSet presAssocID="{0CFF3E2C-E4B8-4036-BF4E-D773653788AF}" presName="parentText" presStyleLbl="node1" presStyleIdx="11" presStyleCnt="13">
        <dgm:presLayoutVars>
          <dgm:chMax val="0"/>
          <dgm:bulletEnabled val="1"/>
        </dgm:presLayoutVars>
      </dgm:prSet>
      <dgm:spPr/>
      <dgm:t>
        <a:bodyPr/>
        <a:lstStyle/>
        <a:p>
          <a:endParaRPr lang="cs-CZ"/>
        </a:p>
      </dgm:t>
    </dgm:pt>
    <dgm:pt modelId="{B20A80EE-4C72-4C18-984E-6A2689D5B0A0}" type="pres">
      <dgm:prSet presAssocID="{63216354-6021-41D1-809A-BAB4CC265450}" presName="spacer" presStyleCnt="0"/>
      <dgm:spPr/>
      <dgm:t>
        <a:bodyPr/>
        <a:lstStyle/>
        <a:p>
          <a:endParaRPr lang="cs-CZ"/>
        </a:p>
      </dgm:t>
    </dgm:pt>
    <dgm:pt modelId="{3B98EB59-7173-4C7F-99DD-8F9EAE7CB771}" type="pres">
      <dgm:prSet presAssocID="{9E537A9C-B770-4059-9159-C8B7CD14F11A}" presName="parentText" presStyleLbl="node1" presStyleIdx="12" presStyleCnt="13">
        <dgm:presLayoutVars>
          <dgm:chMax val="0"/>
          <dgm:bulletEnabled val="1"/>
        </dgm:presLayoutVars>
      </dgm:prSet>
      <dgm:spPr/>
      <dgm:t>
        <a:bodyPr/>
        <a:lstStyle/>
        <a:p>
          <a:endParaRPr lang="cs-CZ"/>
        </a:p>
      </dgm:t>
    </dgm:pt>
  </dgm:ptLst>
  <dgm:cxnLst>
    <dgm:cxn modelId="{92B263A8-FB6B-4425-ACDA-FA29A01CAFDA}" type="presOf" srcId="{9B4FFAE9-4DF8-41D3-B3C9-12130C7BDAB9}" destId="{F8FC12BC-F42D-46F3-A6BC-209DA12B5113}" srcOrd="0" destOrd="0" presId="urn:microsoft.com/office/officeart/2005/8/layout/vList2"/>
    <dgm:cxn modelId="{71D6F20F-6713-4AC3-876E-B7FEDB32B01E}" srcId="{0FD15A84-B45F-42FC-8FC6-28F59E341F70}" destId="{9E537A9C-B770-4059-9159-C8B7CD14F11A}" srcOrd="12" destOrd="0" parTransId="{9B515949-D38D-4785-890A-A4484DE0AFB0}" sibTransId="{5B0FEBE2-7848-45A8-802D-CE20CD100B34}"/>
    <dgm:cxn modelId="{1010B1E6-CF85-4125-A76F-2BC48D7D93F1}" type="presOf" srcId="{2BCBA80B-FDBF-40D4-882C-823B37863CD6}" destId="{95EA13DD-EA0C-49C9-8C25-1363EDE7EDC4}" srcOrd="0" destOrd="0" presId="urn:microsoft.com/office/officeart/2005/8/layout/vList2"/>
    <dgm:cxn modelId="{7BD2F498-AF29-4542-96A4-65397132ABBB}" type="presOf" srcId="{667A03E7-F378-4E6C-8F16-4FBA0DB3655A}" destId="{53CB3858-F4D6-455E-9221-76DE96C9B722}" srcOrd="0" destOrd="0" presId="urn:microsoft.com/office/officeart/2005/8/layout/vList2"/>
    <dgm:cxn modelId="{963C4211-F8B4-4F06-888F-80954E6CD3E5}" srcId="{0FD15A84-B45F-42FC-8FC6-28F59E341F70}" destId="{B8EB13A0-8F6E-45E4-ABFE-A1D6F3DBEA5D}" srcOrd="10" destOrd="0" parTransId="{D194F6C1-30C3-4195-AE1D-F59FD4D4B586}" sibTransId="{58CD1CF2-8BA0-466D-9439-31B49B19759F}"/>
    <dgm:cxn modelId="{5FA288F8-6DAB-4048-A364-5A15D7387058}" srcId="{0FD15A84-B45F-42FC-8FC6-28F59E341F70}" destId="{667A03E7-F378-4E6C-8F16-4FBA0DB3655A}" srcOrd="4" destOrd="0" parTransId="{F5A14B3A-FBB8-4856-9740-A2E0D7BB4AFA}" sibTransId="{1436DE35-D7F4-4F5F-B3F8-34FF5446B6D8}"/>
    <dgm:cxn modelId="{1E666F14-B0EC-4592-9EE2-72F403E9A17D}" srcId="{0FD15A84-B45F-42FC-8FC6-28F59E341F70}" destId="{01FC7992-A7CC-4427-80D0-3648568DBFB8}" srcOrd="5" destOrd="0" parTransId="{E2D0E4E6-6E5B-4688-82E4-C7ACA9349963}" sibTransId="{D07C252F-8013-46FA-AC1E-E4DEA867C156}"/>
    <dgm:cxn modelId="{D87BE810-A59A-4C9B-911E-525783B62376}" type="presOf" srcId="{A4D936EC-1767-4943-BD1B-EEC08A3E5C8C}" destId="{47FD397B-67CC-4605-BA75-2C7446AEE72B}" srcOrd="0" destOrd="0" presId="urn:microsoft.com/office/officeart/2005/8/layout/vList2"/>
    <dgm:cxn modelId="{3C8428BB-0EE8-49D4-8473-05EC795AC7C3}" type="presOf" srcId="{3AEE9863-7956-4D54-8276-B8CC6D4EE08D}" destId="{286D5721-11CF-4AA9-9741-84000AD49012}" srcOrd="0" destOrd="0" presId="urn:microsoft.com/office/officeart/2005/8/layout/vList2"/>
    <dgm:cxn modelId="{8685966D-4CB4-46EA-B7D6-F14AD92D0408}" srcId="{0FD15A84-B45F-42FC-8FC6-28F59E341F70}" destId="{3AEE9863-7956-4D54-8276-B8CC6D4EE08D}" srcOrd="6" destOrd="0" parTransId="{E6D038E4-FDA5-48A4-A35E-C8EBD45579F4}" sibTransId="{08C7056C-B5CF-4270-ABB9-C81679D726EE}"/>
    <dgm:cxn modelId="{2A4861A9-14A5-44B5-A5C7-DCB99DD7309B}" type="presOf" srcId="{B8EB13A0-8F6E-45E4-ABFE-A1D6F3DBEA5D}" destId="{56247B19-08E6-4AD0-8CDA-4D53081FB700}" srcOrd="0" destOrd="0" presId="urn:microsoft.com/office/officeart/2005/8/layout/vList2"/>
    <dgm:cxn modelId="{5A1A0657-6C29-4893-8FD2-22EC9327A530}" type="presOf" srcId="{0CFF3E2C-E4B8-4036-BF4E-D773653788AF}" destId="{A54B7F53-18AF-48D7-91EE-707EE840C231}" srcOrd="0" destOrd="0" presId="urn:microsoft.com/office/officeart/2005/8/layout/vList2"/>
    <dgm:cxn modelId="{CB39F7BE-E645-40EB-8177-D61804264E9C}" type="presOf" srcId="{01FC7992-A7CC-4427-80D0-3648568DBFB8}" destId="{51766017-D91A-4D0E-9DDB-F01E72EA89B9}" srcOrd="0" destOrd="0" presId="urn:microsoft.com/office/officeart/2005/8/layout/vList2"/>
    <dgm:cxn modelId="{B800F2BF-6319-4137-869B-F294102770AA}" type="presOf" srcId="{553D9814-7328-4E19-BF0B-6A9B8245957C}" destId="{64FD3AD8-761A-4F21-A55E-999125C9AD74}" srcOrd="0" destOrd="0" presId="urn:microsoft.com/office/officeart/2005/8/layout/vList2"/>
    <dgm:cxn modelId="{0AC35BDB-8EBA-4106-8B33-CB8B0368D121}" type="presOf" srcId="{0FD15A84-B45F-42FC-8FC6-28F59E341F70}" destId="{A08E073F-CCB1-4C3A-B5FD-96811F91CD72}" srcOrd="0" destOrd="0" presId="urn:microsoft.com/office/officeart/2005/8/layout/vList2"/>
    <dgm:cxn modelId="{190B1122-A7FB-46E7-A3CB-8687E297B4FE}" type="presOf" srcId="{098AE0F7-286F-4809-916D-A8F5EA09FB4F}" destId="{2A42314A-2270-4723-B9DD-15EB0F42C498}" srcOrd="0" destOrd="0" presId="urn:microsoft.com/office/officeart/2005/8/layout/vList2"/>
    <dgm:cxn modelId="{1B87BB31-9BB0-4CA9-843D-F8584EC12E2C}" type="presOf" srcId="{9E537A9C-B770-4059-9159-C8B7CD14F11A}" destId="{3B98EB59-7173-4C7F-99DD-8F9EAE7CB771}" srcOrd="0" destOrd="0" presId="urn:microsoft.com/office/officeart/2005/8/layout/vList2"/>
    <dgm:cxn modelId="{92F5170C-0908-41DB-A656-47B9075FE078}" srcId="{0FD15A84-B45F-42FC-8FC6-28F59E341F70}" destId="{0CFF3E2C-E4B8-4036-BF4E-D773653788AF}" srcOrd="11" destOrd="0" parTransId="{CBD776E2-F8A8-400C-8A2A-4EDC9AA1A03A}" sibTransId="{63216354-6021-41D1-809A-BAB4CC265450}"/>
    <dgm:cxn modelId="{87A54DCB-9217-4319-BA0D-B74B34B62A38}" srcId="{0FD15A84-B45F-42FC-8FC6-28F59E341F70}" destId="{9B4FFAE9-4DF8-41D3-B3C9-12130C7BDAB9}" srcOrd="3" destOrd="0" parTransId="{7EC5E32B-6D00-48CE-A5A7-DF3D71CDA543}" sibTransId="{B2F1839F-115E-4C09-A2C0-B4EDD0735FD9}"/>
    <dgm:cxn modelId="{196CF82A-CE87-4342-8C14-B67969427073}" srcId="{0FD15A84-B45F-42FC-8FC6-28F59E341F70}" destId="{A4D936EC-1767-4943-BD1B-EEC08A3E5C8C}" srcOrd="1" destOrd="0" parTransId="{B0AA139B-E665-4AAF-B968-E90A81442705}" sibTransId="{381B7B55-4214-43AD-8524-390F6E4AB549}"/>
    <dgm:cxn modelId="{27DD67E5-7D59-4E25-BC30-7902AA5408DB}" srcId="{0FD15A84-B45F-42FC-8FC6-28F59E341F70}" destId="{553D9814-7328-4E19-BF0B-6A9B8245957C}" srcOrd="2" destOrd="0" parTransId="{51D0B16E-4EAB-483A-8885-83321B0649B5}" sibTransId="{4870B6DF-8D93-4954-AE63-91285692F4EB}"/>
    <dgm:cxn modelId="{E67A95B8-2ED9-49A5-A095-9C50FC23E48D}" srcId="{0FD15A84-B45F-42FC-8FC6-28F59E341F70}" destId="{C8145348-EF6E-4B11-9730-B95ED6C51974}" srcOrd="7" destOrd="0" parTransId="{C17A1B9C-716A-4976-A5F3-997B3C12A324}" sibTransId="{B57862A2-EC8A-4FE3-ACF7-36EE91DA369D}"/>
    <dgm:cxn modelId="{A26EB678-C20D-4CEC-94F2-2DBB94A7D41C}" srcId="{0FD15A84-B45F-42FC-8FC6-28F59E341F70}" destId="{098AE0F7-286F-4809-916D-A8F5EA09FB4F}" srcOrd="9" destOrd="0" parTransId="{F036C2D4-11E4-4891-B43D-9B7CBCA93721}" sibTransId="{EBBE3C4C-54F1-4101-A081-265277E3BF9C}"/>
    <dgm:cxn modelId="{F1C749AC-673B-4BDE-BFE6-6D828896A510}" type="presOf" srcId="{C8145348-EF6E-4B11-9730-B95ED6C51974}" destId="{16246829-9CB0-437A-85E7-86DFE8142DB3}" srcOrd="0" destOrd="0" presId="urn:microsoft.com/office/officeart/2005/8/layout/vList2"/>
    <dgm:cxn modelId="{28808794-C43B-41D9-89AC-D5EF16358372}" type="presOf" srcId="{8D518993-139A-4353-B541-C5FB1FB561E1}" destId="{40236BA9-89B8-4F93-AEC5-914062FA4F92}" srcOrd="0" destOrd="0" presId="urn:microsoft.com/office/officeart/2005/8/layout/vList2"/>
    <dgm:cxn modelId="{4D94A72F-9506-434F-B30E-C68F5286EEDF}" srcId="{0FD15A84-B45F-42FC-8FC6-28F59E341F70}" destId="{2BCBA80B-FDBF-40D4-882C-823B37863CD6}" srcOrd="0" destOrd="0" parTransId="{5130C95B-DF11-4733-90C8-D29F3F8A7C7C}" sibTransId="{06199955-3FD2-42D3-847F-5680637FDF5A}"/>
    <dgm:cxn modelId="{EC5AA13F-2658-429D-A5DB-073D87FDDF4A}" srcId="{0FD15A84-B45F-42FC-8FC6-28F59E341F70}" destId="{8D518993-139A-4353-B541-C5FB1FB561E1}" srcOrd="8" destOrd="0" parTransId="{F5F35B0B-9E6C-4C22-BBA1-745E1A534E79}" sibTransId="{B51AB568-3DBC-4248-9CED-3AB6A958B67F}"/>
    <dgm:cxn modelId="{C4F89B88-3675-4048-BC2C-5B0F5A162D77}" type="presParOf" srcId="{A08E073F-CCB1-4C3A-B5FD-96811F91CD72}" destId="{95EA13DD-EA0C-49C9-8C25-1363EDE7EDC4}" srcOrd="0" destOrd="0" presId="urn:microsoft.com/office/officeart/2005/8/layout/vList2"/>
    <dgm:cxn modelId="{CF3D482D-2602-43D6-80CF-CD4F2B7523E6}" type="presParOf" srcId="{A08E073F-CCB1-4C3A-B5FD-96811F91CD72}" destId="{EA7FE968-9092-4EB2-8946-F49793646BB5}" srcOrd="1" destOrd="0" presId="urn:microsoft.com/office/officeart/2005/8/layout/vList2"/>
    <dgm:cxn modelId="{8F0410C5-A7EA-4DD4-A752-6D9605DBC231}" type="presParOf" srcId="{A08E073F-CCB1-4C3A-B5FD-96811F91CD72}" destId="{47FD397B-67CC-4605-BA75-2C7446AEE72B}" srcOrd="2" destOrd="0" presId="urn:microsoft.com/office/officeart/2005/8/layout/vList2"/>
    <dgm:cxn modelId="{23DD3A0F-0131-4BD2-B014-F9E646CD5560}" type="presParOf" srcId="{A08E073F-CCB1-4C3A-B5FD-96811F91CD72}" destId="{B6B98188-FCDC-4C58-A4E5-5996A859CB75}" srcOrd="3" destOrd="0" presId="urn:microsoft.com/office/officeart/2005/8/layout/vList2"/>
    <dgm:cxn modelId="{56A77A88-F5D1-4774-9258-499C2EF29A99}" type="presParOf" srcId="{A08E073F-CCB1-4C3A-B5FD-96811F91CD72}" destId="{64FD3AD8-761A-4F21-A55E-999125C9AD74}" srcOrd="4" destOrd="0" presId="urn:microsoft.com/office/officeart/2005/8/layout/vList2"/>
    <dgm:cxn modelId="{77876E0C-85DC-436F-BDD2-ED72B7EB35BE}" type="presParOf" srcId="{A08E073F-CCB1-4C3A-B5FD-96811F91CD72}" destId="{A7E167A5-1ABC-45DD-A04E-97FD257E1FC1}" srcOrd="5" destOrd="0" presId="urn:microsoft.com/office/officeart/2005/8/layout/vList2"/>
    <dgm:cxn modelId="{5E2B23F1-2F2F-449F-B4A9-B4D42F92C15E}" type="presParOf" srcId="{A08E073F-CCB1-4C3A-B5FD-96811F91CD72}" destId="{F8FC12BC-F42D-46F3-A6BC-209DA12B5113}" srcOrd="6" destOrd="0" presId="urn:microsoft.com/office/officeart/2005/8/layout/vList2"/>
    <dgm:cxn modelId="{5079B68E-30A6-40DB-BD28-BFD96F698F63}" type="presParOf" srcId="{A08E073F-CCB1-4C3A-B5FD-96811F91CD72}" destId="{00278CB7-D2FB-47F1-A354-313562DDD152}" srcOrd="7" destOrd="0" presId="urn:microsoft.com/office/officeart/2005/8/layout/vList2"/>
    <dgm:cxn modelId="{135C2BDA-56AB-49D9-BF20-F9DC622FE082}" type="presParOf" srcId="{A08E073F-CCB1-4C3A-B5FD-96811F91CD72}" destId="{53CB3858-F4D6-455E-9221-76DE96C9B722}" srcOrd="8" destOrd="0" presId="urn:microsoft.com/office/officeart/2005/8/layout/vList2"/>
    <dgm:cxn modelId="{2D973521-E8CB-4EFC-8936-E1D67BF769AD}" type="presParOf" srcId="{A08E073F-CCB1-4C3A-B5FD-96811F91CD72}" destId="{EBD03D02-594B-499F-B786-B094EF02EB5E}" srcOrd="9" destOrd="0" presId="urn:microsoft.com/office/officeart/2005/8/layout/vList2"/>
    <dgm:cxn modelId="{E7CD5CA8-2F07-45B9-B619-AA067D82BA62}" type="presParOf" srcId="{A08E073F-CCB1-4C3A-B5FD-96811F91CD72}" destId="{51766017-D91A-4D0E-9DDB-F01E72EA89B9}" srcOrd="10" destOrd="0" presId="urn:microsoft.com/office/officeart/2005/8/layout/vList2"/>
    <dgm:cxn modelId="{6208F516-C6DA-459D-94CA-96A3F900CE72}" type="presParOf" srcId="{A08E073F-CCB1-4C3A-B5FD-96811F91CD72}" destId="{2719DEA7-B89C-4D25-B340-05543D89420A}" srcOrd="11" destOrd="0" presId="urn:microsoft.com/office/officeart/2005/8/layout/vList2"/>
    <dgm:cxn modelId="{AC2605FE-AD95-4B86-9B2F-F3EC2BCC8759}" type="presParOf" srcId="{A08E073F-CCB1-4C3A-B5FD-96811F91CD72}" destId="{286D5721-11CF-4AA9-9741-84000AD49012}" srcOrd="12" destOrd="0" presId="urn:microsoft.com/office/officeart/2005/8/layout/vList2"/>
    <dgm:cxn modelId="{8BED1FE1-9F3A-41A9-97FF-80708EA15748}" type="presParOf" srcId="{A08E073F-CCB1-4C3A-B5FD-96811F91CD72}" destId="{9FB68518-7950-4AFB-84E2-134A4DCFD173}" srcOrd="13" destOrd="0" presId="urn:microsoft.com/office/officeart/2005/8/layout/vList2"/>
    <dgm:cxn modelId="{4E09C485-A85F-4063-9AE4-04B41CC34AD5}" type="presParOf" srcId="{A08E073F-CCB1-4C3A-B5FD-96811F91CD72}" destId="{16246829-9CB0-437A-85E7-86DFE8142DB3}" srcOrd="14" destOrd="0" presId="urn:microsoft.com/office/officeart/2005/8/layout/vList2"/>
    <dgm:cxn modelId="{14B3E76C-0610-4B51-9F7F-028AD97B126D}" type="presParOf" srcId="{A08E073F-CCB1-4C3A-B5FD-96811F91CD72}" destId="{BEF676CC-234C-4F8E-B6F3-7D86F640F58B}" srcOrd="15" destOrd="0" presId="urn:microsoft.com/office/officeart/2005/8/layout/vList2"/>
    <dgm:cxn modelId="{9921D495-6D74-4CF6-9AAE-AC4EF69F0925}" type="presParOf" srcId="{A08E073F-CCB1-4C3A-B5FD-96811F91CD72}" destId="{40236BA9-89B8-4F93-AEC5-914062FA4F92}" srcOrd="16" destOrd="0" presId="urn:microsoft.com/office/officeart/2005/8/layout/vList2"/>
    <dgm:cxn modelId="{BB5D7BD0-797E-4AD9-A91C-27C63AF5F2F5}" type="presParOf" srcId="{A08E073F-CCB1-4C3A-B5FD-96811F91CD72}" destId="{27C40DF3-CA16-4421-BD2B-6CB143A99C6F}" srcOrd="17" destOrd="0" presId="urn:microsoft.com/office/officeart/2005/8/layout/vList2"/>
    <dgm:cxn modelId="{7CC3C7BA-2286-4135-95AF-B2D6F87C622D}" type="presParOf" srcId="{A08E073F-CCB1-4C3A-B5FD-96811F91CD72}" destId="{2A42314A-2270-4723-B9DD-15EB0F42C498}" srcOrd="18" destOrd="0" presId="urn:microsoft.com/office/officeart/2005/8/layout/vList2"/>
    <dgm:cxn modelId="{C4D46A9F-6077-47A7-B706-AC66B43F0673}" type="presParOf" srcId="{A08E073F-CCB1-4C3A-B5FD-96811F91CD72}" destId="{8B7DF0C6-1282-4D08-B816-B2E66EC20725}" srcOrd="19" destOrd="0" presId="urn:microsoft.com/office/officeart/2005/8/layout/vList2"/>
    <dgm:cxn modelId="{ACFA77E6-E183-446E-B43B-A05B7E99780A}" type="presParOf" srcId="{A08E073F-CCB1-4C3A-B5FD-96811F91CD72}" destId="{56247B19-08E6-4AD0-8CDA-4D53081FB700}" srcOrd="20" destOrd="0" presId="urn:microsoft.com/office/officeart/2005/8/layout/vList2"/>
    <dgm:cxn modelId="{F083764D-5ED6-4D09-8AED-61DC79607D9A}" type="presParOf" srcId="{A08E073F-CCB1-4C3A-B5FD-96811F91CD72}" destId="{BDA8E7F9-C71F-4C94-AE80-05A98D3BF0D9}" srcOrd="21" destOrd="0" presId="urn:microsoft.com/office/officeart/2005/8/layout/vList2"/>
    <dgm:cxn modelId="{6E3D94B1-AB86-4B7F-94FF-11E3C7BA4368}" type="presParOf" srcId="{A08E073F-CCB1-4C3A-B5FD-96811F91CD72}" destId="{A54B7F53-18AF-48D7-91EE-707EE840C231}" srcOrd="22" destOrd="0" presId="urn:microsoft.com/office/officeart/2005/8/layout/vList2"/>
    <dgm:cxn modelId="{15116B2B-CD88-427D-A402-B4665E899020}" type="presParOf" srcId="{A08E073F-CCB1-4C3A-B5FD-96811F91CD72}" destId="{B20A80EE-4C72-4C18-984E-6A2689D5B0A0}" srcOrd="23" destOrd="0" presId="urn:microsoft.com/office/officeart/2005/8/layout/vList2"/>
    <dgm:cxn modelId="{5440FDA6-1AD9-4F1E-B39B-BA052D0AE800}" type="presParOf" srcId="{A08E073F-CCB1-4C3A-B5FD-96811F91CD72}" destId="{3B98EB59-7173-4C7F-99DD-8F9EAE7CB771}" srcOrd="2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04A0A05-FFB6-42F0-95D6-1A58A4F58BE1}"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cs-CZ"/>
        </a:p>
      </dgm:t>
    </dgm:pt>
    <dgm:pt modelId="{CC9EAD6B-A70F-4A95-B812-DE455625F497}">
      <dgm:prSet/>
      <dgm:spPr/>
      <dgm:t>
        <a:bodyPr/>
        <a:lstStyle/>
        <a:p>
          <a:pPr rtl="0"/>
          <a:r>
            <a:rPr lang="cs-CZ" i="1" dirty="0" smtClean="0"/>
            <a:t>Klasifikaci informačních systémů můžeme provádět podle řady hledisek, jako je např.:</a:t>
          </a:r>
          <a:endParaRPr lang="cs-CZ" dirty="0"/>
        </a:p>
      </dgm:t>
    </dgm:pt>
    <dgm:pt modelId="{68E6980C-A2E0-48D2-91E2-0A7E5F215AB2}" type="parTrans" cxnId="{C8F3F4C0-411E-47C2-8E3A-008AC23CBEBE}">
      <dgm:prSet/>
      <dgm:spPr/>
      <dgm:t>
        <a:bodyPr/>
        <a:lstStyle/>
        <a:p>
          <a:endParaRPr lang="cs-CZ"/>
        </a:p>
      </dgm:t>
    </dgm:pt>
    <dgm:pt modelId="{32077F24-439D-41F7-B476-0C958A9FBCD2}" type="sibTrans" cxnId="{C8F3F4C0-411E-47C2-8E3A-008AC23CBEBE}">
      <dgm:prSet/>
      <dgm:spPr/>
      <dgm:t>
        <a:bodyPr/>
        <a:lstStyle/>
        <a:p>
          <a:endParaRPr lang="cs-CZ"/>
        </a:p>
      </dgm:t>
    </dgm:pt>
    <dgm:pt modelId="{F0E56413-A811-4F26-8A77-C102338B8381}">
      <dgm:prSet/>
      <dgm:spPr/>
      <dgm:t>
        <a:bodyPr/>
        <a:lstStyle/>
        <a:p>
          <a:pPr rtl="0"/>
          <a:r>
            <a:rPr lang="cs-CZ" i="1" dirty="0" smtClean="0"/>
            <a:t>podle informačního prostředí,</a:t>
          </a:r>
          <a:endParaRPr lang="cs-CZ" dirty="0"/>
        </a:p>
      </dgm:t>
    </dgm:pt>
    <dgm:pt modelId="{69FD81AA-E4A8-4031-8683-5EADD0729603}" type="parTrans" cxnId="{55881B1C-EDF4-4687-ABBC-B30A28A7BDA9}">
      <dgm:prSet/>
      <dgm:spPr/>
      <dgm:t>
        <a:bodyPr/>
        <a:lstStyle/>
        <a:p>
          <a:endParaRPr lang="cs-CZ"/>
        </a:p>
      </dgm:t>
    </dgm:pt>
    <dgm:pt modelId="{17BE6A8A-D937-4359-8182-321F26BB638B}" type="sibTrans" cxnId="{55881B1C-EDF4-4687-ABBC-B30A28A7BDA9}">
      <dgm:prSet/>
      <dgm:spPr/>
      <dgm:t>
        <a:bodyPr/>
        <a:lstStyle/>
        <a:p>
          <a:endParaRPr lang="cs-CZ"/>
        </a:p>
      </dgm:t>
    </dgm:pt>
    <dgm:pt modelId="{CA5C5213-9D2D-4DBC-AE5B-0A1BDB8D1574}">
      <dgm:prSet/>
      <dgm:spPr/>
      <dgm:t>
        <a:bodyPr/>
        <a:lstStyle/>
        <a:p>
          <a:pPr rtl="0"/>
          <a:r>
            <a:rPr lang="cs-CZ" i="1" dirty="0" smtClean="0"/>
            <a:t>organizační úrovně řízení,</a:t>
          </a:r>
          <a:endParaRPr lang="cs-CZ" dirty="0"/>
        </a:p>
      </dgm:t>
    </dgm:pt>
    <dgm:pt modelId="{D091D313-7C8A-4820-BA22-35A5D086AA15}" type="parTrans" cxnId="{D7DF3340-5503-467C-9BF7-433479E1CA74}">
      <dgm:prSet/>
      <dgm:spPr/>
      <dgm:t>
        <a:bodyPr/>
        <a:lstStyle/>
        <a:p>
          <a:endParaRPr lang="cs-CZ"/>
        </a:p>
      </dgm:t>
    </dgm:pt>
    <dgm:pt modelId="{40527BEA-95F8-4A71-A195-BE0645EC2694}" type="sibTrans" cxnId="{D7DF3340-5503-467C-9BF7-433479E1CA74}">
      <dgm:prSet/>
      <dgm:spPr/>
      <dgm:t>
        <a:bodyPr/>
        <a:lstStyle/>
        <a:p>
          <a:endParaRPr lang="cs-CZ"/>
        </a:p>
      </dgm:t>
    </dgm:pt>
    <dgm:pt modelId="{137375B2-7119-4DD2-82B7-761A483D1418}">
      <dgm:prSet/>
      <dgm:spPr/>
      <dgm:t>
        <a:bodyPr/>
        <a:lstStyle/>
        <a:p>
          <a:pPr rtl="0"/>
          <a:r>
            <a:rPr lang="cs-CZ" i="1" dirty="0" smtClean="0"/>
            <a:t>převládající funkce IS,</a:t>
          </a:r>
          <a:endParaRPr lang="cs-CZ" dirty="0"/>
        </a:p>
      </dgm:t>
    </dgm:pt>
    <dgm:pt modelId="{C86F962F-B133-4B56-A33E-926E18E2023E}" type="parTrans" cxnId="{C8B63433-DF93-490C-9853-C031045C5FF1}">
      <dgm:prSet/>
      <dgm:spPr/>
      <dgm:t>
        <a:bodyPr/>
        <a:lstStyle/>
        <a:p>
          <a:endParaRPr lang="cs-CZ"/>
        </a:p>
      </dgm:t>
    </dgm:pt>
    <dgm:pt modelId="{CAA299EA-C775-473C-A1CD-1BD7C2DA854B}" type="sibTrans" cxnId="{C8B63433-DF93-490C-9853-C031045C5FF1}">
      <dgm:prSet/>
      <dgm:spPr/>
      <dgm:t>
        <a:bodyPr/>
        <a:lstStyle/>
        <a:p>
          <a:endParaRPr lang="cs-CZ"/>
        </a:p>
      </dgm:t>
    </dgm:pt>
    <dgm:pt modelId="{BF9BE78B-9D58-4180-9FAE-B7E0C5DADDA3}">
      <dgm:prSet/>
      <dgm:spPr/>
      <dgm:t>
        <a:bodyPr/>
        <a:lstStyle/>
        <a:p>
          <a:pPr rtl="0"/>
          <a:r>
            <a:rPr lang="cs-CZ" i="1" dirty="0" smtClean="0"/>
            <a:t>režimu činnosti,</a:t>
          </a:r>
          <a:endParaRPr lang="cs-CZ" dirty="0"/>
        </a:p>
      </dgm:t>
    </dgm:pt>
    <dgm:pt modelId="{45573094-9205-4155-9EB9-BB17D3B9C1C4}" type="parTrans" cxnId="{E623ED6D-DE22-4FB5-A0CD-1596627FE5EC}">
      <dgm:prSet/>
      <dgm:spPr/>
      <dgm:t>
        <a:bodyPr/>
        <a:lstStyle/>
        <a:p>
          <a:endParaRPr lang="cs-CZ"/>
        </a:p>
      </dgm:t>
    </dgm:pt>
    <dgm:pt modelId="{66FB79CF-3890-4866-ABC6-672994A43108}" type="sibTrans" cxnId="{E623ED6D-DE22-4FB5-A0CD-1596627FE5EC}">
      <dgm:prSet/>
      <dgm:spPr/>
      <dgm:t>
        <a:bodyPr/>
        <a:lstStyle/>
        <a:p>
          <a:endParaRPr lang="cs-CZ"/>
        </a:p>
      </dgm:t>
    </dgm:pt>
    <dgm:pt modelId="{744335EF-B375-48BD-9617-5700CC7AFACB}">
      <dgm:prSet/>
      <dgm:spPr/>
      <dgm:t>
        <a:bodyPr/>
        <a:lstStyle/>
        <a:p>
          <a:pPr rtl="0"/>
          <a:r>
            <a:rPr lang="cs-CZ" i="1" dirty="0" smtClean="0"/>
            <a:t>hlavní zaměření,</a:t>
          </a:r>
          <a:endParaRPr lang="cs-CZ" dirty="0"/>
        </a:p>
      </dgm:t>
    </dgm:pt>
    <dgm:pt modelId="{D83949C4-CF63-4597-87EE-0EC1AEFF3436}" type="parTrans" cxnId="{0159E136-BB71-4045-82DA-F1330D540A93}">
      <dgm:prSet/>
      <dgm:spPr/>
      <dgm:t>
        <a:bodyPr/>
        <a:lstStyle/>
        <a:p>
          <a:endParaRPr lang="cs-CZ"/>
        </a:p>
      </dgm:t>
    </dgm:pt>
    <dgm:pt modelId="{8853D86C-C73A-4B36-8AB9-062320E7CA86}" type="sibTrans" cxnId="{0159E136-BB71-4045-82DA-F1330D540A93}">
      <dgm:prSet/>
      <dgm:spPr/>
      <dgm:t>
        <a:bodyPr/>
        <a:lstStyle/>
        <a:p>
          <a:endParaRPr lang="cs-CZ"/>
        </a:p>
      </dgm:t>
    </dgm:pt>
    <dgm:pt modelId="{EABEF69F-5567-42A5-934C-3CF0B4E1C221}">
      <dgm:prSet/>
      <dgm:spPr/>
      <dgm:t>
        <a:bodyPr/>
        <a:lstStyle/>
        <a:p>
          <a:pPr rtl="0"/>
          <a:r>
            <a:rPr lang="cs-CZ" i="1" dirty="0" smtClean="0"/>
            <a:t>architektura atd.</a:t>
          </a:r>
          <a:endParaRPr lang="cs-CZ" dirty="0"/>
        </a:p>
      </dgm:t>
    </dgm:pt>
    <dgm:pt modelId="{6B9A2ED7-EC0E-4496-8834-267264DBAA16}" type="parTrans" cxnId="{F8F405DC-8623-4930-9EDE-911C3C1CE01A}">
      <dgm:prSet/>
      <dgm:spPr/>
      <dgm:t>
        <a:bodyPr/>
        <a:lstStyle/>
        <a:p>
          <a:endParaRPr lang="cs-CZ"/>
        </a:p>
      </dgm:t>
    </dgm:pt>
    <dgm:pt modelId="{7C108E34-F0AB-4B33-AD51-F0AB98EFC861}" type="sibTrans" cxnId="{F8F405DC-8623-4930-9EDE-911C3C1CE01A}">
      <dgm:prSet/>
      <dgm:spPr/>
      <dgm:t>
        <a:bodyPr/>
        <a:lstStyle/>
        <a:p>
          <a:endParaRPr lang="cs-CZ"/>
        </a:p>
      </dgm:t>
    </dgm:pt>
    <dgm:pt modelId="{705BB2DB-4838-4D0B-B66C-3BA692D484A9}" type="pres">
      <dgm:prSet presAssocID="{D04A0A05-FFB6-42F0-95D6-1A58A4F58BE1}" presName="Name0" presStyleCnt="0">
        <dgm:presLayoutVars>
          <dgm:dir/>
          <dgm:animLvl val="lvl"/>
          <dgm:resizeHandles val="exact"/>
        </dgm:presLayoutVars>
      </dgm:prSet>
      <dgm:spPr/>
      <dgm:t>
        <a:bodyPr/>
        <a:lstStyle/>
        <a:p>
          <a:endParaRPr lang="cs-CZ"/>
        </a:p>
      </dgm:t>
    </dgm:pt>
    <dgm:pt modelId="{0A51859E-2977-430E-8424-D5351730B306}" type="pres">
      <dgm:prSet presAssocID="{CC9EAD6B-A70F-4A95-B812-DE455625F497}" presName="linNode" presStyleCnt="0"/>
      <dgm:spPr/>
    </dgm:pt>
    <dgm:pt modelId="{2041F492-4327-43DB-AD31-7698F1289FA0}" type="pres">
      <dgm:prSet presAssocID="{CC9EAD6B-A70F-4A95-B812-DE455625F497}" presName="parentText" presStyleLbl="node1" presStyleIdx="0" presStyleCnt="1">
        <dgm:presLayoutVars>
          <dgm:chMax val="1"/>
          <dgm:bulletEnabled val="1"/>
        </dgm:presLayoutVars>
      </dgm:prSet>
      <dgm:spPr/>
      <dgm:t>
        <a:bodyPr/>
        <a:lstStyle/>
        <a:p>
          <a:endParaRPr lang="cs-CZ"/>
        </a:p>
      </dgm:t>
    </dgm:pt>
    <dgm:pt modelId="{1F60A777-F7E6-41BB-8B38-BF72C9A8713A}" type="pres">
      <dgm:prSet presAssocID="{CC9EAD6B-A70F-4A95-B812-DE455625F497}" presName="descendantText" presStyleLbl="alignAccFollowNode1" presStyleIdx="0" presStyleCnt="1">
        <dgm:presLayoutVars>
          <dgm:bulletEnabled val="1"/>
        </dgm:presLayoutVars>
      </dgm:prSet>
      <dgm:spPr/>
      <dgm:t>
        <a:bodyPr/>
        <a:lstStyle/>
        <a:p>
          <a:endParaRPr lang="cs-CZ"/>
        </a:p>
      </dgm:t>
    </dgm:pt>
  </dgm:ptLst>
  <dgm:cxnLst>
    <dgm:cxn modelId="{F8F405DC-8623-4930-9EDE-911C3C1CE01A}" srcId="{CC9EAD6B-A70F-4A95-B812-DE455625F497}" destId="{EABEF69F-5567-42A5-934C-3CF0B4E1C221}" srcOrd="5" destOrd="0" parTransId="{6B9A2ED7-EC0E-4496-8834-267264DBAA16}" sibTransId="{7C108E34-F0AB-4B33-AD51-F0AB98EFC861}"/>
    <dgm:cxn modelId="{55881B1C-EDF4-4687-ABBC-B30A28A7BDA9}" srcId="{CC9EAD6B-A70F-4A95-B812-DE455625F497}" destId="{F0E56413-A811-4F26-8A77-C102338B8381}" srcOrd="0" destOrd="0" parTransId="{69FD81AA-E4A8-4031-8683-5EADD0729603}" sibTransId="{17BE6A8A-D937-4359-8182-321F26BB638B}"/>
    <dgm:cxn modelId="{F23BDA3C-B700-4362-8B21-CE7B96994415}" type="presOf" srcId="{BF9BE78B-9D58-4180-9FAE-B7E0C5DADDA3}" destId="{1F60A777-F7E6-41BB-8B38-BF72C9A8713A}" srcOrd="0" destOrd="3" presId="urn:microsoft.com/office/officeart/2005/8/layout/vList5"/>
    <dgm:cxn modelId="{FC0E16B5-4613-469E-B9E0-F0B5EDA98D08}" type="presOf" srcId="{D04A0A05-FFB6-42F0-95D6-1A58A4F58BE1}" destId="{705BB2DB-4838-4D0B-B66C-3BA692D484A9}" srcOrd="0" destOrd="0" presId="urn:microsoft.com/office/officeart/2005/8/layout/vList5"/>
    <dgm:cxn modelId="{5E56A572-7C5A-4ED1-A228-A7577F9664A3}" type="presOf" srcId="{744335EF-B375-48BD-9617-5700CC7AFACB}" destId="{1F60A777-F7E6-41BB-8B38-BF72C9A8713A}" srcOrd="0" destOrd="4" presId="urn:microsoft.com/office/officeart/2005/8/layout/vList5"/>
    <dgm:cxn modelId="{0159E136-BB71-4045-82DA-F1330D540A93}" srcId="{CC9EAD6B-A70F-4A95-B812-DE455625F497}" destId="{744335EF-B375-48BD-9617-5700CC7AFACB}" srcOrd="4" destOrd="0" parTransId="{D83949C4-CF63-4597-87EE-0EC1AEFF3436}" sibTransId="{8853D86C-C73A-4B36-8AB9-062320E7CA86}"/>
    <dgm:cxn modelId="{96FDCEBC-EEA3-416A-8DBC-A5ABC641732C}" type="presOf" srcId="{CA5C5213-9D2D-4DBC-AE5B-0A1BDB8D1574}" destId="{1F60A777-F7E6-41BB-8B38-BF72C9A8713A}" srcOrd="0" destOrd="1" presId="urn:microsoft.com/office/officeart/2005/8/layout/vList5"/>
    <dgm:cxn modelId="{C8B63433-DF93-490C-9853-C031045C5FF1}" srcId="{CC9EAD6B-A70F-4A95-B812-DE455625F497}" destId="{137375B2-7119-4DD2-82B7-761A483D1418}" srcOrd="2" destOrd="0" parTransId="{C86F962F-B133-4B56-A33E-926E18E2023E}" sibTransId="{CAA299EA-C775-473C-A1CD-1BD7C2DA854B}"/>
    <dgm:cxn modelId="{EB20C369-8FA9-426B-8935-5028C7BFB030}" type="presOf" srcId="{F0E56413-A811-4F26-8A77-C102338B8381}" destId="{1F60A777-F7E6-41BB-8B38-BF72C9A8713A}" srcOrd="0" destOrd="0" presId="urn:microsoft.com/office/officeart/2005/8/layout/vList5"/>
    <dgm:cxn modelId="{E623ED6D-DE22-4FB5-A0CD-1596627FE5EC}" srcId="{CC9EAD6B-A70F-4A95-B812-DE455625F497}" destId="{BF9BE78B-9D58-4180-9FAE-B7E0C5DADDA3}" srcOrd="3" destOrd="0" parTransId="{45573094-9205-4155-9EB9-BB17D3B9C1C4}" sibTransId="{66FB79CF-3890-4866-ABC6-672994A43108}"/>
    <dgm:cxn modelId="{471FC591-8C17-49A8-A520-C14ED4110560}" type="presOf" srcId="{EABEF69F-5567-42A5-934C-3CF0B4E1C221}" destId="{1F60A777-F7E6-41BB-8B38-BF72C9A8713A}" srcOrd="0" destOrd="5" presId="urn:microsoft.com/office/officeart/2005/8/layout/vList5"/>
    <dgm:cxn modelId="{85DB8F71-5EE5-4CB3-AEE0-1682A06D69DC}" type="presOf" srcId="{CC9EAD6B-A70F-4A95-B812-DE455625F497}" destId="{2041F492-4327-43DB-AD31-7698F1289FA0}" srcOrd="0" destOrd="0" presId="urn:microsoft.com/office/officeart/2005/8/layout/vList5"/>
    <dgm:cxn modelId="{BE383B33-7513-4B12-8EE2-83FE57C7AC61}" type="presOf" srcId="{137375B2-7119-4DD2-82B7-761A483D1418}" destId="{1F60A777-F7E6-41BB-8B38-BF72C9A8713A}" srcOrd="0" destOrd="2" presId="urn:microsoft.com/office/officeart/2005/8/layout/vList5"/>
    <dgm:cxn modelId="{D7DF3340-5503-467C-9BF7-433479E1CA74}" srcId="{CC9EAD6B-A70F-4A95-B812-DE455625F497}" destId="{CA5C5213-9D2D-4DBC-AE5B-0A1BDB8D1574}" srcOrd="1" destOrd="0" parTransId="{D091D313-7C8A-4820-BA22-35A5D086AA15}" sibTransId="{40527BEA-95F8-4A71-A195-BE0645EC2694}"/>
    <dgm:cxn modelId="{C8F3F4C0-411E-47C2-8E3A-008AC23CBEBE}" srcId="{D04A0A05-FFB6-42F0-95D6-1A58A4F58BE1}" destId="{CC9EAD6B-A70F-4A95-B812-DE455625F497}" srcOrd="0" destOrd="0" parTransId="{68E6980C-A2E0-48D2-91E2-0A7E5F215AB2}" sibTransId="{32077F24-439D-41F7-B476-0C958A9FBCD2}"/>
    <dgm:cxn modelId="{FA43B171-7B8B-48A2-8D02-D774B5BA7F6E}" type="presParOf" srcId="{705BB2DB-4838-4D0B-B66C-3BA692D484A9}" destId="{0A51859E-2977-430E-8424-D5351730B306}" srcOrd="0" destOrd="0" presId="urn:microsoft.com/office/officeart/2005/8/layout/vList5"/>
    <dgm:cxn modelId="{CFA4AE61-4ADE-4EB1-A367-96CE587654C2}" type="presParOf" srcId="{0A51859E-2977-430E-8424-D5351730B306}" destId="{2041F492-4327-43DB-AD31-7698F1289FA0}" srcOrd="0" destOrd="0" presId="urn:microsoft.com/office/officeart/2005/8/layout/vList5"/>
    <dgm:cxn modelId="{D3C71681-E568-42CC-87CA-A505E0ED7D8D}" type="presParOf" srcId="{0A51859E-2977-430E-8424-D5351730B306}" destId="{1F60A777-F7E6-41BB-8B38-BF72C9A8713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11D96D4-1A09-4376-B755-F58A2E38A85F}" type="doc">
      <dgm:prSet loTypeId="urn:microsoft.com/office/officeart/2005/8/layout/matrix3" loCatId="matrix" qsTypeId="urn:microsoft.com/office/officeart/2005/8/quickstyle/simple5" qsCatId="simple" csTypeId="urn:microsoft.com/office/officeart/2005/8/colors/colorful5" csCatId="colorful" phldr="1"/>
      <dgm:spPr/>
      <dgm:t>
        <a:bodyPr/>
        <a:lstStyle/>
        <a:p>
          <a:endParaRPr lang="cs-CZ"/>
        </a:p>
      </dgm:t>
    </dgm:pt>
    <dgm:pt modelId="{0EDD4037-FAD1-4E1C-9957-7311321CC8C8}">
      <dgm:prSet/>
      <dgm:spPr/>
      <dgm:t>
        <a:bodyPr/>
        <a:lstStyle/>
        <a:p>
          <a:pPr rtl="0"/>
          <a:r>
            <a:rPr lang="cs-CZ" b="1" dirty="0" smtClean="0">
              <a:solidFill>
                <a:schemeClr val="tx1"/>
              </a:solidFill>
            </a:rPr>
            <a:t>systémy centralizované</a:t>
          </a:r>
          <a:endParaRPr lang="cs-CZ" b="1" dirty="0">
            <a:solidFill>
              <a:schemeClr val="tx1"/>
            </a:solidFill>
          </a:endParaRPr>
        </a:p>
      </dgm:t>
    </dgm:pt>
    <dgm:pt modelId="{7AE00723-6075-4210-B8F0-EF750D0D000F}" type="parTrans" cxnId="{BE6F21F9-1E10-475A-BEBB-D84C880EE7D5}">
      <dgm:prSet/>
      <dgm:spPr/>
      <dgm:t>
        <a:bodyPr/>
        <a:lstStyle/>
        <a:p>
          <a:endParaRPr lang="cs-CZ" b="1">
            <a:solidFill>
              <a:schemeClr val="tx1"/>
            </a:solidFill>
          </a:endParaRPr>
        </a:p>
      </dgm:t>
    </dgm:pt>
    <dgm:pt modelId="{2B28370D-C546-4CF5-B07A-50251EBC1D8D}" type="sibTrans" cxnId="{BE6F21F9-1E10-475A-BEBB-D84C880EE7D5}">
      <dgm:prSet/>
      <dgm:spPr/>
      <dgm:t>
        <a:bodyPr/>
        <a:lstStyle/>
        <a:p>
          <a:endParaRPr lang="cs-CZ" b="1">
            <a:solidFill>
              <a:schemeClr val="tx1"/>
            </a:solidFill>
          </a:endParaRPr>
        </a:p>
      </dgm:t>
    </dgm:pt>
    <dgm:pt modelId="{CA307945-D63C-4CD7-ACF7-C1CD8A86606A}">
      <dgm:prSet/>
      <dgm:spPr/>
      <dgm:t>
        <a:bodyPr lIns="0" rIns="0"/>
        <a:lstStyle/>
        <a:p>
          <a:pPr rtl="0"/>
          <a:r>
            <a:rPr lang="cs-CZ" b="1" dirty="0" smtClean="0">
              <a:solidFill>
                <a:schemeClr val="tx1"/>
              </a:solidFill>
            </a:rPr>
            <a:t>personální počítače, decentralizované </a:t>
          </a:r>
          <a:endParaRPr lang="cs-CZ" b="1" dirty="0">
            <a:solidFill>
              <a:schemeClr val="tx1"/>
            </a:solidFill>
          </a:endParaRPr>
        </a:p>
      </dgm:t>
    </dgm:pt>
    <dgm:pt modelId="{4312F930-57A3-4273-A39E-32C51BC227D4}" type="parTrans" cxnId="{ABDA929B-9EB1-492F-ABA5-5A89992A4FEE}">
      <dgm:prSet/>
      <dgm:spPr/>
      <dgm:t>
        <a:bodyPr/>
        <a:lstStyle/>
        <a:p>
          <a:endParaRPr lang="cs-CZ" b="1">
            <a:solidFill>
              <a:schemeClr val="tx1"/>
            </a:solidFill>
          </a:endParaRPr>
        </a:p>
      </dgm:t>
    </dgm:pt>
    <dgm:pt modelId="{037975AF-C107-4642-BC52-7618E6A3137D}" type="sibTrans" cxnId="{ABDA929B-9EB1-492F-ABA5-5A89992A4FEE}">
      <dgm:prSet/>
      <dgm:spPr/>
      <dgm:t>
        <a:bodyPr/>
        <a:lstStyle/>
        <a:p>
          <a:endParaRPr lang="cs-CZ" b="1">
            <a:solidFill>
              <a:schemeClr val="tx1"/>
            </a:solidFill>
          </a:endParaRPr>
        </a:p>
      </dgm:t>
    </dgm:pt>
    <dgm:pt modelId="{9BD40345-AD24-4FC1-97D7-683DCE56EC4C}">
      <dgm:prSet/>
      <dgm:spPr/>
      <dgm:t>
        <a:bodyPr/>
        <a:lstStyle/>
        <a:p>
          <a:pPr rtl="0"/>
          <a:r>
            <a:rPr lang="cs-CZ" b="1" dirty="0" smtClean="0">
              <a:solidFill>
                <a:schemeClr val="tx1"/>
              </a:solidFill>
            </a:rPr>
            <a:t>architektury klient/server (K/S) </a:t>
          </a:r>
          <a:endParaRPr lang="cs-CZ" b="1" dirty="0">
            <a:solidFill>
              <a:schemeClr val="tx1"/>
            </a:solidFill>
          </a:endParaRPr>
        </a:p>
      </dgm:t>
    </dgm:pt>
    <dgm:pt modelId="{8E4031BD-3261-4244-B150-7E2176923583}" type="parTrans" cxnId="{661A8949-6E3A-4ADE-9145-52BB8332BF73}">
      <dgm:prSet/>
      <dgm:spPr/>
      <dgm:t>
        <a:bodyPr/>
        <a:lstStyle/>
        <a:p>
          <a:endParaRPr lang="cs-CZ" b="1">
            <a:solidFill>
              <a:schemeClr val="tx1"/>
            </a:solidFill>
          </a:endParaRPr>
        </a:p>
      </dgm:t>
    </dgm:pt>
    <dgm:pt modelId="{BC087B47-42F2-4209-AEB3-30D64CFE8959}" type="sibTrans" cxnId="{661A8949-6E3A-4ADE-9145-52BB8332BF73}">
      <dgm:prSet/>
      <dgm:spPr/>
      <dgm:t>
        <a:bodyPr/>
        <a:lstStyle/>
        <a:p>
          <a:endParaRPr lang="cs-CZ" b="1">
            <a:solidFill>
              <a:schemeClr val="tx1"/>
            </a:solidFill>
          </a:endParaRPr>
        </a:p>
      </dgm:t>
    </dgm:pt>
    <dgm:pt modelId="{B4E3FB1D-E57B-4A22-ACCE-EA6F1A90AA9B}">
      <dgm:prSet/>
      <dgm:spPr/>
      <dgm:t>
        <a:bodyPr/>
        <a:lstStyle/>
        <a:p>
          <a:pPr rtl="0"/>
          <a:r>
            <a:rPr lang="cs-CZ" b="1" dirty="0" smtClean="0">
              <a:solidFill>
                <a:schemeClr val="tx1"/>
              </a:solidFill>
            </a:rPr>
            <a:t>systémy distribuované</a:t>
          </a:r>
          <a:endParaRPr lang="cs-CZ" b="1" dirty="0">
            <a:solidFill>
              <a:schemeClr val="tx1"/>
            </a:solidFill>
          </a:endParaRPr>
        </a:p>
      </dgm:t>
    </dgm:pt>
    <dgm:pt modelId="{8D79A56A-EF4C-4C74-9A43-C567ECD17E53}" type="parTrans" cxnId="{4670AC6C-4388-4B0B-932C-5250F461126B}">
      <dgm:prSet/>
      <dgm:spPr/>
      <dgm:t>
        <a:bodyPr/>
        <a:lstStyle/>
        <a:p>
          <a:endParaRPr lang="cs-CZ" b="1">
            <a:solidFill>
              <a:schemeClr val="tx1"/>
            </a:solidFill>
          </a:endParaRPr>
        </a:p>
      </dgm:t>
    </dgm:pt>
    <dgm:pt modelId="{C3650BD1-3D37-4E91-BE12-98088351CC95}" type="sibTrans" cxnId="{4670AC6C-4388-4B0B-932C-5250F461126B}">
      <dgm:prSet/>
      <dgm:spPr/>
      <dgm:t>
        <a:bodyPr/>
        <a:lstStyle/>
        <a:p>
          <a:endParaRPr lang="cs-CZ" b="1">
            <a:solidFill>
              <a:schemeClr val="tx1"/>
            </a:solidFill>
          </a:endParaRPr>
        </a:p>
      </dgm:t>
    </dgm:pt>
    <dgm:pt modelId="{CF2CA194-2D6C-4AB9-B451-1CDC9C7317C1}" type="pres">
      <dgm:prSet presAssocID="{A11D96D4-1A09-4376-B755-F58A2E38A85F}" presName="matrix" presStyleCnt="0">
        <dgm:presLayoutVars>
          <dgm:chMax val="1"/>
          <dgm:dir/>
          <dgm:resizeHandles val="exact"/>
        </dgm:presLayoutVars>
      </dgm:prSet>
      <dgm:spPr/>
      <dgm:t>
        <a:bodyPr/>
        <a:lstStyle/>
        <a:p>
          <a:endParaRPr lang="cs-CZ"/>
        </a:p>
      </dgm:t>
    </dgm:pt>
    <dgm:pt modelId="{297CEC02-A7AF-4BAB-AB15-6FBA5E906100}" type="pres">
      <dgm:prSet presAssocID="{A11D96D4-1A09-4376-B755-F58A2E38A85F}" presName="diamond" presStyleLbl="bgShp" presStyleIdx="0" presStyleCnt="1"/>
      <dgm:spPr/>
    </dgm:pt>
    <dgm:pt modelId="{5AA22DDF-49B7-410A-9C91-2B9F78415D93}" type="pres">
      <dgm:prSet presAssocID="{A11D96D4-1A09-4376-B755-F58A2E38A85F}" presName="quad1" presStyleLbl="node1" presStyleIdx="0" presStyleCnt="4">
        <dgm:presLayoutVars>
          <dgm:chMax val="0"/>
          <dgm:chPref val="0"/>
          <dgm:bulletEnabled val="1"/>
        </dgm:presLayoutVars>
      </dgm:prSet>
      <dgm:spPr/>
      <dgm:t>
        <a:bodyPr/>
        <a:lstStyle/>
        <a:p>
          <a:endParaRPr lang="cs-CZ"/>
        </a:p>
      </dgm:t>
    </dgm:pt>
    <dgm:pt modelId="{B31666C8-ACB4-4761-9D1D-FEF4C9D5A2DF}" type="pres">
      <dgm:prSet presAssocID="{A11D96D4-1A09-4376-B755-F58A2E38A85F}" presName="quad2" presStyleLbl="node1" presStyleIdx="1" presStyleCnt="4" custLinFactNeighborX="767" custLinFactNeighborY="-1510">
        <dgm:presLayoutVars>
          <dgm:chMax val="0"/>
          <dgm:chPref val="0"/>
          <dgm:bulletEnabled val="1"/>
        </dgm:presLayoutVars>
      </dgm:prSet>
      <dgm:spPr/>
      <dgm:t>
        <a:bodyPr/>
        <a:lstStyle/>
        <a:p>
          <a:endParaRPr lang="cs-CZ"/>
        </a:p>
      </dgm:t>
    </dgm:pt>
    <dgm:pt modelId="{BF3A5F1D-410A-47A8-B99B-CF1FF82EFE13}" type="pres">
      <dgm:prSet presAssocID="{A11D96D4-1A09-4376-B755-F58A2E38A85F}" presName="quad3" presStyleLbl="node1" presStyleIdx="2" presStyleCnt="4">
        <dgm:presLayoutVars>
          <dgm:chMax val="0"/>
          <dgm:chPref val="0"/>
          <dgm:bulletEnabled val="1"/>
        </dgm:presLayoutVars>
      </dgm:prSet>
      <dgm:spPr/>
      <dgm:t>
        <a:bodyPr/>
        <a:lstStyle/>
        <a:p>
          <a:endParaRPr lang="cs-CZ"/>
        </a:p>
      </dgm:t>
    </dgm:pt>
    <dgm:pt modelId="{75C64156-A017-41D0-8F13-D5626939A26F}" type="pres">
      <dgm:prSet presAssocID="{A11D96D4-1A09-4376-B755-F58A2E38A85F}" presName="quad4" presStyleLbl="node1" presStyleIdx="3" presStyleCnt="4">
        <dgm:presLayoutVars>
          <dgm:chMax val="0"/>
          <dgm:chPref val="0"/>
          <dgm:bulletEnabled val="1"/>
        </dgm:presLayoutVars>
      </dgm:prSet>
      <dgm:spPr/>
      <dgm:t>
        <a:bodyPr/>
        <a:lstStyle/>
        <a:p>
          <a:endParaRPr lang="cs-CZ"/>
        </a:p>
      </dgm:t>
    </dgm:pt>
  </dgm:ptLst>
  <dgm:cxnLst>
    <dgm:cxn modelId="{FE04EAE0-DBC1-4689-8565-767F2668DE34}" type="presOf" srcId="{9BD40345-AD24-4FC1-97D7-683DCE56EC4C}" destId="{BF3A5F1D-410A-47A8-B99B-CF1FF82EFE13}" srcOrd="0" destOrd="0" presId="urn:microsoft.com/office/officeart/2005/8/layout/matrix3"/>
    <dgm:cxn modelId="{5BB4604C-FF39-4EFA-92C3-4165C27A9E9F}" type="presOf" srcId="{A11D96D4-1A09-4376-B755-F58A2E38A85F}" destId="{CF2CA194-2D6C-4AB9-B451-1CDC9C7317C1}" srcOrd="0" destOrd="0" presId="urn:microsoft.com/office/officeart/2005/8/layout/matrix3"/>
    <dgm:cxn modelId="{ABDA929B-9EB1-492F-ABA5-5A89992A4FEE}" srcId="{A11D96D4-1A09-4376-B755-F58A2E38A85F}" destId="{CA307945-D63C-4CD7-ACF7-C1CD8A86606A}" srcOrd="1" destOrd="0" parTransId="{4312F930-57A3-4273-A39E-32C51BC227D4}" sibTransId="{037975AF-C107-4642-BC52-7618E6A3137D}"/>
    <dgm:cxn modelId="{2892D5B8-E6B1-49EC-B1D1-AA619B1B85AB}" type="presOf" srcId="{0EDD4037-FAD1-4E1C-9957-7311321CC8C8}" destId="{5AA22DDF-49B7-410A-9C91-2B9F78415D93}" srcOrd="0" destOrd="0" presId="urn:microsoft.com/office/officeart/2005/8/layout/matrix3"/>
    <dgm:cxn modelId="{D73D4BB6-3459-432D-A843-08DC4E8A26F5}" type="presOf" srcId="{CA307945-D63C-4CD7-ACF7-C1CD8A86606A}" destId="{B31666C8-ACB4-4761-9D1D-FEF4C9D5A2DF}" srcOrd="0" destOrd="0" presId="urn:microsoft.com/office/officeart/2005/8/layout/matrix3"/>
    <dgm:cxn modelId="{BE6F21F9-1E10-475A-BEBB-D84C880EE7D5}" srcId="{A11D96D4-1A09-4376-B755-F58A2E38A85F}" destId="{0EDD4037-FAD1-4E1C-9957-7311321CC8C8}" srcOrd="0" destOrd="0" parTransId="{7AE00723-6075-4210-B8F0-EF750D0D000F}" sibTransId="{2B28370D-C546-4CF5-B07A-50251EBC1D8D}"/>
    <dgm:cxn modelId="{661A8949-6E3A-4ADE-9145-52BB8332BF73}" srcId="{A11D96D4-1A09-4376-B755-F58A2E38A85F}" destId="{9BD40345-AD24-4FC1-97D7-683DCE56EC4C}" srcOrd="2" destOrd="0" parTransId="{8E4031BD-3261-4244-B150-7E2176923583}" sibTransId="{BC087B47-42F2-4209-AEB3-30D64CFE8959}"/>
    <dgm:cxn modelId="{6C89AB32-6DD9-4981-A6DF-223FF4FC23B8}" type="presOf" srcId="{B4E3FB1D-E57B-4A22-ACCE-EA6F1A90AA9B}" destId="{75C64156-A017-41D0-8F13-D5626939A26F}" srcOrd="0" destOrd="0" presId="urn:microsoft.com/office/officeart/2005/8/layout/matrix3"/>
    <dgm:cxn modelId="{4670AC6C-4388-4B0B-932C-5250F461126B}" srcId="{A11D96D4-1A09-4376-B755-F58A2E38A85F}" destId="{B4E3FB1D-E57B-4A22-ACCE-EA6F1A90AA9B}" srcOrd="3" destOrd="0" parTransId="{8D79A56A-EF4C-4C74-9A43-C567ECD17E53}" sibTransId="{C3650BD1-3D37-4E91-BE12-98088351CC95}"/>
    <dgm:cxn modelId="{93F62DF5-3209-4611-B446-E328527302DD}" type="presParOf" srcId="{CF2CA194-2D6C-4AB9-B451-1CDC9C7317C1}" destId="{297CEC02-A7AF-4BAB-AB15-6FBA5E906100}" srcOrd="0" destOrd="0" presId="urn:microsoft.com/office/officeart/2005/8/layout/matrix3"/>
    <dgm:cxn modelId="{652D59F0-F798-4627-898A-236A6AC323CD}" type="presParOf" srcId="{CF2CA194-2D6C-4AB9-B451-1CDC9C7317C1}" destId="{5AA22DDF-49B7-410A-9C91-2B9F78415D93}" srcOrd="1" destOrd="0" presId="urn:microsoft.com/office/officeart/2005/8/layout/matrix3"/>
    <dgm:cxn modelId="{0E7B09E5-B9B8-4D78-BAE8-0E87866BA62A}" type="presParOf" srcId="{CF2CA194-2D6C-4AB9-B451-1CDC9C7317C1}" destId="{B31666C8-ACB4-4761-9D1D-FEF4C9D5A2DF}" srcOrd="2" destOrd="0" presId="urn:microsoft.com/office/officeart/2005/8/layout/matrix3"/>
    <dgm:cxn modelId="{E91DECBA-0F43-4F00-B5E2-69230B7453B5}" type="presParOf" srcId="{CF2CA194-2D6C-4AB9-B451-1CDC9C7317C1}" destId="{BF3A5F1D-410A-47A8-B99B-CF1FF82EFE13}" srcOrd="3" destOrd="0" presId="urn:microsoft.com/office/officeart/2005/8/layout/matrix3"/>
    <dgm:cxn modelId="{EF95B401-AFC2-4C35-B436-9367D608CEB5}" type="presParOf" srcId="{CF2CA194-2D6C-4AB9-B451-1CDC9C7317C1}" destId="{75C64156-A017-41D0-8F13-D5626939A26F}"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EBE5E2-28FF-4E0F-A704-D7E9EBD11D52}" type="doc">
      <dgm:prSet loTypeId="urn:microsoft.com/office/officeart/2005/8/layout/vList2" loCatId="list" qsTypeId="urn:microsoft.com/office/officeart/2005/8/quickstyle/3d3" qsCatId="3D" csTypeId="urn:microsoft.com/office/officeart/2005/8/colors/accent0_3" csCatId="mainScheme"/>
      <dgm:spPr/>
      <dgm:t>
        <a:bodyPr/>
        <a:lstStyle/>
        <a:p>
          <a:endParaRPr lang="cs-CZ"/>
        </a:p>
      </dgm:t>
    </dgm:pt>
    <dgm:pt modelId="{F23BFC07-91F0-418D-8F9B-67513DDCA840}">
      <dgm:prSet/>
      <dgm:spPr/>
      <dgm:t>
        <a:bodyPr/>
        <a:lstStyle/>
        <a:p>
          <a:pPr rtl="0"/>
          <a:r>
            <a:rPr lang="cs-CZ" i="1" dirty="0" smtClean="0"/>
            <a:t>Data</a:t>
          </a:r>
          <a:endParaRPr lang="cs-CZ" dirty="0"/>
        </a:p>
      </dgm:t>
    </dgm:pt>
    <dgm:pt modelId="{4C1A107D-608D-4464-8D78-BDBABAED0714}" type="parTrans" cxnId="{8B82DD1D-0EF6-45BB-A7A0-F2D8A8BCB3DA}">
      <dgm:prSet/>
      <dgm:spPr/>
      <dgm:t>
        <a:bodyPr/>
        <a:lstStyle/>
        <a:p>
          <a:endParaRPr lang="cs-CZ"/>
        </a:p>
      </dgm:t>
    </dgm:pt>
    <dgm:pt modelId="{B7A8B652-48C1-40AF-9318-90F15BE9E394}" type="sibTrans" cxnId="{8B82DD1D-0EF6-45BB-A7A0-F2D8A8BCB3DA}">
      <dgm:prSet/>
      <dgm:spPr/>
      <dgm:t>
        <a:bodyPr/>
        <a:lstStyle/>
        <a:p>
          <a:endParaRPr lang="cs-CZ"/>
        </a:p>
      </dgm:t>
    </dgm:pt>
    <dgm:pt modelId="{DCA70E2F-8241-4A21-BDE4-BFF1B904CBB2}">
      <dgm:prSet/>
      <dgm:spPr/>
      <dgm:t>
        <a:bodyPr/>
        <a:lstStyle/>
        <a:p>
          <a:pPr rtl="0"/>
          <a:r>
            <a:rPr lang="cs-CZ" i="1" dirty="0" smtClean="0"/>
            <a:t>jsou jen potenciální informace, které na informace zhodnocuje až informační proces (subjekt řízení)</a:t>
          </a:r>
          <a:endParaRPr lang="cs-CZ" dirty="0"/>
        </a:p>
      </dgm:t>
    </dgm:pt>
    <dgm:pt modelId="{5CE9B31E-DA4C-4568-89FC-476E2EC60CBA}" type="parTrans" cxnId="{93F59FAD-5916-447A-997A-BAD0802EFFE6}">
      <dgm:prSet/>
      <dgm:spPr/>
      <dgm:t>
        <a:bodyPr/>
        <a:lstStyle/>
        <a:p>
          <a:endParaRPr lang="cs-CZ"/>
        </a:p>
      </dgm:t>
    </dgm:pt>
    <dgm:pt modelId="{6AA57A26-0E01-4B21-83F5-2CF63ACBF354}" type="sibTrans" cxnId="{93F59FAD-5916-447A-997A-BAD0802EFFE6}">
      <dgm:prSet/>
      <dgm:spPr/>
      <dgm:t>
        <a:bodyPr/>
        <a:lstStyle/>
        <a:p>
          <a:endParaRPr lang="cs-CZ"/>
        </a:p>
      </dgm:t>
    </dgm:pt>
    <dgm:pt modelId="{9E0C06FB-8C66-4DC3-BDA2-614E7B69081B}">
      <dgm:prSet/>
      <dgm:spPr/>
      <dgm:t>
        <a:bodyPr/>
        <a:lstStyle/>
        <a:p>
          <a:pPr rtl="0"/>
          <a:r>
            <a:rPr lang="cs-CZ" i="1" dirty="0" smtClean="0"/>
            <a:t>bezchybně i včas doručená zpráva nemusí mít pro řídícího pracovníka informační charakter.</a:t>
          </a:r>
          <a:endParaRPr lang="cs-CZ" dirty="0"/>
        </a:p>
      </dgm:t>
    </dgm:pt>
    <dgm:pt modelId="{C1A49C9A-10E7-4C62-A7CB-467F7C543F67}" type="parTrans" cxnId="{0648E68A-2C2B-4762-9DB1-00388244C990}">
      <dgm:prSet/>
      <dgm:spPr/>
      <dgm:t>
        <a:bodyPr/>
        <a:lstStyle/>
        <a:p>
          <a:endParaRPr lang="cs-CZ"/>
        </a:p>
      </dgm:t>
    </dgm:pt>
    <dgm:pt modelId="{06961E7D-1BFF-46DC-B256-628E85A7EDA1}" type="sibTrans" cxnId="{0648E68A-2C2B-4762-9DB1-00388244C990}">
      <dgm:prSet/>
      <dgm:spPr/>
      <dgm:t>
        <a:bodyPr/>
        <a:lstStyle/>
        <a:p>
          <a:endParaRPr lang="cs-CZ"/>
        </a:p>
      </dgm:t>
    </dgm:pt>
    <dgm:pt modelId="{CE43AA95-4FCD-4732-878C-04C4251EB492}">
      <dgm:prSet/>
      <dgm:spPr/>
      <dgm:t>
        <a:bodyPr/>
        <a:lstStyle/>
        <a:p>
          <a:pPr rtl="0"/>
          <a:r>
            <a:rPr lang="cs-CZ" i="1" dirty="0" smtClean="0"/>
            <a:t>Data</a:t>
          </a:r>
          <a:endParaRPr lang="cs-CZ" dirty="0"/>
        </a:p>
      </dgm:t>
    </dgm:pt>
    <dgm:pt modelId="{94098930-9550-4A14-9F96-C9198CE04AD6}" type="parTrans" cxnId="{96DFFB83-4DAC-4B63-89BC-340CE356D5F3}">
      <dgm:prSet/>
      <dgm:spPr/>
      <dgm:t>
        <a:bodyPr/>
        <a:lstStyle/>
        <a:p>
          <a:endParaRPr lang="cs-CZ"/>
        </a:p>
      </dgm:t>
    </dgm:pt>
    <dgm:pt modelId="{15C15FB2-4FFA-4B78-A8F2-C319471BCB32}" type="sibTrans" cxnId="{96DFFB83-4DAC-4B63-89BC-340CE356D5F3}">
      <dgm:prSet/>
      <dgm:spPr/>
      <dgm:t>
        <a:bodyPr/>
        <a:lstStyle/>
        <a:p>
          <a:endParaRPr lang="cs-CZ"/>
        </a:p>
      </dgm:t>
    </dgm:pt>
    <dgm:pt modelId="{8F76E7EE-8EEF-44FB-9D21-49BA231C26C5}">
      <dgm:prSet/>
      <dgm:spPr/>
      <dgm:t>
        <a:bodyPr/>
        <a:lstStyle/>
        <a:p>
          <a:pPr rtl="0"/>
          <a:r>
            <a:rPr lang="cs-CZ" i="1" dirty="0" smtClean="0"/>
            <a:t>představují odraz jevů, procesů a vlastností, které existují a probíhají v části reálného světa, kterou odrážejí. </a:t>
          </a:r>
          <a:endParaRPr lang="cs-CZ" dirty="0"/>
        </a:p>
      </dgm:t>
    </dgm:pt>
    <dgm:pt modelId="{87105DDF-096C-494F-9521-52D5FE3D548A}" type="parTrans" cxnId="{1472428E-EF25-4515-BCD6-D6B94050578D}">
      <dgm:prSet/>
      <dgm:spPr/>
      <dgm:t>
        <a:bodyPr/>
        <a:lstStyle/>
        <a:p>
          <a:endParaRPr lang="cs-CZ"/>
        </a:p>
      </dgm:t>
    </dgm:pt>
    <dgm:pt modelId="{D5212137-5947-4B37-92E1-4EE0B688CD2F}" type="sibTrans" cxnId="{1472428E-EF25-4515-BCD6-D6B94050578D}">
      <dgm:prSet/>
      <dgm:spPr/>
      <dgm:t>
        <a:bodyPr/>
        <a:lstStyle/>
        <a:p>
          <a:endParaRPr lang="cs-CZ"/>
        </a:p>
      </dgm:t>
    </dgm:pt>
    <dgm:pt modelId="{05E94D7E-230A-4C3E-933B-3AB68EFEF8DA}">
      <dgm:prSet/>
      <dgm:spPr/>
      <dgm:t>
        <a:bodyPr/>
        <a:lstStyle/>
        <a:p>
          <a:pPr rtl="0"/>
          <a:r>
            <a:rPr lang="cs-CZ" i="1" dirty="0" smtClean="0"/>
            <a:t>jsou vyjádřením skutečnosti a myšlenek v předepsané podobě tak, aby je bylo možné přenášet a zpracovávat.</a:t>
          </a:r>
          <a:endParaRPr lang="cs-CZ" dirty="0"/>
        </a:p>
      </dgm:t>
    </dgm:pt>
    <dgm:pt modelId="{118EEF5C-1BA3-4E0C-BE25-71E779467568}" type="parTrans" cxnId="{ADEDB98C-0ABA-41AD-A2CA-7BE61DEF16AC}">
      <dgm:prSet/>
      <dgm:spPr/>
      <dgm:t>
        <a:bodyPr/>
        <a:lstStyle/>
        <a:p>
          <a:endParaRPr lang="cs-CZ"/>
        </a:p>
      </dgm:t>
    </dgm:pt>
    <dgm:pt modelId="{3656AEC8-A462-4D86-A8BB-234F88D93E19}" type="sibTrans" cxnId="{ADEDB98C-0ABA-41AD-A2CA-7BE61DEF16AC}">
      <dgm:prSet/>
      <dgm:spPr/>
      <dgm:t>
        <a:bodyPr/>
        <a:lstStyle/>
        <a:p>
          <a:endParaRPr lang="cs-CZ"/>
        </a:p>
      </dgm:t>
    </dgm:pt>
    <dgm:pt modelId="{BFFEB1ED-5622-4026-BFA5-8A0B0B835C86}" type="pres">
      <dgm:prSet presAssocID="{DEEBE5E2-28FF-4E0F-A704-D7E9EBD11D52}" presName="linear" presStyleCnt="0">
        <dgm:presLayoutVars>
          <dgm:animLvl val="lvl"/>
          <dgm:resizeHandles val="exact"/>
        </dgm:presLayoutVars>
      </dgm:prSet>
      <dgm:spPr/>
      <dgm:t>
        <a:bodyPr/>
        <a:lstStyle/>
        <a:p>
          <a:endParaRPr lang="cs-CZ"/>
        </a:p>
      </dgm:t>
    </dgm:pt>
    <dgm:pt modelId="{3209D35E-FFC7-4EB9-A48D-980CFE8D725A}" type="pres">
      <dgm:prSet presAssocID="{F23BFC07-91F0-418D-8F9B-67513DDCA840}" presName="parentText" presStyleLbl="node1" presStyleIdx="0" presStyleCnt="2">
        <dgm:presLayoutVars>
          <dgm:chMax val="0"/>
          <dgm:bulletEnabled val="1"/>
        </dgm:presLayoutVars>
      </dgm:prSet>
      <dgm:spPr/>
      <dgm:t>
        <a:bodyPr/>
        <a:lstStyle/>
        <a:p>
          <a:endParaRPr lang="cs-CZ"/>
        </a:p>
      </dgm:t>
    </dgm:pt>
    <dgm:pt modelId="{5AF835EA-20E4-4143-927D-9673D6F37E1B}" type="pres">
      <dgm:prSet presAssocID="{F23BFC07-91F0-418D-8F9B-67513DDCA840}" presName="childText" presStyleLbl="revTx" presStyleIdx="0" presStyleCnt="2">
        <dgm:presLayoutVars>
          <dgm:bulletEnabled val="1"/>
        </dgm:presLayoutVars>
      </dgm:prSet>
      <dgm:spPr/>
      <dgm:t>
        <a:bodyPr/>
        <a:lstStyle/>
        <a:p>
          <a:endParaRPr lang="cs-CZ"/>
        </a:p>
      </dgm:t>
    </dgm:pt>
    <dgm:pt modelId="{EAC6786D-D9C3-459D-AE17-20A6559AEA9A}" type="pres">
      <dgm:prSet presAssocID="{CE43AA95-4FCD-4732-878C-04C4251EB492}" presName="parentText" presStyleLbl="node1" presStyleIdx="1" presStyleCnt="2">
        <dgm:presLayoutVars>
          <dgm:chMax val="0"/>
          <dgm:bulletEnabled val="1"/>
        </dgm:presLayoutVars>
      </dgm:prSet>
      <dgm:spPr/>
      <dgm:t>
        <a:bodyPr/>
        <a:lstStyle/>
        <a:p>
          <a:endParaRPr lang="cs-CZ"/>
        </a:p>
      </dgm:t>
    </dgm:pt>
    <dgm:pt modelId="{DCC84AF5-B13D-4FCB-A560-E588C9EA1CE3}" type="pres">
      <dgm:prSet presAssocID="{CE43AA95-4FCD-4732-878C-04C4251EB492}" presName="childText" presStyleLbl="revTx" presStyleIdx="1" presStyleCnt="2">
        <dgm:presLayoutVars>
          <dgm:bulletEnabled val="1"/>
        </dgm:presLayoutVars>
      </dgm:prSet>
      <dgm:spPr/>
      <dgm:t>
        <a:bodyPr/>
        <a:lstStyle/>
        <a:p>
          <a:endParaRPr lang="cs-CZ"/>
        </a:p>
      </dgm:t>
    </dgm:pt>
  </dgm:ptLst>
  <dgm:cxnLst>
    <dgm:cxn modelId="{F3E6AA67-5EB7-48F5-9B9A-CED304CE9BEE}" type="presOf" srcId="{DCA70E2F-8241-4A21-BDE4-BFF1B904CBB2}" destId="{5AF835EA-20E4-4143-927D-9673D6F37E1B}" srcOrd="0" destOrd="0" presId="urn:microsoft.com/office/officeart/2005/8/layout/vList2"/>
    <dgm:cxn modelId="{93F59FAD-5916-447A-997A-BAD0802EFFE6}" srcId="{F23BFC07-91F0-418D-8F9B-67513DDCA840}" destId="{DCA70E2F-8241-4A21-BDE4-BFF1B904CBB2}" srcOrd="0" destOrd="0" parTransId="{5CE9B31E-DA4C-4568-89FC-476E2EC60CBA}" sibTransId="{6AA57A26-0E01-4B21-83F5-2CF63ACBF354}"/>
    <dgm:cxn modelId="{1CFC2FE3-590E-4F14-BC94-33288A3C3E14}" type="presOf" srcId="{9E0C06FB-8C66-4DC3-BDA2-614E7B69081B}" destId="{5AF835EA-20E4-4143-927D-9673D6F37E1B}" srcOrd="0" destOrd="1" presId="urn:microsoft.com/office/officeart/2005/8/layout/vList2"/>
    <dgm:cxn modelId="{0648E68A-2C2B-4762-9DB1-00388244C990}" srcId="{F23BFC07-91F0-418D-8F9B-67513DDCA840}" destId="{9E0C06FB-8C66-4DC3-BDA2-614E7B69081B}" srcOrd="1" destOrd="0" parTransId="{C1A49C9A-10E7-4C62-A7CB-467F7C543F67}" sibTransId="{06961E7D-1BFF-46DC-B256-628E85A7EDA1}"/>
    <dgm:cxn modelId="{6F74A59B-9258-4E0E-921B-CF919C62DAA5}" type="presOf" srcId="{F23BFC07-91F0-418D-8F9B-67513DDCA840}" destId="{3209D35E-FFC7-4EB9-A48D-980CFE8D725A}" srcOrd="0" destOrd="0" presId="urn:microsoft.com/office/officeart/2005/8/layout/vList2"/>
    <dgm:cxn modelId="{DECDB4C2-82B3-47C2-A660-716FF5747626}" type="presOf" srcId="{05E94D7E-230A-4C3E-933B-3AB68EFEF8DA}" destId="{DCC84AF5-B13D-4FCB-A560-E588C9EA1CE3}" srcOrd="0" destOrd="1" presId="urn:microsoft.com/office/officeart/2005/8/layout/vList2"/>
    <dgm:cxn modelId="{ADEDB98C-0ABA-41AD-A2CA-7BE61DEF16AC}" srcId="{CE43AA95-4FCD-4732-878C-04C4251EB492}" destId="{05E94D7E-230A-4C3E-933B-3AB68EFEF8DA}" srcOrd="1" destOrd="0" parTransId="{118EEF5C-1BA3-4E0C-BE25-71E779467568}" sibTransId="{3656AEC8-A462-4D86-A8BB-234F88D93E19}"/>
    <dgm:cxn modelId="{1472428E-EF25-4515-BCD6-D6B94050578D}" srcId="{CE43AA95-4FCD-4732-878C-04C4251EB492}" destId="{8F76E7EE-8EEF-44FB-9D21-49BA231C26C5}" srcOrd="0" destOrd="0" parTransId="{87105DDF-096C-494F-9521-52D5FE3D548A}" sibTransId="{D5212137-5947-4B37-92E1-4EE0B688CD2F}"/>
    <dgm:cxn modelId="{38DDFEB8-F48F-4AB3-BC7F-FDE1AC91F66A}" type="presOf" srcId="{DEEBE5E2-28FF-4E0F-A704-D7E9EBD11D52}" destId="{BFFEB1ED-5622-4026-BFA5-8A0B0B835C86}" srcOrd="0" destOrd="0" presId="urn:microsoft.com/office/officeart/2005/8/layout/vList2"/>
    <dgm:cxn modelId="{86764942-A746-42EA-A310-8FC4697D060B}" type="presOf" srcId="{CE43AA95-4FCD-4732-878C-04C4251EB492}" destId="{EAC6786D-D9C3-459D-AE17-20A6559AEA9A}" srcOrd="0" destOrd="0" presId="urn:microsoft.com/office/officeart/2005/8/layout/vList2"/>
    <dgm:cxn modelId="{8B82DD1D-0EF6-45BB-A7A0-F2D8A8BCB3DA}" srcId="{DEEBE5E2-28FF-4E0F-A704-D7E9EBD11D52}" destId="{F23BFC07-91F0-418D-8F9B-67513DDCA840}" srcOrd="0" destOrd="0" parTransId="{4C1A107D-608D-4464-8D78-BDBABAED0714}" sibTransId="{B7A8B652-48C1-40AF-9318-90F15BE9E394}"/>
    <dgm:cxn modelId="{390E59C6-5812-4B45-888A-F915D48F1D5C}" type="presOf" srcId="{8F76E7EE-8EEF-44FB-9D21-49BA231C26C5}" destId="{DCC84AF5-B13D-4FCB-A560-E588C9EA1CE3}" srcOrd="0" destOrd="0" presId="urn:microsoft.com/office/officeart/2005/8/layout/vList2"/>
    <dgm:cxn modelId="{96DFFB83-4DAC-4B63-89BC-340CE356D5F3}" srcId="{DEEBE5E2-28FF-4E0F-A704-D7E9EBD11D52}" destId="{CE43AA95-4FCD-4732-878C-04C4251EB492}" srcOrd="1" destOrd="0" parTransId="{94098930-9550-4A14-9F96-C9198CE04AD6}" sibTransId="{15C15FB2-4FFA-4B78-A8F2-C319471BCB32}"/>
    <dgm:cxn modelId="{86B9003B-0F3E-4673-8032-A16C6E702C85}" type="presParOf" srcId="{BFFEB1ED-5622-4026-BFA5-8A0B0B835C86}" destId="{3209D35E-FFC7-4EB9-A48D-980CFE8D725A}" srcOrd="0" destOrd="0" presId="urn:microsoft.com/office/officeart/2005/8/layout/vList2"/>
    <dgm:cxn modelId="{19CB98D8-DC28-4F6F-BB1A-DE753D3CFC04}" type="presParOf" srcId="{BFFEB1ED-5622-4026-BFA5-8A0B0B835C86}" destId="{5AF835EA-20E4-4143-927D-9673D6F37E1B}" srcOrd="1" destOrd="0" presId="urn:microsoft.com/office/officeart/2005/8/layout/vList2"/>
    <dgm:cxn modelId="{B344A1EE-C11D-47F1-870E-2889321EB140}" type="presParOf" srcId="{BFFEB1ED-5622-4026-BFA5-8A0B0B835C86}" destId="{EAC6786D-D9C3-459D-AE17-20A6559AEA9A}" srcOrd="2" destOrd="0" presId="urn:microsoft.com/office/officeart/2005/8/layout/vList2"/>
    <dgm:cxn modelId="{E775CBAF-DC60-476D-B553-515DBEBDD561}" type="presParOf" srcId="{BFFEB1ED-5622-4026-BFA5-8A0B0B835C86}" destId="{DCC84AF5-B13D-4FCB-A560-E588C9EA1CE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67E3BF-8BDF-455D-96FE-9BA597C9FF34}" type="doc">
      <dgm:prSet loTypeId="urn:microsoft.com/office/officeart/2005/8/layout/chevron2" loCatId="process" qsTypeId="urn:microsoft.com/office/officeart/2005/8/quickstyle/simple5" qsCatId="simple" csTypeId="urn:microsoft.com/office/officeart/2005/8/colors/accent2_5" csCatId="accent2"/>
      <dgm:spPr/>
      <dgm:t>
        <a:bodyPr/>
        <a:lstStyle/>
        <a:p>
          <a:endParaRPr lang="cs-CZ"/>
        </a:p>
      </dgm:t>
    </dgm:pt>
    <dgm:pt modelId="{2E6B128F-7C8D-4B9E-8D82-5D0044BB0859}">
      <dgm:prSet/>
      <dgm:spPr/>
      <dgm:t>
        <a:bodyPr/>
        <a:lstStyle/>
        <a:p>
          <a:pPr rtl="0"/>
          <a:r>
            <a:rPr lang="cs-CZ" dirty="0" smtClean="0"/>
            <a:t>Datové objekty</a:t>
          </a:r>
          <a:endParaRPr lang="cs-CZ" dirty="0"/>
        </a:p>
      </dgm:t>
    </dgm:pt>
    <dgm:pt modelId="{D307F4D7-A181-435B-B88B-2BE14F4BFEAE}" type="parTrans" cxnId="{AD6B1421-0F3C-444E-B57E-9BEF2D338B7B}">
      <dgm:prSet/>
      <dgm:spPr/>
      <dgm:t>
        <a:bodyPr/>
        <a:lstStyle/>
        <a:p>
          <a:endParaRPr lang="cs-CZ"/>
        </a:p>
      </dgm:t>
    </dgm:pt>
    <dgm:pt modelId="{597044D7-D9C7-47A9-B6D2-8E085D96357F}" type="sibTrans" cxnId="{AD6B1421-0F3C-444E-B57E-9BEF2D338B7B}">
      <dgm:prSet/>
      <dgm:spPr/>
      <dgm:t>
        <a:bodyPr/>
        <a:lstStyle/>
        <a:p>
          <a:endParaRPr lang="cs-CZ"/>
        </a:p>
      </dgm:t>
    </dgm:pt>
    <dgm:pt modelId="{6E00647F-94B3-4737-8568-F870DC108907}">
      <dgm:prSet/>
      <dgm:spPr/>
      <dgm:t>
        <a:bodyPr/>
        <a:lstStyle/>
        <a:p>
          <a:pPr rtl="0"/>
          <a:r>
            <a:rPr lang="cs-CZ" dirty="0" smtClean="0"/>
            <a:t>představují data a datové struktury</a:t>
          </a:r>
          <a:endParaRPr lang="cs-CZ" dirty="0"/>
        </a:p>
      </dgm:t>
    </dgm:pt>
    <dgm:pt modelId="{B7600216-B6BF-4BAE-BB36-60E754AAFAD1}" type="parTrans" cxnId="{B782DF15-B1C1-4DB5-A3BB-E437075E49E8}">
      <dgm:prSet/>
      <dgm:spPr/>
      <dgm:t>
        <a:bodyPr/>
        <a:lstStyle/>
        <a:p>
          <a:endParaRPr lang="cs-CZ"/>
        </a:p>
      </dgm:t>
    </dgm:pt>
    <dgm:pt modelId="{26946C68-86B5-4AF0-A96D-F52D3E2D236B}" type="sibTrans" cxnId="{B782DF15-B1C1-4DB5-A3BB-E437075E49E8}">
      <dgm:prSet/>
      <dgm:spPr/>
      <dgm:t>
        <a:bodyPr/>
        <a:lstStyle/>
        <a:p>
          <a:endParaRPr lang="cs-CZ"/>
        </a:p>
      </dgm:t>
    </dgm:pt>
    <dgm:pt modelId="{C4677F94-B995-42CA-B524-280CCCBC1B9D}">
      <dgm:prSet/>
      <dgm:spPr/>
      <dgm:t>
        <a:bodyPr/>
        <a:lstStyle/>
        <a:p>
          <a:pPr rtl="0"/>
          <a:r>
            <a:rPr lang="cs-CZ" dirty="0" smtClean="0"/>
            <a:t>jsou to člověkem vytvářené hmotné objekty reality, které mají schopnost se uchovávat a modifikovat</a:t>
          </a:r>
          <a:endParaRPr lang="cs-CZ" dirty="0"/>
        </a:p>
      </dgm:t>
    </dgm:pt>
    <dgm:pt modelId="{075316E6-4CB5-4795-AD3A-6BBDDEE7BA78}" type="parTrans" cxnId="{244ED063-1887-4338-9C99-A7695A8469C7}">
      <dgm:prSet/>
      <dgm:spPr/>
      <dgm:t>
        <a:bodyPr/>
        <a:lstStyle/>
        <a:p>
          <a:endParaRPr lang="cs-CZ"/>
        </a:p>
      </dgm:t>
    </dgm:pt>
    <dgm:pt modelId="{58B27609-D89B-4CC7-ABC1-66D5A4DA8FA1}" type="sibTrans" cxnId="{244ED063-1887-4338-9C99-A7695A8469C7}">
      <dgm:prSet/>
      <dgm:spPr/>
      <dgm:t>
        <a:bodyPr/>
        <a:lstStyle/>
        <a:p>
          <a:endParaRPr lang="cs-CZ"/>
        </a:p>
      </dgm:t>
    </dgm:pt>
    <dgm:pt modelId="{C00670FE-D47D-4B89-81A0-B64231A2D100}">
      <dgm:prSet/>
      <dgm:spPr/>
      <dgm:t>
        <a:bodyPr/>
        <a:lstStyle/>
        <a:p>
          <a:pPr rtl="0"/>
          <a:r>
            <a:rPr lang="cs-CZ" dirty="0" smtClean="0"/>
            <a:t>mají schopnost v sobě uchovávat informace.</a:t>
          </a:r>
          <a:endParaRPr lang="cs-CZ" dirty="0"/>
        </a:p>
      </dgm:t>
    </dgm:pt>
    <dgm:pt modelId="{18535EF5-A537-45D5-AB31-C0FEBD9E53F6}" type="parTrans" cxnId="{7514F5D9-76FA-4AC6-B30E-1C9008F2463C}">
      <dgm:prSet/>
      <dgm:spPr/>
      <dgm:t>
        <a:bodyPr/>
        <a:lstStyle/>
        <a:p>
          <a:endParaRPr lang="cs-CZ"/>
        </a:p>
      </dgm:t>
    </dgm:pt>
    <dgm:pt modelId="{341D878B-38F0-49D5-B7C2-7CA8DFA2316C}" type="sibTrans" cxnId="{7514F5D9-76FA-4AC6-B30E-1C9008F2463C}">
      <dgm:prSet/>
      <dgm:spPr/>
      <dgm:t>
        <a:bodyPr/>
        <a:lstStyle/>
        <a:p>
          <a:endParaRPr lang="cs-CZ"/>
        </a:p>
      </dgm:t>
    </dgm:pt>
    <dgm:pt modelId="{2F4010C8-BB36-432B-A6DF-31C5F678CD52}">
      <dgm:prSet/>
      <dgm:spPr/>
      <dgm:t>
        <a:bodyPr/>
        <a:lstStyle/>
        <a:p>
          <a:pPr rtl="0"/>
          <a:r>
            <a:rPr lang="cs-CZ" dirty="0" smtClean="0"/>
            <a:t>Datové objekty mohou být</a:t>
          </a:r>
          <a:endParaRPr lang="cs-CZ" dirty="0"/>
        </a:p>
      </dgm:t>
    </dgm:pt>
    <dgm:pt modelId="{0CAF2B30-C3E7-400A-9B6B-5F9AAA4160F9}" type="parTrans" cxnId="{902EDCC5-CB5A-4E69-B5E8-4D07E40CCE52}">
      <dgm:prSet/>
      <dgm:spPr/>
      <dgm:t>
        <a:bodyPr/>
        <a:lstStyle/>
        <a:p>
          <a:endParaRPr lang="cs-CZ"/>
        </a:p>
      </dgm:t>
    </dgm:pt>
    <dgm:pt modelId="{6A186BE3-C7F2-4708-9DD8-851A5E0EA594}" type="sibTrans" cxnId="{902EDCC5-CB5A-4E69-B5E8-4D07E40CCE52}">
      <dgm:prSet/>
      <dgm:spPr/>
      <dgm:t>
        <a:bodyPr/>
        <a:lstStyle/>
        <a:p>
          <a:endParaRPr lang="cs-CZ"/>
        </a:p>
      </dgm:t>
    </dgm:pt>
    <dgm:pt modelId="{9C19CE42-9B09-46E8-A200-0C396232CE85}">
      <dgm:prSet/>
      <dgm:spPr/>
      <dgm:t>
        <a:bodyPr/>
        <a:lstStyle/>
        <a:p>
          <a:pPr rtl="0"/>
          <a:r>
            <a:rPr lang="cs-CZ" dirty="0" smtClean="0"/>
            <a:t>znakové (symbolické),</a:t>
          </a:r>
          <a:endParaRPr lang="cs-CZ" dirty="0"/>
        </a:p>
      </dgm:t>
    </dgm:pt>
    <dgm:pt modelId="{D1A26425-DB51-497F-A460-00FB45D65223}" type="parTrans" cxnId="{9E411658-12BA-4DCC-8833-13E615017902}">
      <dgm:prSet/>
      <dgm:spPr/>
      <dgm:t>
        <a:bodyPr/>
        <a:lstStyle/>
        <a:p>
          <a:endParaRPr lang="cs-CZ"/>
        </a:p>
      </dgm:t>
    </dgm:pt>
    <dgm:pt modelId="{FAE18CCC-CDE4-4A80-841B-1B194D9CDD43}" type="sibTrans" cxnId="{9E411658-12BA-4DCC-8833-13E615017902}">
      <dgm:prSet/>
      <dgm:spPr/>
      <dgm:t>
        <a:bodyPr/>
        <a:lstStyle/>
        <a:p>
          <a:endParaRPr lang="cs-CZ"/>
        </a:p>
      </dgm:t>
    </dgm:pt>
    <dgm:pt modelId="{50A62898-214D-4CC8-8D0F-A8A744C5A76D}">
      <dgm:prSet/>
      <dgm:spPr/>
      <dgm:t>
        <a:bodyPr/>
        <a:lstStyle/>
        <a:p>
          <a:pPr rtl="0"/>
          <a:r>
            <a:rPr lang="cs-CZ" dirty="0" smtClean="0"/>
            <a:t>rukopisy, tiskopisy, výrobní dokumentace,</a:t>
          </a:r>
          <a:endParaRPr lang="cs-CZ" dirty="0"/>
        </a:p>
      </dgm:t>
    </dgm:pt>
    <dgm:pt modelId="{78F81DCD-D4C7-4E0F-A290-62375A4B0233}" type="parTrans" cxnId="{BE0A4431-047F-4A2C-ABBB-6C03286E498D}">
      <dgm:prSet/>
      <dgm:spPr/>
      <dgm:t>
        <a:bodyPr/>
        <a:lstStyle/>
        <a:p>
          <a:endParaRPr lang="cs-CZ"/>
        </a:p>
      </dgm:t>
    </dgm:pt>
    <dgm:pt modelId="{6ECD28F1-B38E-4B63-84BD-766773113798}" type="sibTrans" cxnId="{BE0A4431-047F-4A2C-ABBB-6C03286E498D}">
      <dgm:prSet/>
      <dgm:spPr/>
      <dgm:t>
        <a:bodyPr/>
        <a:lstStyle/>
        <a:p>
          <a:endParaRPr lang="cs-CZ"/>
        </a:p>
      </dgm:t>
    </dgm:pt>
    <dgm:pt modelId="{5262036A-6594-4D6D-927E-C98F3C17D047}">
      <dgm:prSet/>
      <dgm:spPr/>
      <dgm:t>
        <a:bodyPr/>
        <a:lstStyle/>
        <a:p>
          <a:pPr rtl="0"/>
          <a:r>
            <a:rPr lang="cs-CZ" dirty="0" smtClean="0"/>
            <a:t>počítačové soubory,</a:t>
          </a:r>
          <a:endParaRPr lang="cs-CZ" dirty="0"/>
        </a:p>
      </dgm:t>
    </dgm:pt>
    <dgm:pt modelId="{381085CC-A1F9-46D2-B58F-FCCBAAD68CDE}" type="parTrans" cxnId="{9F90FAD0-899C-418F-9645-8E7F7E314759}">
      <dgm:prSet/>
      <dgm:spPr/>
      <dgm:t>
        <a:bodyPr/>
        <a:lstStyle/>
        <a:p>
          <a:endParaRPr lang="cs-CZ"/>
        </a:p>
      </dgm:t>
    </dgm:pt>
    <dgm:pt modelId="{8E55B01B-91E8-41DB-AFBF-8C03F986A48F}" type="sibTrans" cxnId="{9F90FAD0-899C-418F-9645-8E7F7E314759}">
      <dgm:prSet/>
      <dgm:spPr/>
      <dgm:t>
        <a:bodyPr/>
        <a:lstStyle/>
        <a:p>
          <a:endParaRPr lang="cs-CZ"/>
        </a:p>
      </dgm:t>
    </dgm:pt>
    <dgm:pt modelId="{C58DF4B9-BDD3-4B47-B7AD-8959221C7E82}">
      <dgm:prSet/>
      <dgm:spPr/>
      <dgm:t>
        <a:bodyPr/>
        <a:lstStyle/>
        <a:p>
          <a:pPr rtl="0"/>
          <a:r>
            <a:rPr lang="cs-CZ" dirty="0" smtClean="0"/>
            <a:t>obrazové (vizuální), technické výkresy a schémata, výtvarná díla,</a:t>
          </a:r>
          <a:endParaRPr lang="cs-CZ" dirty="0"/>
        </a:p>
      </dgm:t>
    </dgm:pt>
    <dgm:pt modelId="{33AD4BF8-89C3-40B3-A2FE-AD8E43CE2FDC}" type="parTrans" cxnId="{231A228C-9BE4-484B-90BF-D58D38237F18}">
      <dgm:prSet/>
      <dgm:spPr/>
      <dgm:t>
        <a:bodyPr/>
        <a:lstStyle/>
        <a:p>
          <a:endParaRPr lang="cs-CZ"/>
        </a:p>
      </dgm:t>
    </dgm:pt>
    <dgm:pt modelId="{E726814F-A657-4DB0-BC13-9BB27D0E0CFE}" type="sibTrans" cxnId="{231A228C-9BE4-484B-90BF-D58D38237F18}">
      <dgm:prSet/>
      <dgm:spPr/>
      <dgm:t>
        <a:bodyPr/>
        <a:lstStyle/>
        <a:p>
          <a:endParaRPr lang="cs-CZ"/>
        </a:p>
      </dgm:t>
    </dgm:pt>
    <dgm:pt modelId="{F5C88E36-9612-4F74-B701-2AF61C91099A}">
      <dgm:prSet/>
      <dgm:spPr/>
      <dgm:t>
        <a:bodyPr/>
        <a:lstStyle/>
        <a:p>
          <a:pPr rtl="0"/>
          <a:r>
            <a:rPr lang="cs-CZ" dirty="0" smtClean="0"/>
            <a:t>technické prostředky,</a:t>
          </a:r>
          <a:endParaRPr lang="cs-CZ" dirty="0"/>
        </a:p>
      </dgm:t>
    </dgm:pt>
    <dgm:pt modelId="{224E6B32-916D-447D-A0A2-CE3F9DD1180D}" type="parTrans" cxnId="{8233F443-E116-40C7-9667-EC1E410A7C42}">
      <dgm:prSet/>
      <dgm:spPr/>
      <dgm:t>
        <a:bodyPr/>
        <a:lstStyle/>
        <a:p>
          <a:endParaRPr lang="cs-CZ"/>
        </a:p>
      </dgm:t>
    </dgm:pt>
    <dgm:pt modelId="{A77B9234-80AB-4CDA-B403-B8228608013B}" type="sibTrans" cxnId="{8233F443-E116-40C7-9667-EC1E410A7C42}">
      <dgm:prSet/>
      <dgm:spPr/>
      <dgm:t>
        <a:bodyPr/>
        <a:lstStyle/>
        <a:p>
          <a:endParaRPr lang="cs-CZ"/>
        </a:p>
      </dgm:t>
    </dgm:pt>
    <dgm:pt modelId="{77B83532-CAD8-4F03-B328-FFD304DDA78F}">
      <dgm:prSet/>
      <dgm:spPr/>
      <dgm:t>
        <a:bodyPr/>
        <a:lstStyle/>
        <a:p>
          <a:pPr rtl="0"/>
          <a:r>
            <a:rPr lang="cs-CZ" dirty="0" smtClean="0"/>
            <a:t>zvukové (akustické), hudební díla, záznamy řeč.</a:t>
          </a:r>
          <a:endParaRPr lang="cs-CZ" dirty="0"/>
        </a:p>
      </dgm:t>
    </dgm:pt>
    <dgm:pt modelId="{E65A937D-DB4E-40C8-854E-10654E2AAAF7}" type="parTrans" cxnId="{A44B53D9-DEDF-45F1-83D0-F3AE7B0E254F}">
      <dgm:prSet/>
      <dgm:spPr/>
      <dgm:t>
        <a:bodyPr/>
        <a:lstStyle/>
        <a:p>
          <a:endParaRPr lang="cs-CZ"/>
        </a:p>
      </dgm:t>
    </dgm:pt>
    <dgm:pt modelId="{1BA00A63-E028-45F9-9C10-FB001D1882AC}" type="sibTrans" cxnId="{A44B53D9-DEDF-45F1-83D0-F3AE7B0E254F}">
      <dgm:prSet/>
      <dgm:spPr/>
      <dgm:t>
        <a:bodyPr/>
        <a:lstStyle/>
        <a:p>
          <a:endParaRPr lang="cs-CZ"/>
        </a:p>
      </dgm:t>
    </dgm:pt>
    <dgm:pt modelId="{22B3E992-C824-44D4-AEA2-020084743E2F}" type="pres">
      <dgm:prSet presAssocID="{2D67E3BF-8BDF-455D-96FE-9BA597C9FF34}" presName="linearFlow" presStyleCnt="0">
        <dgm:presLayoutVars>
          <dgm:dir/>
          <dgm:animLvl val="lvl"/>
          <dgm:resizeHandles val="exact"/>
        </dgm:presLayoutVars>
      </dgm:prSet>
      <dgm:spPr/>
      <dgm:t>
        <a:bodyPr/>
        <a:lstStyle/>
        <a:p>
          <a:endParaRPr lang="cs-CZ"/>
        </a:p>
      </dgm:t>
    </dgm:pt>
    <dgm:pt modelId="{F74159F6-B85E-4A33-9188-9695D8BF7132}" type="pres">
      <dgm:prSet presAssocID="{2E6B128F-7C8D-4B9E-8D82-5D0044BB0859}" presName="composite" presStyleCnt="0"/>
      <dgm:spPr/>
    </dgm:pt>
    <dgm:pt modelId="{284D7A9C-38C3-42B4-B6DE-E7D80FFDF956}" type="pres">
      <dgm:prSet presAssocID="{2E6B128F-7C8D-4B9E-8D82-5D0044BB0859}" presName="parentText" presStyleLbl="alignNode1" presStyleIdx="0" presStyleCnt="2">
        <dgm:presLayoutVars>
          <dgm:chMax val="1"/>
          <dgm:bulletEnabled val="1"/>
        </dgm:presLayoutVars>
      </dgm:prSet>
      <dgm:spPr/>
      <dgm:t>
        <a:bodyPr/>
        <a:lstStyle/>
        <a:p>
          <a:endParaRPr lang="cs-CZ"/>
        </a:p>
      </dgm:t>
    </dgm:pt>
    <dgm:pt modelId="{39609AD2-225E-4369-89DB-69F72E1E275B}" type="pres">
      <dgm:prSet presAssocID="{2E6B128F-7C8D-4B9E-8D82-5D0044BB0859}" presName="descendantText" presStyleLbl="alignAcc1" presStyleIdx="0" presStyleCnt="2">
        <dgm:presLayoutVars>
          <dgm:bulletEnabled val="1"/>
        </dgm:presLayoutVars>
      </dgm:prSet>
      <dgm:spPr/>
      <dgm:t>
        <a:bodyPr/>
        <a:lstStyle/>
        <a:p>
          <a:endParaRPr lang="cs-CZ"/>
        </a:p>
      </dgm:t>
    </dgm:pt>
    <dgm:pt modelId="{EAA751C1-25C2-428F-AE69-A4E725390784}" type="pres">
      <dgm:prSet presAssocID="{597044D7-D9C7-47A9-B6D2-8E085D96357F}" presName="sp" presStyleCnt="0"/>
      <dgm:spPr/>
    </dgm:pt>
    <dgm:pt modelId="{27D39BFC-E5D8-4623-8576-9B5854D9AA98}" type="pres">
      <dgm:prSet presAssocID="{2F4010C8-BB36-432B-A6DF-31C5F678CD52}" presName="composite" presStyleCnt="0"/>
      <dgm:spPr/>
    </dgm:pt>
    <dgm:pt modelId="{25419FFB-6C51-4A7B-A4EC-85C9880699EB}" type="pres">
      <dgm:prSet presAssocID="{2F4010C8-BB36-432B-A6DF-31C5F678CD52}" presName="parentText" presStyleLbl="alignNode1" presStyleIdx="1" presStyleCnt="2">
        <dgm:presLayoutVars>
          <dgm:chMax val="1"/>
          <dgm:bulletEnabled val="1"/>
        </dgm:presLayoutVars>
      </dgm:prSet>
      <dgm:spPr/>
      <dgm:t>
        <a:bodyPr/>
        <a:lstStyle/>
        <a:p>
          <a:endParaRPr lang="cs-CZ"/>
        </a:p>
      </dgm:t>
    </dgm:pt>
    <dgm:pt modelId="{8C43698D-495E-44A1-8E51-421AB23B78F6}" type="pres">
      <dgm:prSet presAssocID="{2F4010C8-BB36-432B-A6DF-31C5F678CD52}" presName="descendantText" presStyleLbl="alignAcc1" presStyleIdx="1" presStyleCnt="2">
        <dgm:presLayoutVars>
          <dgm:bulletEnabled val="1"/>
        </dgm:presLayoutVars>
      </dgm:prSet>
      <dgm:spPr/>
      <dgm:t>
        <a:bodyPr/>
        <a:lstStyle/>
        <a:p>
          <a:endParaRPr lang="cs-CZ"/>
        </a:p>
      </dgm:t>
    </dgm:pt>
  </dgm:ptLst>
  <dgm:cxnLst>
    <dgm:cxn modelId="{9F90FAD0-899C-418F-9645-8E7F7E314759}" srcId="{2F4010C8-BB36-432B-A6DF-31C5F678CD52}" destId="{5262036A-6594-4D6D-927E-C98F3C17D047}" srcOrd="2" destOrd="0" parTransId="{381085CC-A1F9-46D2-B58F-FCCBAAD68CDE}" sibTransId="{8E55B01B-91E8-41DB-AFBF-8C03F986A48F}"/>
    <dgm:cxn modelId="{D8D46992-55A1-4497-ACBD-E300BBE03E02}" type="presOf" srcId="{50A62898-214D-4CC8-8D0F-A8A744C5A76D}" destId="{8C43698D-495E-44A1-8E51-421AB23B78F6}" srcOrd="0" destOrd="1" presId="urn:microsoft.com/office/officeart/2005/8/layout/chevron2"/>
    <dgm:cxn modelId="{B782DF15-B1C1-4DB5-A3BB-E437075E49E8}" srcId="{2E6B128F-7C8D-4B9E-8D82-5D0044BB0859}" destId="{6E00647F-94B3-4737-8568-F870DC108907}" srcOrd="0" destOrd="0" parTransId="{B7600216-B6BF-4BAE-BB36-60E754AAFAD1}" sibTransId="{26946C68-86B5-4AF0-A96D-F52D3E2D236B}"/>
    <dgm:cxn modelId="{244ED063-1887-4338-9C99-A7695A8469C7}" srcId="{2E6B128F-7C8D-4B9E-8D82-5D0044BB0859}" destId="{C4677F94-B995-42CA-B524-280CCCBC1B9D}" srcOrd="1" destOrd="0" parTransId="{075316E6-4CB5-4795-AD3A-6BBDDEE7BA78}" sibTransId="{58B27609-D89B-4CC7-ABC1-66D5A4DA8FA1}"/>
    <dgm:cxn modelId="{981E001F-1079-4681-BDDA-C839A54333B0}" type="presOf" srcId="{5262036A-6594-4D6D-927E-C98F3C17D047}" destId="{8C43698D-495E-44A1-8E51-421AB23B78F6}" srcOrd="0" destOrd="2" presId="urn:microsoft.com/office/officeart/2005/8/layout/chevron2"/>
    <dgm:cxn modelId="{2F0E9CD7-7F4B-454E-AB7F-359BCCE3C92D}" type="presOf" srcId="{2F4010C8-BB36-432B-A6DF-31C5F678CD52}" destId="{25419FFB-6C51-4A7B-A4EC-85C9880699EB}" srcOrd="0" destOrd="0" presId="urn:microsoft.com/office/officeart/2005/8/layout/chevron2"/>
    <dgm:cxn modelId="{1E368EED-8C99-4FF1-804E-EA5FAE41F100}" type="presOf" srcId="{9C19CE42-9B09-46E8-A200-0C396232CE85}" destId="{8C43698D-495E-44A1-8E51-421AB23B78F6}" srcOrd="0" destOrd="0" presId="urn:microsoft.com/office/officeart/2005/8/layout/chevron2"/>
    <dgm:cxn modelId="{B35BA24B-B0BB-4B85-A2F0-16A6C8596C80}" type="presOf" srcId="{6E00647F-94B3-4737-8568-F870DC108907}" destId="{39609AD2-225E-4369-89DB-69F72E1E275B}" srcOrd="0" destOrd="0" presId="urn:microsoft.com/office/officeart/2005/8/layout/chevron2"/>
    <dgm:cxn modelId="{7F1262A9-40BA-44B6-8881-24D8B5398B65}" type="presOf" srcId="{F5C88E36-9612-4F74-B701-2AF61C91099A}" destId="{8C43698D-495E-44A1-8E51-421AB23B78F6}" srcOrd="0" destOrd="4" presId="urn:microsoft.com/office/officeart/2005/8/layout/chevron2"/>
    <dgm:cxn modelId="{983CAC5F-B9F5-4E51-A8F9-94104E605DB0}" type="presOf" srcId="{C4677F94-B995-42CA-B524-280CCCBC1B9D}" destId="{39609AD2-225E-4369-89DB-69F72E1E275B}" srcOrd="0" destOrd="1" presId="urn:microsoft.com/office/officeart/2005/8/layout/chevron2"/>
    <dgm:cxn modelId="{BE0A4431-047F-4A2C-ABBB-6C03286E498D}" srcId="{2F4010C8-BB36-432B-A6DF-31C5F678CD52}" destId="{50A62898-214D-4CC8-8D0F-A8A744C5A76D}" srcOrd="1" destOrd="0" parTransId="{78F81DCD-D4C7-4E0F-A290-62375A4B0233}" sibTransId="{6ECD28F1-B38E-4B63-84BD-766773113798}"/>
    <dgm:cxn modelId="{231A228C-9BE4-484B-90BF-D58D38237F18}" srcId="{2F4010C8-BB36-432B-A6DF-31C5F678CD52}" destId="{C58DF4B9-BDD3-4B47-B7AD-8959221C7E82}" srcOrd="3" destOrd="0" parTransId="{33AD4BF8-89C3-40B3-A2FE-AD8E43CE2FDC}" sibTransId="{E726814F-A657-4DB0-BC13-9BB27D0E0CFE}"/>
    <dgm:cxn modelId="{79AB394F-29DC-4EAA-B715-FFED923397B3}" type="presOf" srcId="{77B83532-CAD8-4F03-B328-FFD304DDA78F}" destId="{8C43698D-495E-44A1-8E51-421AB23B78F6}" srcOrd="0" destOrd="5" presId="urn:microsoft.com/office/officeart/2005/8/layout/chevron2"/>
    <dgm:cxn modelId="{AD6B1421-0F3C-444E-B57E-9BEF2D338B7B}" srcId="{2D67E3BF-8BDF-455D-96FE-9BA597C9FF34}" destId="{2E6B128F-7C8D-4B9E-8D82-5D0044BB0859}" srcOrd="0" destOrd="0" parTransId="{D307F4D7-A181-435B-B88B-2BE14F4BFEAE}" sibTransId="{597044D7-D9C7-47A9-B6D2-8E085D96357F}"/>
    <dgm:cxn modelId="{CC537DF4-F0C1-4755-B7FE-F44BAA84E6DE}" type="presOf" srcId="{C00670FE-D47D-4B89-81A0-B64231A2D100}" destId="{39609AD2-225E-4369-89DB-69F72E1E275B}" srcOrd="0" destOrd="2" presId="urn:microsoft.com/office/officeart/2005/8/layout/chevron2"/>
    <dgm:cxn modelId="{A44B53D9-DEDF-45F1-83D0-F3AE7B0E254F}" srcId="{2F4010C8-BB36-432B-A6DF-31C5F678CD52}" destId="{77B83532-CAD8-4F03-B328-FFD304DDA78F}" srcOrd="5" destOrd="0" parTransId="{E65A937D-DB4E-40C8-854E-10654E2AAAF7}" sibTransId="{1BA00A63-E028-45F9-9C10-FB001D1882AC}"/>
    <dgm:cxn modelId="{9E411658-12BA-4DCC-8833-13E615017902}" srcId="{2F4010C8-BB36-432B-A6DF-31C5F678CD52}" destId="{9C19CE42-9B09-46E8-A200-0C396232CE85}" srcOrd="0" destOrd="0" parTransId="{D1A26425-DB51-497F-A460-00FB45D65223}" sibTransId="{FAE18CCC-CDE4-4A80-841B-1B194D9CDD43}"/>
    <dgm:cxn modelId="{BD5AD05E-7D26-4519-8A0B-7F5A97D82CD4}" type="presOf" srcId="{C58DF4B9-BDD3-4B47-B7AD-8959221C7E82}" destId="{8C43698D-495E-44A1-8E51-421AB23B78F6}" srcOrd="0" destOrd="3" presId="urn:microsoft.com/office/officeart/2005/8/layout/chevron2"/>
    <dgm:cxn modelId="{7514F5D9-76FA-4AC6-B30E-1C9008F2463C}" srcId="{2E6B128F-7C8D-4B9E-8D82-5D0044BB0859}" destId="{C00670FE-D47D-4B89-81A0-B64231A2D100}" srcOrd="2" destOrd="0" parTransId="{18535EF5-A537-45D5-AB31-C0FEBD9E53F6}" sibTransId="{341D878B-38F0-49D5-B7C2-7CA8DFA2316C}"/>
    <dgm:cxn modelId="{8233F443-E116-40C7-9667-EC1E410A7C42}" srcId="{2F4010C8-BB36-432B-A6DF-31C5F678CD52}" destId="{F5C88E36-9612-4F74-B701-2AF61C91099A}" srcOrd="4" destOrd="0" parTransId="{224E6B32-916D-447D-A0A2-CE3F9DD1180D}" sibTransId="{A77B9234-80AB-4CDA-B403-B8228608013B}"/>
    <dgm:cxn modelId="{2141C125-4E1A-4E63-B483-0805876FDA81}" type="presOf" srcId="{2E6B128F-7C8D-4B9E-8D82-5D0044BB0859}" destId="{284D7A9C-38C3-42B4-B6DE-E7D80FFDF956}" srcOrd="0" destOrd="0" presId="urn:microsoft.com/office/officeart/2005/8/layout/chevron2"/>
    <dgm:cxn modelId="{902EDCC5-CB5A-4E69-B5E8-4D07E40CCE52}" srcId="{2D67E3BF-8BDF-455D-96FE-9BA597C9FF34}" destId="{2F4010C8-BB36-432B-A6DF-31C5F678CD52}" srcOrd="1" destOrd="0" parTransId="{0CAF2B30-C3E7-400A-9B6B-5F9AAA4160F9}" sibTransId="{6A186BE3-C7F2-4708-9DD8-851A5E0EA594}"/>
    <dgm:cxn modelId="{A4EB06FE-544D-4D79-AE9E-ED734C14A935}" type="presOf" srcId="{2D67E3BF-8BDF-455D-96FE-9BA597C9FF34}" destId="{22B3E992-C824-44D4-AEA2-020084743E2F}" srcOrd="0" destOrd="0" presId="urn:microsoft.com/office/officeart/2005/8/layout/chevron2"/>
    <dgm:cxn modelId="{59B47760-AC1C-40F2-B86B-3256480D924D}" type="presParOf" srcId="{22B3E992-C824-44D4-AEA2-020084743E2F}" destId="{F74159F6-B85E-4A33-9188-9695D8BF7132}" srcOrd="0" destOrd="0" presId="urn:microsoft.com/office/officeart/2005/8/layout/chevron2"/>
    <dgm:cxn modelId="{56539D1E-A682-429A-8132-8E15A3C618C4}" type="presParOf" srcId="{F74159F6-B85E-4A33-9188-9695D8BF7132}" destId="{284D7A9C-38C3-42B4-B6DE-E7D80FFDF956}" srcOrd="0" destOrd="0" presId="urn:microsoft.com/office/officeart/2005/8/layout/chevron2"/>
    <dgm:cxn modelId="{FEEEDAB7-2B37-4AAC-B919-4D3D8292BCD5}" type="presParOf" srcId="{F74159F6-B85E-4A33-9188-9695D8BF7132}" destId="{39609AD2-225E-4369-89DB-69F72E1E275B}" srcOrd="1" destOrd="0" presId="urn:microsoft.com/office/officeart/2005/8/layout/chevron2"/>
    <dgm:cxn modelId="{AEF22DE5-BB31-4769-AB7A-3195533E6DF5}" type="presParOf" srcId="{22B3E992-C824-44D4-AEA2-020084743E2F}" destId="{EAA751C1-25C2-428F-AE69-A4E725390784}" srcOrd="1" destOrd="0" presId="urn:microsoft.com/office/officeart/2005/8/layout/chevron2"/>
    <dgm:cxn modelId="{8C803ED7-1F6C-493C-9912-AC3C61DAED27}" type="presParOf" srcId="{22B3E992-C824-44D4-AEA2-020084743E2F}" destId="{27D39BFC-E5D8-4623-8576-9B5854D9AA98}" srcOrd="2" destOrd="0" presId="urn:microsoft.com/office/officeart/2005/8/layout/chevron2"/>
    <dgm:cxn modelId="{0B2C7224-384A-480A-9DAF-A5B1A9D8A4CA}" type="presParOf" srcId="{27D39BFC-E5D8-4623-8576-9B5854D9AA98}" destId="{25419FFB-6C51-4A7B-A4EC-85C9880699EB}" srcOrd="0" destOrd="0" presId="urn:microsoft.com/office/officeart/2005/8/layout/chevron2"/>
    <dgm:cxn modelId="{05EE1680-2C58-4316-844F-46AAB1EFE09A}" type="presParOf" srcId="{27D39BFC-E5D8-4623-8576-9B5854D9AA98}" destId="{8C43698D-495E-44A1-8E51-421AB23B78F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C4E1E2-88D8-4A9F-9F27-7110345FEB06}" type="doc">
      <dgm:prSet loTypeId="urn:microsoft.com/office/officeart/2005/8/layout/chevron2" loCatId="process" qsTypeId="urn:microsoft.com/office/officeart/2005/8/quickstyle/simple5" qsCatId="simple" csTypeId="urn:microsoft.com/office/officeart/2005/8/colors/accent2_3" csCatId="accent2"/>
      <dgm:spPr/>
      <dgm:t>
        <a:bodyPr/>
        <a:lstStyle/>
        <a:p>
          <a:endParaRPr lang="cs-CZ"/>
        </a:p>
      </dgm:t>
    </dgm:pt>
    <dgm:pt modelId="{B9184A31-059C-4E7C-B426-D49F8F10A237}">
      <dgm:prSet/>
      <dgm:spPr/>
      <dgm:t>
        <a:bodyPr/>
        <a:lstStyle/>
        <a:p>
          <a:pPr rtl="0"/>
          <a:r>
            <a:rPr lang="cs-CZ" i="1" dirty="0" smtClean="0"/>
            <a:t>Datová položka</a:t>
          </a:r>
          <a:endParaRPr lang="cs-CZ" dirty="0"/>
        </a:p>
      </dgm:t>
    </dgm:pt>
    <dgm:pt modelId="{686D2C51-0CB4-4F21-BA3C-646183266A9E}" type="parTrans" cxnId="{6BCD48DB-25B5-439F-AC99-C01AC901A047}">
      <dgm:prSet/>
      <dgm:spPr/>
      <dgm:t>
        <a:bodyPr/>
        <a:lstStyle/>
        <a:p>
          <a:endParaRPr lang="cs-CZ"/>
        </a:p>
      </dgm:t>
    </dgm:pt>
    <dgm:pt modelId="{91D0BDC4-42E0-4A32-B5DF-F007BADAD7C2}" type="sibTrans" cxnId="{6BCD48DB-25B5-439F-AC99-C01AC901A047}">
      <dgm:prSet/>
      <dgm:spPr/>
      <dgm:t>
        <a:bodyPr/>
        <a:lstStyle/>
        <a:p>
          <a:endParaRPr lang="cs-CZ"/>
        </a:p>
      </dgm:t>
    </dgm:pt>
    <dgm:pt modelId="{42B0FD9D-A571-473F-A1D0-6D06AA76BB3C}">
      <dgm:prSet/>
      <dgm:spPr/>
      <dgm:t>
        <a:bodyPr/>
        <a:lstStyle/>
        <a:p>
          <a:pPr rtl="0"/>
          <a:r>
            <a:rPr lang="cs-CZ" dirty="0" smtClean="0"/>
            <a:t>základní, informačně nedělitelná jednotka.</a:t>
          </a:r>
          <a:endParaRPr lang="cs-CZ" dirty="0"/>
        </a:p>
      </dgm:t>
    </dgm:pt>
    <dgm:pt modelId="{5A964AE5-686B-445B-B2C3-EB14F27161A3}" type="parTrans" cxnId="{3D8E99AC-B930-4A16-8CE2-5B072B140A27}">
      <dgm:prSet/>
      <dgm:spPr/>
      <dgm:t>
        <a:bodyPr/>
        <a:lstStyle/>
        <a:p>
          <a:endParaRPr lang="cs-CZ"/>
        </a:p>
      </dgm:t>
    </dgm:pt>
    <dgm:pt modelId="{C247C77B-11FA-4B46-AD01-856B12F62843}" type="sibTrans" cxnId="{3D8E99AC-B930-4A16-8CE2-5B072B140A27}">
      <dgm:prSet/>
      <dgm:spPr/>
      <dgm:t>
        <a:bodyPr/>
        <a:lstStyle/>
        <a:p>
          <a:endParaRPr lang="cs-CZ"/>
        </a:p>
      </dgm:t>
    </dgm:pt>
    <dgm:pt modelId="{23A47873-54EC-4021-AEE9-0B05E2208558}">
      <dgm:prSet/>
      <dgm:spPr/>
      <dgm:t>
        <a:bodyPr/>
        <a:lstStyle/>
        <a:p>
          <a:pPr rtl="0"/>
          <a:r>
            <a:rPr lang="cs-CZ" i="1" dirty="0" smtClean="0"/>
            <a:t>Datová věta</a:t>
          </a:r>
          <a:endParaRPr lang="cs-CZ" dirty="0"/>
        </a:p>
      </dgm:t>
    </dgm:pt>
    <dgm:pt modelId="{79B030E7-D1B0-4B56-A4EA-4A86E8C821E3}" type="parTrans" cxnId="{2E350F56-F701-4A3F-87C0-53818A41CDDD}">
      <dgm:prSet/>
      <dgm:spPr/>
      <dgm:t>
        <a:bodyPr/>
        <a:lstStyle/>
        <a:p>
          <a:endParaRPr lang="cs-CZ"/>
        </a:p>
      </dgm:t>
    </dgm:pt>
    <dgm:pt modelId="{8CC0D6ED-9578-4BD0-9B1F-D4754A1804D9}" type="sibTrans" cxnId="{2E350F56-F701-4A3F-87C0-53818A41CDDD}">
      <dgm:prSet/>
      <dgm:spPr/>
      <dgm:t>
        <a:bodyPr/>
        <a:lstStyle/>
        <a:p>
          <a:endParaRPr lang="cs-CZ"/>
        </a:p>
      </dgm:t>
    </dgm:pt>
    <dgm:pt modelId="{4EDC49CF-61CD-4700-ABD3-08190BC5521B}">
      <dgm:prSet/>
      <dgm:spPr/>
      <dgm:t>
        <a:bodyPr/>
        <a:lstStyle/>
        <a:p>
          <a:pPr rtl="0"/>
          <a:r>
            <a:rPr lang="cs-CZ" dirty="0" smtClean="0"/>
            <a:t>sdružuje datové položky do větších celků. Jedná se o datové položky týkající se jednoho objektu.</a:t>
          </a:r>
          <a:endParaRPr lang="cs-CZ" dirty="0"/>
        </a:p>
      </dgm:t>
    </dgm:pt>
    <dgm:pt modelId="{E2B8C12D-B06A-4A4E-8AF9-50EC5904A7EB}" type="parTrans" cxnId="{E2202281-83FB-4C8E-BF17-4F284218097B}">
      <dgm:prSet/>
      <dgm:spPr/>
      <dgm:t>
        <a:bodyPr/>
        <a:lstStyle/>
        <a:p>
          <a:endParaRPr lang="cs-CZ"/>
        </a:p>
      </dgm:t>
    </dgm:pt>
    <dgm:pt modelId="{57685412-A547-4EAB-A37A-71434A47FFCF}" type="sibTrans" cxnId="{E2202281-83FB-4C8E-BF17-4F284218097B}">
      <dgm:prSet/>
      <dgm:spPr/>
      <dgm:t>
        <a:bodyPr/>
        <a:lstStyle/>
        <a:p>
          <a:endParaRPr lang="cs-CZ"/>
        </a:p>
      </dgm:t>
    </dgm:pt>
    <dgm:pt modelId="{152BF340-9A50-4F10-8819-FD13B5902219}">
      <dgm:prSet/>
      <dgm:spPr/>
      <dgm:t>
        <a:bodyPr/>
        <a:lstStyle/>
        <a:p>
          <a:pPr rtl="0"/>
          <a:r>
            <a:rPr lang="cs-CZ" i="1" dirty="0" smtClean="0"/>
            <a:t>Datový soubor</a:t>
          </a:r>
          <a:endParaRPr lang="cs-CZ" dirty="0"/>
        </a:p>
      </dgm:t>
    </dgm:pt>
    <dgm:pt modelId="{BC44A0F7-D643-4705-83B2-765595CE8135}" type="parTrans" cxnId="{382FA9E3-0861-4DB9-AD08-BD6A0B7F905C}">
      <dgm:prSet/>
      <dgm:spPr/>
      <dgm:t>
        <a:bodyPr/>
        <a:lstStyle/>
        <a:p>
          <a:endParaRPr lang="cs-CZ"/>
        </a:p>
      </dgm:t>
    </dgm:pt>
    <dgm:pt modelId="{B61BA912-16E3-47D8-8110-CE0F41E92A57}" type="sibTrans" cxnId="{382FA9E3-0861-4DB9-AD08-BD6A0B7F905C}">
      <dgm:prSet/>
      <dgm:spPr/>
      <dgm:t>
        <a:bodyPr/>
        <a:lstStyle/>
        <a:p>
          <a:endParaRPr lang="cs-CZ"/>
        </a:p>
      </dgm:t>
    </dgm:pt>
    <dgm:pt modelId="{ED0D5193-8C1E-4BC6-BCA1-57E9706F3C0A}">
      <dgm:prSet/>
      <dgm:spPr/>
      <dgm:t>
        <a:bodyPr/>
        <a:lstStyle/>
        <a:p>
          <a:pPr rtl="0"/>
          <a:r>
            <a:rPr lang="cs-CZ" dirty="0" smtClean="0"/>
            <a:t>množina datových vět, má shodný význam s pojmem datový objekt.</a:t>
          </a:r>
          <a:endParaRPr lang="cs-CZ" dirty="0"/>
        </a:p>
      </dgm:t>
    </dgm:pt>
    <dgm:pt modelId="{2A9A7A3E-60CB-4BA4-A087-2383358EB527}" type="parTrans" cxnId="{759E4522-D610-41B3-BB7F-C27B4224348B}">
      <dgm:prSet/>
      <dgm:spPr/>
      <dgm:t>
        <a:bodyPr/>
        <a:lstStyle/>
        <a:p>
          <a:endParaRPr lang="cs-CZ"/>
        </a:p>
      </dgm:t>
    </dgm:pt>
    <dgm:pt modelId="{5AB24BF9-8879-48C8-AE18-86C9A998F7F4}" type="sibTrans" cxnId="{759E4522-D610-41B3-BB7F-C27B4224348B}">
      <dgm:prSet/>
      <dgm:spPr/>
      <dgm:t>
        <a:bodyPr/>
        <a:lstStyle/>
        <a:p>
          <a:endParaRPr lang="cs-CZ"/>
        </a:p>
      </dgm:t>
    </dgm:pt>
    <dgm:pt modelId="{501CD329-3B4D-4FB2-A9B6-D11807AE616E}" type="pres">
      <dgm:prSet presAssocID="{D2C4E1E2-88D8-4A9F-9F27-7110345FEB06}" presName="linearFlow" presStyleCnt="0">
        <dgm:presLayoutVars>
          <dgm:dir/>
          <dgm:animLvl val="lvl"/>
          <dgm:resizeHandles val="exact"/>
        </dgm:presLayoutVars>
      </dgm:prSet>
      <dgm:spPr/>
      <dgm:t>
        <a:bodyPr/>
        <a:lstStyle/>
        <a:p>
          <a:endParaRPr lang="cs-CZ"/>
        </a:p>
      </dgm:t>
    </dgm:pt>
    <dgm:pt modelId="{CB50761C-6318-4F85-96D3-A10BA93463BA}" type="pres">
      <dgm:prSet presAssocID="{B9184A31-059C-4E7C-B426-D49F8F10A237}" presName="composite" presStyleCnt="0"/>
      <dgm:spPr/>
    </dgm:pt>
    <dgm:pt modelId="{9085C138-54B1-4E11-8052-4D602722DFD6}" type="pres">
      <dgm:prSet presAssocID="{B9184A31-059C-4E7C-B426-D49F8F10A237}" presName="parentText" presStyleLbl="alignNode1" presStyleIdx="0" presStyleCnt="3">
        <dgm:presLayoutVars>
          <dgm:chMax val="1"/>
          <dgm:bulletEnabled val="1"/>
        </dgm:presLayoutVars>
      </dgm:prSet>
      <dgm:spPr/>
      <dgm:t>
        <a:bodyPr/>
        <a:lstStyle/>
        <a:p>
          <a:endParaRPr lang="cs-CZ"/>
        </a:p>
      </dgm:t>
    </dgm:pt>
    <dgm:pt modelId="{C364B176-7E4D-4BE6-A809-3AA0AC92100E}" type="pres">
      <dgm:prSet presAssocID="{B9184A31-059C-4E7C-B426-D49F8F10A237}" presName="descendantText" presStyleLbl="alignAcc1" presStyleIdx="0" presStyleCnt="3">
        <dgm:presLayoutVars>
          <dgm:bulletEnabled val="1"/>
        </dgm:presLayoutVars>
      </dgm:prSet>
      <dgm:spPr/>
      <dgm:t>
        <a:bodyPr/>
        <a:lstStyle/>
        <a:p>
          <a:endParaRPr lang="cs-CZ"/>
        </a:p>
      </dgm:t>
    </dgm:pt>
    <dgm:pt modelId="{B1D53105-6EE2-4876-BF0B-AF6E4A3C2711}" type="pres">
      <dgm:prSet presAssocID="{91D0BDC4-42E0-4A32-B5DF-F007BADAD7C2}" presName="sp" presStyleCnt="0"/>
      <dgm:spPr/>
    </dgm:pt>
    <dgm:pt modelId="{04749DE1-161A-4511-8BA6-522657D5BD06}" type="pres">
      <dgm:prSet presAssocID="{23A47873-54EC-4021-AEE9-0B05E2208558}" presName="composite" presStyleCnt="0"/>
      <dgm:spPr/>
    </dgm:pt>
    <dgm:pt modelId="{FA0B3702-EB10-4E6A-AEC9-E7E88DC933F8}" type="pres">
      <dgm:prSet presAssocID="{23A47873-54EC-4021-AEE9-0B05E2208558}" presName="parentText" presStyleLbl="alignNode1" presStyleIdx="1" presStyleCnt="3">
        <dgm:presLayoutVars>
          <dgm:chMax val="1"/>
          <dgm:bulletEnabled val="1"/>
        </dgm:presLayoutVars>
      </dgm:prSet>
      <dgm:spPr/>
      <dgm:t>
        <a:bodyPr/>
        <a:lstStyle/>
        <a:p>
          <a:endParaRPr lang="cs-CZ"/>
        </a:p>
      </dgm:t>
    </dgm:pt>
    <dgm:pt modelId="{9EC1C4BD-F42A-4C55-915E-B1689E4B71C8}" type="pres">
      <dgm:prSet presAssocID="{23A47873-54EC-4021-AEE9-0B05E2208558}" presName="descendantText" presStyleLbl="alignAcc1" presStyleIdx="1" presStyleCnt="3">
        <dgm:presLayoutVars>
          <dgm:bulletEnabled val="1"/>
        </dgm:presLayoutVars>
      </dgm:prSet>
      <dgm:spPr/>
      <dgm:t>
        <a:bodyPr/>
        <a:lstStyle/>
        <a:p>
          <a:endParaRPr lang="cs-CZ"/>
        </a:p>
      </dgm:t>
    </dgm:pt>
    <dgm:pt modelId="{9B023748-7ED6-4F3A-A3F2-7E1AF390D81B}" type="pres">
      <dgm:prSet presAssocID="{8CC0D6ED-9578-4BD0-9B1F-D4754A1804D9}" presName="sp" presStyleCnt="0"/>
      <dgm:spPr/>
    </dgm:pt>
    <dgm:pt modelId="{A62B7568-9445-4037-A711-0C7F9B87E701}" type="pres">
      <dgm:prSet presAssocID="{152BF340-9A50-4F10-8819-FD13B5902219}" presName="composite" presStyleCnt="0"/>
      <dgm:spPr/>
    </dgm:pt>
    <dgm:pt modelId="{48758E3F-C485-41A0-81C5-9F01E5C19602}" type="pres">
      <dgm:prSet presAssocID="{152BF340-9A50-4F10-8819-FD13B5902219}" presName="parentText" presStyleLbl="alignNode1" presStyleIdx="2" presStyleCnt="3">
        <dgm:presLayoutVars>
          <dgm:chMax val="1"/>
          <dgm:bulletEnabled val="1"/>
        </dgm:presLayoutVars>
      </dgm:prSet>
      <dgm:spPr/>
      <dgm:t>
        <a:bodyPr/>
        <a:lstStyle/>
        <a:p>
          <a:endParaRPr lang="cs-CZ"/>
        </a:p>
      </dgm:t>
    </dgm:pt>
    <dgm:pt modelId="{13E38BA2-D1CC-4C82-A4B9-B3947DBDF881}" type="pres">
      <dgm:prSet presAssocID="{152BF340-9A50-4F10-8819-FD13B5902219}" presName="descendantText" presStyleLbl="alignAcc1" presStyleIdx="2" presStyleCnt="3">
        <dgm:presLayoutVars>
          <dgm:bulletEnabled val="1"/>
        </dgm:presLayoutVars>
      </dgm:prSet>
      <dgm:spPr/>
      <dgm:t>
        <a:bodyPr/>
        <a:lstStyle/>
        <a:p>
          <a:endParaRPr lang="cs-CZ"/>
        </a:p>
      </dgm:t>
    </dgm:pt>
  </dgm:ptLst>
  <dgm:cxnLst>
    <dgm:cxn modelId="{5940A8BE-5768-40F7-B82F-27A127FC9597}" type="presOf" srcId="{4EDC49CF-61CD-4700-ABD3-08190BC5521B}" destId="{9EC1C4BD-F42A-4C55-915E-B1689E4B71C8}" srcOrd="0" destOrd="0" presId="urn:microsoft.com/office/officeart/2005/8/layout/chevron2"/>
    <dgm:cxn modelId="{648A5905-065B-4C71-800A-3E8202917063}" type="presOf" srcId="{ED0D5193-8C1E-4BC6-BCA1-57E9706F3C0A}" destId="{13E38BA2-D1CC-4C82-A4B9-B3947DBDF881}" srcOrd="0" destOrd="0" presId="urn:microsoft.com/office/officeart/2005/8/layout/chevron2"/>
    <dgm:cxn modelId="{E2202281-83FB-4C8E-BF17-4F284218097B}" srcId="{23A47873-54EC-4021-AEE9-0B05E2208558}" destId="{4EDC49CF-61CD-4700-ABD3-08190BC5521B}" srcOrd="0" destOrd="0" parTransId="{E2B8C12D-B06A-4A4E-8AF9-50EC5904A7EB}" sibTransId="{57685412-A547-4EAB-A37A-71434A47FFCF}"/>
    <dgm:cxn modelId="{382FA9E3-0861-4DB9-AD08-BD6A0B7F905C}" srcId="{D2C4E1E2-88D8-4A9F-9F27-7110345FEB06}" destId="{152BF340-9A50-4F10-8819-FD13B5902219}" srcOrd="2" destOrd="0" parTransId="{BC44A0F7-D643-4705-83B2-765595CE8135}" sibTransId="{B61BA912-16E3-47D8-8110-CE0F41E92A57}"/>
    <dgm:cxn modelId="{D69E7F15-DD5F-40F5-A233-D485144C6EAB}" type="presOf" srcId="{B9184A31-059C-4E7C-B426-D49F8F10A237}" destId="{9085C138-54B1-4E11-8052-4D602722DFD6}" srcOrd="0" destOrd="0" presId="urn:microsoft.com/office/officeart/2005/8/layout/chevron2"/>
    <dgm:cxn modelId="{485B8E82-EFB2-4E8D-8AD0-B9335F0689B4}" type="presOf" srcId="{23A47873-54EC-4021-AEE9-0B05E2208558}" destId="{FA0B3702-EB10-4E6A-AEC9-E7E88DC933F8}" srcOrd="0" destOrd="0" presId="urn:microsoft.com/office/officeart/2005/8/layout/chevron2"/>
    <dgm:cxn modelId="{759E4522-D610-41B3-BB7F-C27B4224348B}" srcId="{152BF340-9A50-4F10-8819-FD13B5902219}" destId="{ED0D5193-8C1E-4BC6-BCA1-57E9706F3C0A}" srcOrd="0" destOrd="0" parTransId="{2A9A7A3E-60CB-4BA4-A087-2383358EB527}" sibTransId="{5AB24BF9-8879-48C8-AE18-86C9A998F7F4}"/>
    <dgm:cxn modelId="{6BD93A2C-299C-4DA4-9726-A0C401AE45DD}" type="presOf" srcId="{42B0FD9D-A571-473F-A1D0-6D06AA76BB3C}" destId="{C364B176-7E4D-4BE6-A809-3AA0AC92100E}" srcOrd="0" destOrd="0" presId="urn:microsoft.com/office/officeart/2005/8/layout/chevron2"/>
    <dgm:cxn modelId="{EF642B23-52F6-4EEA-8FD7-125504FF7AF1}" type="presOf" srcId="{D2C4E1E2-88D8-4A9F-9F27-7110345FEB06}" destId="{501CD329-3B4D-4FB2-A9B6-D11807AE616E}" srcOrd="0" destOrd="0" presId="urn:microsoft.com/office/officeart/2005/8/layout/chevron2"/>
    <dgm:cxn modelId="{2E350F56-F701-4A3F-87C0-53818A41CDDD}" srcId="{D2C4E1E2-88D8-4A9F-9F27-7110345FEB06}" destId="{23A47873-54EC-4021-AEE9-0B05E2208558}" srcOrd="1" destOrd="0" parTransId="{79B030E7-D1B0-4B56-A4EA-4A86E8C821E3}" sibTransId="{8CC0D6ED-9578-4BD0-9B1F-D4754A1804D9}"/>
    <dgm:cxn modelId="{3D8E99AC-B930-4A16-8CE2-5B072B140A27}" srcId="{B9184A31-059C-4E7C-B426-D49F8F10A237}" destId="{42B0FD9D-A571-473F-A1D0-6D06AA76BB3C}" srcOrd="0" destOrd="0" parTransId="{5A964AE5-686B-445B-B2C3-EB14F27161A3}" sibTransId="{C247C77B-11FA-4B46-AD01-856B12F62843}"/>
    <dgm:cxn modelId="{DD762620-5AA9-43E4-BA86-9C4AFB40E214}" type="presOf" srcId="{152BF340-9A50-4F10-8819-FD13B5902219}" destId="{48758E3F-C485-41A0-81C5-9F01E5C19602}" srcOrd="0" destOrd="0" presId="urn:microsoft.com/office/officeart/2005/8/layout/chevron2"/>
    <dgm:cxn modelId="{6BCD48DB-25B5-439F-AC99-C01AC901A047}" srcId="{D2C4E1E2-88D8-4A9F-9F27-7110345FEB06}" destId="{B9184A31-059C-4E7C-B426-D49F8F10A237}" srcOrd="0" destOrd="0" parTransId="{686D2C51-0CB4-4F21-BA3C-646183266A9E}" sibTransId="{91D0BDC4-42E0-4A32-B5DF-F007BADAD7C2}"/>
    <dgm:cxn modelId="{357D0EED-57A1-4357-85E4-3DC34F06221B}" type="presParOf" srcId="{501CD329-3B4D-4FB2-A9B6-D11807AE616E}" destId="{CB50761C-6318-4F85-96D3-A10BA93463BA}" srcOrd="0" destOrd="0" presId="urn:microsoft.com/office/officeart/2005/8/layout/chevron2"/>
    <dgm:cxn modelId="{53FA582A-8BFF-4239-AC54-5EC6E40F2FF0}" type="presParOf" srcId="{CB50761C-6318-4F85-96D3-A10BA93463BA}" destId="{9085C138-54B1-4E11-8052-4D602722DFD6}" srcOrd="0" destOrd="0" presId="urn:microsoft.com/office/officeart/2005/8/layout/chevron2"/>
    <dgm:cxn modelId="{5A8E3E2C-4959-4061-801D-31A1BA10EFBA}" type="presParOf" srcId="{CB50761C-6318-4F85-96D3-A10BA93463BA}" destId="{C364B176-7E4D-4BE6-A809-3AA0AC92100E}" srcOrd="1" destOrd="0" presId="urn:microsoft.com/office/officeart/2005/8/layout/chevron2"/>
    <dgm:cxn modelId="{F5837B5D-9E36-4744-8412-A3789D108D7E}" type="presParOf" srcId="{501CD329-3B4D-4FB2-A9B6-D11807AE616E}" destId="{B1D53105-6EE2-4876-BF0B-AF6E4A3C2711}" srcOrd="1" destOrd="0" presId="urn:microsoft.com/office/officeart/2005/8/layout/chevron2"/>
    <dgm:cxn modelId="{03C433F0-6958-44B7-B36D-360892BF2902}" type="presParOf" srcId="{501CD329-3B4D-4FB2-A9B6-D11807AE616E}" destId="{04749DE1-161A-4511-8BA6-522657D5BD06}" srcOrd="2" destOrd="0" presId="urn:microsoft.com/office/officeart/2005/8/layout/chevron2"/>
    <dgm:cxn modelId="{F7DC8089-B468-4A89-9345-E414DB0D9C7C}" type="presParOf" srcId="{04749DE1-161A-4511-8BA6-522657D5BD06}" destId="{FA0B3702-EB10-4E6A-AEC9-E7E88DC933F8}" srcOrd="0" destOrd="0" presId="urn:microsoft.com/office/officeart/2005/8/layout/chevron2"/>
    <dgm:cxn modelId="{CDFB7EC4-5EC9-43EF-A9F7-2FF5DA8EA308}" type="presParOf" srcId="{04749DE1-161A-4511-8BA6-522657D5BD06}" destId="{9EC1C4BD-F42A-4C55-915E-B1689E4B71C8}" srcOrd="1" destOrd="0" presId="urn:microsoft.com/office/officeart/2005/8/layout/chevron2"/>
    <dgm:cxn modelId="{C4410703-753E-43E9-A195-50C62D43D24C}" type="presParOf" srcId="{501CD329-3B4D-4FB2-A9B6-D11807AE616E}" destId="{9B023748-7ED6-4F3A-A3F2-7E1AF390D81B}" srcOrd="3" destOrd="0" presId="urn:microsoft.com/office/officeart/2005/8/layout/chevron2"/>
    <dgm:cxn modelId="{944971A6-1669-4774-9A05-060B5EC5AD76}" type="presParOf" srcId="{501CD329-3B4D-4FB2-A9B6-D11807AE616E}" destId="{A62B7568-9445-4037-A711-0C7F9B87E701}" srcOrd="4" destOrd="0" presId="urn:microsoft.com/office/officeart/2005/8/layout/chevron2"/>
    <dgm:cxn modelId="{F8EAFF79-C528-451B-9876-9596E9162141}" type="presParOf" srcId="{A62B7568-9445-4037-A711-0C7F9B87E701}" destId="{48758E3F-C485-41A0-81C5-9F01E5C19602}" srcOrd="0" destOrd="0" presId="urn:microsoft.com/office/officeart/2005/8/layout/chevron2"/>
    <dgm:cxn modelId="{EE96D108-8B2A-4646-B3F1-E29752DFAB7E}" type="presParOf" srcId="{A62B7568-9445-4037-A711-0C7F9B87E701}" destId="{13E38BA2-D1CC-4C82-A4B9-B3947DBDF88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81E3B7-4071-4A8C-8089-6338F403E888}" type="doc">
      <dgm:prSet loTypeId="urn:microsoft.com/office/officeart/2005/8/layout/chevron2" loCatId="process" qsTypeId="urn:microsoft.com/office/officeart/2005/8/quickstyle/simple5" qsCatId="simple" csTypeId="urn:microsoft.com/office/officeart/2005/8/colors/accent2_3" csCatId="accent2"/>
      <dgm:spPr/>
      <dgm:t>
        <a:bodyPr/>
        <a:lstStyle/>
        <a:p>
          <a:endParaRPr lang="cs-CZ"/>
        </a:p>
      </dgm:t>
    </dgm:pt>
    <dgm:pt modelId="{5A683EEB-DCA2-409A-B50D-6A809A9B374D}">
      <dgm:prSet/>
      <dgm:spPr/>
      <dgm:t>
        <a:bodyPr/>
        <a:lstStyle/>
        <a:p>
          <a:pPr rtl="0"/>
          <a:r>
            <a:rPr lang="cs-CZ" i="1" dirty="0" smtClean="0"/>
            <a:t>Datová základna</a:t>
          </a:r>
          <a:endParaRPr lang="cs-CZ" dirty="0"/>
        </a:p>
      </dgm:t>
    </dgm:pt>
    <dgm:pt modelId="{C1894EF2-D8F1-4272-9262-DBC22B66EE0C}" type="parTrans" cxnId="{7F0EBC27-084E-4A37-85E5-9DBE09A794C5}">
      <dgm:prSet/>
      <dgm:spPr/>
      <dgm:t>
        <a:bodyPr/>
        <a:lstStyle/>
        <a:p>
          <a:endParaRPr lang="cs-CZ"/>
        </a:p>
      </dgm:t>
    </dgm:pt>
    <dgm:pt modelId="{5EE177CA-0807-48CC-A6A8-E519AE660C63}" type="sibTrans" cxnId="{7F0EBC27-084E-4A37-85E5-9DBE09A794C5}">
      <dgm:prSet/>
      <dgm:spPr/>
      <dgm:t>
        <a:bodyPr/>
        <a:lstStyle/>
        <a:p>
          <a:endParaRPr lang="cs-CZ"/>
        </a:p>
      </dgm:t>
    </dgm:pt>
    <dgm:pt modelId="{8C427B4E-13E0-4329-86C0-9F96F4A64CAE}">
      <dgm:prSet/>
      <dgm:spPr/>
      <dgm:t>
        <a:bodyPr/>
        <a:lstStyle/>
        <a:p>
          <a:pPr rtl="0"/>
          <a:r>
            <a:rPr lang="cs-CZ" dirty="0" smtClean="0"/>
            <a:t>množina datových souborů</a:t>
          </a:r>
          <a:endParaRPr lang="cs-CZ" dirty="0"/>
        </a:p>
      </dgm:t>
    </dgm:pt>
    <dgm:pt modelId="{7523339D-6D40-4DF1-93C9-B0E6FEF724D2}" type="parTrans" cxnId="{5B5E9350-8568-45D0-87A2-485B6F3B871D}">
      <dgm:prSet/>
      <dgm:spPr/>
      <dgm:t>
        <a:bodyPr/>
        <a:lstStyle/>
        <a:p>
          <a:endParaRPr lang="cs-CZ"/>
        </a:p>
      </dgm:t>
    </dgm:pt>
    <dgm:pt modelId="{8E996D3D-46F3-4290-8F6C-CA29FD186FAB}" type="sibTrans" cxnId="{5B5E9350-8568-45D0-87A2-485B6F3B871D}">
      <dgm:prSet/>
      <dgm:spPr/>
      <dgm:t>
        <a:bodyPr/>
        <a:lstStyle/>
        <a:p>
          <a:endParaRPr lang="cs-CZ"/>
        </a:p>
      </dgm:t>
    </dgm:pt>
    <dgm:pt modelId="{3C63C7B6-36DA-4EAA-A80E-496D0EE79B14}">
      <dgm:prSet/>
      <dgm:spPr/>
      <dgm:t>
        <a:bodyPr/>
        <a:lstStyle/>
        <a:p>
          <a:pPr rtl="0"/>
          <a:r>
            <a:rPr lang="cs-CZ" dirty="0" smtClean="0"/>
            <a:t>jedním ze souborů by měl být katalog dat, tj. soubor, který nese informace o struktuře ostatních datových souborů</a:t>
          </a:r>
          <a:endParaRPr lang="cs-CZ" dirty="0"/>
        </a:p>
      </dgm:t>
    </dgm:pt>
    <dgm:pt modelId="{9D48563A-1761-41E7-81E9-8154D7742647}" type="parTrans" cxnId="{7372B86D-D2AF-4B04-A9FB-00336E6E3D5A}">
      <dgm:prSet/>
      <dgm:spPr/>
      <dgm:t>
        <a:bodyPr/>
        <a:lstStyle/>
        <a:p>
          <a:endParaRPr lang="cs-CZ"/>
        </a:p>
      </dgm:t>
    </dgm:pt>
    <dgm:pt modelId="{2A701A6A-8E68-4AEA-8504-F85ECF21AB1E}" type="sibTrans" cxnId="{7372B86D-D2AF-4B04-A9FB-00336E6E3D5A}">
      <dgm:prSet/>
      <dgm:spPr/>
      <dgm:t>
        <a:bodyPr/>
        <a:lstStyle/>
        <a:p>
          <a:endParaRPr lang="cs-CZ"/>
        </a:p>
      </dgm:t>
    </dgm:pt>
    <dgm:pt modelId="{231791DC-A680-4429-86E8-8D40AEF6D5EA}">
      <dgm:prSet/>
      <dgm:spPr/>
      <dgm:t>
        <a:bodyPr/>
        <a:lstStyle/>
        <a:p>
          <a:pPr rtl="0"/>
          <a:r>
            <a:rPr lang="cs-CZ" dirty="0" smtClean="0"/>
            <a:t>zásoba údajů, které slouží jako informační podpora určitého procesu.</a:t>
          </a:r>
          <a:endParaRPr lang="cs-CZ" dirty="0"/>
        </a:p>
      </dgm:t>
    </dgm:pt>
    <dgm:pt modelId="{59AEAD4D-371F-432B-816C-153031FCDC1B}" type="parTrans" cxnId="{851E6216-C35B-409C-8080-28A0355D555B}">
      <dgm:prSet/>
      <dgm:spPr/>
      <dgm:t>
        <a:bodyPr/>
        <a:lstStyle/>
        <a:p>
          <a:endParaRPr lang="cs-CZ"/>
        </a:p>
      </dgm:t>
    </dgm:pt>
    <dgm:pt modelId="{EB6F5EC4-20ED-4380-A5F8-9E1EF20D125D}" type="sibTrans" cxnId="{851E6216-C35B-409C-8080-28A0355D555B}">
      <dgm:prSet/>
      <dgm:spPr/>
      <dgm:t>
        <a:bodyPr/>
        <a:lstStyle/>
        <a:p>
          <a:endParaRPr lang="cs-CZ"/>
        </a:p>
      </dgm:t>
    </dgm:pt>
    <dgm:pt modelId="{E0ED7244-527A-4F55-9376-FB691509B99A}">
      <dgm:prSet/>
      <dgm:spPr/>
      <dgm:t>
        <a:bodyPr/>
        <a:lstStyle/>
        <a:p>
          <a:pPr rtl="0"/>
          <a:r>
            <a:rPr lang="cs-CZ" i="1" dirty="0" smtClean="0"/>
            <a:t>Databáze</a:t>
          </a:r>
          <a:endParaRPr lang="cs-CZ" dirty="0"/>
        </a:p>
      </dgm:t>
    </dgm:pt>
    <dgm:pt modelId="{7C8BB5E1-AB91-45CF-A026-46E51FA9421C}" type="parTrans" cxnId="{961CB0DA-3FAC-4EE7-B126-B194D595C940}">
      <dgm:prSet/>
      <dgm:spPr/>
      <dgm:t>
        <a:bodyPr/>
        <a:lstStyle/>
        <a:p>
          <a:endParaRPr lang="cs-CZ"/>
        </a:p>
      </dgm:t>
    </dgm:pt>
    <dgm:pt modelId="{D5BF3F4B-33D8-49B4-B45B-2567095602CC}" type="sibTrans" cxnId="{961CB0DA-3FAC-4EE7-B126-B194D595C940}">
      <dgm:prSet/>
      <dgm:spPr/>
      <dgm:t>
        <a:bodyPr/>
        <a:lstStyle/>
        <a:p>
          <a:endParaRPr lang="cs-CZ"/>
        </a:p>
      </dgm:t>
    </dgm:pt>
    <dgm:pt modelId="{D6725AF8-0A80-4ACE-A666-DABE0B08B334}">
      <dgm:prSet/>
      <dgm:spPr/>
      <dgm:t>
        <a:bodyPr/>
        <a:lstStyle/>
        <a:p>
          <a:pPr rtl="0"/>
          <a:r>
            <a:rPr lang="cs-CZ" dirty="0" smtClean="0"/>
            <a:t>data, která slouží více aplikacím, jsou v nich minimalizovány redundance dat a existuje vhodně centralizovaná správa těchto dat.</a:t>
          </a:r>
          <a:endParaRPr lang="cs-CZ" dirty="0"/>
        </a:p>
      </dgm:t>
    </dgm:pt>
    <dgm:pt modelId="{62C8D491-BE29-4032-8009-FB6368CAB551}" type="parTrans" cxnId="{AEE2238E-F3FF-47CE-981D-446C78427FC3}">
      <dgm:prSet/>
      <dgm:spPr/>
      <dgm:t>
        <a:bodyPr/>
        <a:lstStyle/>
        <a:p>
          <a:endParaRPr lang="cs-CZ"/>
        </a:p>
      </dgm:t>
    </dgm:pt>
    <dgm:pt modelId="{7E5BE3D4-BE6A-40BF-8AC3-935CE1724C8E}" type="sibTrans" cxnId="{AEE2238E-F3FF-47CE-981D-446C78427FC3}">
      <dgm:prSet/>
      <dgm:spPr/>
      <dgm:t>
        <a:bodyPr/>
        <a:lstStyle/>
        <a:p>
          <a:endParaRPr lang="cs-CZ"/>
        </a:p>
      </dgm:t>
    </dgm:pt>
    <dgm:pt modelId="{C59F40C1-314B-45F5-BB91-7C1250BF7783}">
      <dgm:prSet/>
      <dgm:spPr/>
      <dgm:t>
        <a:bodyPr/>
        <a:lstStyle/>
        <a:p>
          <a:pPr rtl="0"/>
          <a:r>
            <a:rPr lang="cs-CZ" dirty="0" smtClean="0"/>
            <a:t>cílem databázového systému je uspořádat datové zdroje (datovou základnu) na počítači tak, aby tyto zdroje mohly být využívány více uživateli a mohly být využity na různých počítačích zapojených do sítě.</a:t>
          </a:r>
          <a:endParaRPr lang="cs-CZ" dirty="0"/>
        </a:p>
      </dgm:t>
    </dgm:pt>
    <dgm:pt modelId="{683001E5-BF14-42A5-AA0F-3E4DE6A9EF8B}" type="parTrans" cxnId="{2DDA18F7-391B-4D4E-A6D0-888D890A645B}">
      <dgm:prSet/>
      <dgm:spPr/>
      <dgm:t>
        <a:bodyPr/>
        <a:lstStyle/>
        <a:p>
          <a:endParaRPr lang="cs-CZ"/>
        </a:p>
      </dgm:t>
    </dgm:pt>
    <dgm:pt modelId="{03DC2BA3-540E-4B95-A7A8-176F12029255}" type="sibTrans" cxnId="{2DDA18F7-391B-4D4E-A6D0-888D890A645B}">
      <dgm:prSet/>
      <dgm:spPr/>
      <dgm:t>
        <a:bodyPr/>
        <a:lstStyle/>
        <a:p>
          <a:endParaRPr lang="cs-CZ"/>
        </a:p>
      </dgm:t>
    </dgm:pt>
    <dgm:pt modelId="{FB1EB581-474D-470E-B32C-4277FA5EDA9F}">
      <dgm:prSet/>
      <dgm:spPr/>
      <dgm:t>
        <a:bodyPr/>
        <a:lstStyle/>
        <a:p>
          <a:pPr rtl="0"/>
          <a:r>
            <a:rPr lang="cs-CZ" i="1" dirty="0" smtClean="0"/>
            <a:t>Databanka</a:t>
          </a:r>
          <a:endParaRPr lang="cs-CZ" dirty="0"/>
        </a:p>
      </dgm:t>
    </dgm:pt>
    <dgm:pt modelId="{28AC01E7-3A53-41EF-AF24-F57FC4CDB525}" type="parTrans" cxnId="{4A160995-350D-431E-A224-094CB92B3592}">
      <dgm:prSet/>
      <dgm:spPr/>
      <dgm:t>
        <a:bodyPr/>
        <a:lstStyle/>
        <a:p>
          <a:endParaRPr lang="cs-CZ"/>
        </a:p>
      </dgm:t>
    </dgm:pt>
    <dgm:pt modelId="{2159A710-33BC-4C39-9740-AB36CA3F5E19}" type="sibTrans" cxnId="{4A160995-350D-431E-A224-094CB92B3592}">
      <dgm:prSet/>
      <dgm:spPr/>
      <dgm:t>
        <a:bodyPr/>
        <a:lstStyle/>
        <a:p>
          <a:endParaRPr lang="cs-CZ"/>
        </a:p>
      </dgm:t>
    </dgm:pt>
    <dgm:pt modelId="{E6BB7B3A-80D4-4DD2-AE78-B28278C5537C}">
      <dgm:prSet/>
      <dgm:spPr/>
      <dgm:t>
        <a:bodyPr/>
        <a:lstStyle/>
        <a:p>
          <a:pPr rtl="0"/>
          <a:r>
            <a:rPr lang="cs-CZ" dirty="0" smtClean="0"/>
            <a:t>má obdobný význam jako datová základna, vystihuje však i vnitřní strukturu dat a vazby mezi datovými objekty.</a:t>
          </a:r>
          <a:endParaRPr lang="cs-CZ" dirty="0"/>
        </a:p>
      </dgm:t>
    </dgm:pt>
    <dgm:pt modelId="{82F79302-36AC-46BC-9B7E-4FCBC2784142}" type="parTrans" cxnId="{0B2F3986-9D56-4A8C-B719-C4A376EA2A9B}">
      <dgm:prSet/>
      <dgm:spPr/>
      <dgm:t>
        <a:bodyPr/>
        <a:lstStyle/>
        <a:p>
          <a:endParaRPr lang="cs-CZ"/>
        </a:p>
      </dgm:t>
    </dgm:pt>
    <dgm:pt modelId="{BAB9AEFB-E361-4379-9055-EBCCA7C1F88D}" type="sibTrans" cxnId="{0B2F3986-9D56-4A8C-B719-C4A376EA2A9B}">
      <dgm:prSet/>
      <dgm:spPr/>
      <dgm:t>
        <a:bodyPr/>
        <a:lstStyle/>
        <a:p>
          <a:endParaRPr lang="cs-CZ"/>
        </a:p>
      </dgm:t>
    </dgm:pt>
    <dgm:pt modelId="{EF5F1E17-832E-4FEC-BBCA-FC061C7C2BC8}" type="pres">
      <dgm:prSet presAssocID="{F081E3B7-4071-4A8C-8089-6338F403E888}" presName="linearFlow" presStyleCnt="0">
        <dgm:presLayoutVars>
          <dgm:dir/>
          <dgm:animLvl val="lvl"/>
          <dgm:resizeHandles val="exact"/>
        </dgm:presLayoutVars>
      </dgm:prSet>
      <dgm:spPr/>
      <dgm:t>
        <a:bodyPr/>
        <a:lstStyle/>
        <a:p>
          <a:endParaRPr lang="cs-CZ"/>
        </a:p>
      </dgm:t>
    </dgm:pt>
    <dgm:pt modelId="{355DD642-5BCC-4AEF-B3DF-D57C556981E6}" type="pres">
      <dgm:prSet presAssocID="{5A683EEB-DCA2-409A-B50D-6A809A9B374D}" presName="composite" presStyleCnt="0"/>
      <dgm:spPr/>
    </dgm:pt>
    <dgm:pt modelId="{184CFD98-A3B3-4E13-9B01-DB0FE3C4BB2B}" type="pres">
      <dgm:prSet presAssocID="{5A683EEB-DCA2-409A-B50D-6A809A9B374D}" presName="parentText" presStyleLbl="alignNode1" presStyleIdx="0" presStyleCnt="3">
        <dgm:presLayoutVars>
          <dgm:chMax val="1"/>
          <dgm:bulletEnabled val="1"/>
        </dgm:presLayoutVars>
      </dgm:prSet>
      <dgm:spPr/>
      <dgm:t>
        <a:bodyPr/>
        <a:lstStyle/>
        <a:p>
          <a:endParaRPr lang="cs-CZ"/>
        </a:p>
      </dgm:t>
    </dgm:pt>
    <dgm:pt modelId="{4BFA1B8D-C8CF-463D-ACE9-90FCACAE03E6}" type="pres">
      <dgm:prSet presAssocID="{5A683EEB-DCA2-409A-B50D-6A809A9B374D}" presName="descendantText" presStyleLbl="alignAcc1" presStyleIdx="0" presStyleCnt="3">
        <dgm:presLayoutVars>
          <dgm:bulletEnabled val="1"/>
        </dgm:presLayoutVars>
      </dgm:prSet>
      <dgm:spPr/>
      <dgm:t>
        <a:bodyPr/>
        <a:lstStyle/>
        <a:p>
          <a:endParaRPr lang="cs-CZ"/>
        </a:p>
      </dgm:t>
    </dgm:pt>
    <dgm:pt modelId="{1CDBD28A-3424-4596-ABFC-28620563A203}" type="pres">
      <dgm:prSet presAssocID="{5EE177CA-0807-48CC-A6A8-E519AE660C63}" presName="sp" presStyleCnt="0"/>
      <dgm:spPr/>
    </dgm:pt>
    <dgm:pt modelId="{F6A59AC9-F22A-466C-AE98-11128AA46E6F}" type="pres">
      <dgm:prSet presAssocID="{E0ED7244-527A-4F55-9376-FB691509B99A}" presName="composite" presStyleCnt="0"/>
      <dgm:spPr/>
    </dgm:pt>
    <dgm:pt modelId="{0D3D24DB-5A99-4556-A923-53B990A51FEB}" type="pres">
      <dgm:prSet presAssocID="{E0ED7244-527A-4F55-9376-FB691509B99A}" presName="parentText" presStyleLbl="alignNode1" presStyleIdx="1" presStyleCnt="3">
        <dgm:presLayoutVars>
          <dgm:chMax val="1"/>
          <dgm:bulletEnabled val="1"/>
        </dgm:presLayoutVars>
      </dgm:prSet>
      <dgm:spPr/>
      <dgm:t>
        <a:bodyPr/>
        <a:lstStyle/>
        <a:p>
          <a:endParaRPr lang="cs-CZ"/>
        </a:p>
      </dgm:t>
    </dgm:pt>
    <dgm:pt modelId="{BE530B2D-679D-4E92-86E8-57F6F8F4B32C}" type="pres">
      <dgm:prSet presAssocID="{E0ED7244-527A-4F55-9376-FB691509B99A}" presName="descendantText" presStyleLbl="alignAcc1" presStyleIdx="1" presStyleCnt="3">
        <dgm:presLayoutVars>
          <dgm:bulletEnabled val="1"/>
        </dgm:presLayoutVars>
      </dgm:prSet>
      <dgm:spPr/>
      <dgm:t>
        <a:bodyPr/>
        <a:lstStyle/>
        <a:p>
          <a:endParaRPr lang="cs-CZ"/>
        </a:p>
      </dgm:t>
    </dgm:pt>
    <dgm:pt modelId="{CED27D14-56BE-4F1A-8FF9-7DA5EEE52A3A}" type="pres">
      <dgm:prSet presAssocID="{D5BF3F4B-33D8-49B4-B45B-2567095602CC}" presName="sp" presStyleCnt="0"/>
      <dgm:spPr/>
    </dgm:pt>
    <dgm:pt modelId="{B7518F63-A784-4B45-A03E-E88168D99880}" type="pres">
      <dgm:prSet presAssocID="{FB1EB581-474D-470E-B32C-4277FA5EDA9F}" presName="composite" presStyleCnt="0"/>
      <dgm:spPr/>
    </dgm:pt>
    <dgm:pt modelId="{E5AEF35C-5305-45E1-9216-B903435C1CA5}" type="pres">
      <dgm:prSet presAssocID="{FB1EB581-474D-470E-B32C-4277FA5EDA9F}" presName="parentText" presStyleLbl="alignNode1" presStyleIdx="2" presStyleCnt="3">
        <dgm:presLayoutVars>
          <dgm:chMax val="1"/>
          <dgm:bulletEnabled val="1"/>
        </dgm:presLayoutVars>
      </dgm:prSet>
      <dgm:spPr/>
      <dgm:t>
        <a:bodyPr/>
        <a:lstStyle/>
        <a:p>
          <a:endParaRPr lang="cs-CZ"/>
        </a:p>
      </dgm:t>
    </dgm:pt>
    <dgm:pt modelId="{A3CEE099-92DE-4699-819C-CDF19B95E270}" type="pres">
      <dgm:prSet presAssocID="{FB1EB581-474D-470E-B32C-4277FA5EDA9F}" presName="descendantText" presStyleLbl="alignAcc1" presStyleIdx="2" presStyleCnt="3">
        <dgm:presLayoutVars>
          <dgm:bulletEnabled val="1"/>
        </dgm:presLayoutVars>
      </dgm:prSet>
      <dgm:spPr/>
      <dgm:t>
        <a:bodyPr/>
        <a:lstStyle/>
        <a:p>
          <a:endParaRPr lang="cs-CZ"/>
        </a:p>
      </dgm:t>
    </dgm:pt>
  </dgm:ptLst>
  <dgm:cxnLst>
    <dgm:cxn modelId="{2FB47696-AB63-4916-B3AC-F4DFFB2568EE}" type="presOf" srcId="{C59F40C1-314B-45F5-BB91-7C1250BF7783}" destId="{BE530B2D-679D-4E92-86E8-57F6F8F4B32C}" srcOrd="0" destOrd="1" presId="urn:microsoft.com/office/officeart/2005/8/layout/chevron2"/>
    <dgm:cxn modelId="{851E6216-C35B-409C-8080-28A0355D555B}" srcId="{5A683EEB-DCA2-409A-B50D-6A809A9B374D}" destId="{231791DC-A680-4429-86E8-8D40AEF6D5EA}" srcOrd="2" destOrd="0" parTransId="{59AEAD4D-371F-432B-816C-153031FCDC1B}" sibTransId="{EB6F5EC4-20ED-4380-A5F8-9E1EF20D125D}"/>
    <dgm:cxn modelId="{4A52560C-CB73-4D75-A20E-DDF325463699}" type="presOf" srcId="{5A683EEB-DCA2-409A-B50D-6A809A9B374D}" destId="{184CFD98-A3B3-4E13-9B01-DB0FE3C4BB2B}" srcOrd="0" destOrd="0" presId="urn:microsoft.com/office/officeart/2005/8/layout/chevron2"/>
    <dgm:cxn modelId="{50A1BEA8-1325-4887-8D83-5B30D00DDAD5}" type="presOf" srcId="{231791DC-A680-4429-86E8-8D40AEF6D5EA}" destId="{4BFA1B8D-C8CF-463D-ACE9-90FCACAE03E6}" srcOrd="0" destOrd="2" presId="urn:microsoft.com/office/officeart/2005/8/layout/chevron2"/>
    <dgm:cxn modelId="{C3E37E8A-06D8-4FDC-8E92-B329B2DC2F82}" type="presOf" srcId="{FB1EB581-474D-470E-B32C-4277FA5EDA9F}" destId="{E5AEF35C-5305-45E1-9216-B903435C1CA5}" srcOrd="0" destOrd="0" presId="urn:microsoft.com/office/officeart/2005/8/layout/chevron2"/>
    <dgm:cxn modelId="{7372B86D-D2AF-4B04-A9FB-00336E6E3D5A}" srcId="{5A683EEB-DCA2-409A-B50D-6A809A9B374D}" destId="{3C63C7B6-36DA-4EAA-A80E-496D0EE79B14}" srcOrd="1" destOrd="0" parTransId="{9D48563A-1761-41E7-81E9-8154D7742647}" sibTransId="{2A701A6A-8E68-4AEA-8504-F85ECF21AB1E}"/>
    <dgm:cxn modelId="{4A160995-350D-431E-A224-094CB92B3592}" srcId="{F081E3B7-4071-4A8C-8089-6338F403E888}" destId="{FB1EB581-474D-470E-B32C-4277FA5EDA9F}" srcOrd="2" destOrd="0" parTransId="{28AC01E7-3A53-41EF-AF24-F57FC4CDB525}" sibTransId="{2159A710-33BC-4C39-9740-AB36CA3F5E19}"/>
    <dgm:cxn modelId="{AEE2238E-F3FF-47CE-981D-446C78427FC3}" srcId="{E0ED7244-527A-4F55-9376-FB691509B99A}" destId="{D6725AF8-0A80-4ACE-A666-DABE0B08B334}" srcOrd="0" destOrd="0" parTransId="{62C8D491-BE29-4032-8009-FB6368CAB551}" sibTransId="{7E5BE3D4-BE6A-40BF-8AC3-935CE1724C8E}"/>
    <dgm:cxn modelId="{4C7E6597-0344-4CD1-9785-BFAD42F0B7FB}" type="presOf" srcId="{E0ED7244-527A-4F55-9376-FB691509B99A}" destId="{0D3D24DB-5A99-4556-A923-53B990A51FEB}" srcOrd="0" destOrd="0" presId="urn:microsoft.com/office/officeart/2005/8/layout/chevron2"/>
    <dgm:cxn modelId="{2A71EDA1-A6CD-48DE-869D-F8CF6023934F}" type="presOf" srcId="{3C63C7B6-36DA-4EAA-A80E-496D0EE79B14}" destId="{4BFA1B8D-C8CF-463D-ACE9-90FCACAE03E6}" srcOrd="0" destOrd="1" presId="urn:microsoft.com/office/officeart/2005/8/layout/chevron2"/>
    <dgm:cxn modelId="{2DDA18F7-391B-4D4E-A6D0-888D890A645B}" srcId="{E0ED7244-527A-4F55-9376-FB691509B99A}" destId="{C59F40C1-314B-45F5-BB91-7C1250BF7783}" srcOrd="1" destOrd="0" parTransId="{683001E5-BF14-42A5-AA0F-3E4DE6A9EF8B}" sibTransId="{03DC2BA3-540E-4B95-A7A8-176F12029255}"/>
    <dgm:cxn modelId="{8A314858-9606-4696-8B75-C107C37C5473}" type="presOf" srcId="{F081E3B7-4071-4A8C-8089-6338F403E888}" destId="{EF5F1E17-832E-4FEC-BBCA-FC061C7C2BC8}" srcOrd="0" destOrd="0" presId="urn:microsoft.com/office/officeart/2005/8/layout/chevron2"/>
    <dgm:cxn modelId="{961CB0DA-3FAC-4EE7-B126-B194D595C940}" srcId="{F081E3B7-4071-4A8C-8089-6338F403E888}" destId="{E0ED7244-527A-4F55-9376-FB691509B99A}" srcOrd="1" destOrd="0" parTransId="{7C8BB5E1-AB91-45CF-A026-46E51FA9421C}" sibTransId="{D5BF3F4B-33D8-49B4-B45B-2567095602CC}"/>
    <dgm:cxn modelId="{9A2B62A9-5B48-4A68-BEC6-887B754FAF93}" type="presOf" srcId="{8C427B4E-13E0-4329-86C0-9F96F4A64CAE}" destId="{4BFA1B8D-C8CF-463D-ACE9-90FCACAE03E6}" srcOrd="0" destOrd="0" presId="urn:microsoft.com/office/officeart/2005/8/layout/chevron2"/>
    <dgm:cxn modelId="{5B2A40F8-5155-419E-B353-5EDDDF44389F}" type="presOf" srcId="{E6BB7B3A-80D4-4DD2-AE78-B28278C5537C}" destId="{A3CEE099-92DE-4699-819C-CDF19B95E270}" srcOrd="0" destOrd="0" presId="urn:microsoft.com/office/officeart/2005/8/layout/chevron2"/>
    <dgm:cxn modelId="{0B2F3986-9D56-4A8C-B719-C4A376EA2A9B}" srcId="{FB1EB581-474D-470E-B32C-4277FA5EDA9F}" destId="{E6BB7B3A-80D4-4DD2-AE78-B28278C5537C}" srcOrd="0" destOrd="0" parTransId="{82F79302-36AC-46BC-9B7E-4FCBC2784142}" sibTransId="{BAB9AEFB-E361-4379-9055-EBCCA7C1F88D}"/>
    <dgm:cxn modelId="{5B5E9350-8568-45D0-87A2-485B6F3B871D}" srcId="{5A683EEB-DCA2-409A-B50D-6A809A9B374D}" destId="{8C427B4E-13E0-4329-86C0-9F96F4A64CAE}" srcOrd="0" destOrd="0" parTransId="{7523339D-6D40-4DF1-93C9-B0E6FEF724D2}" sibTransId="{8E996D3D-46F3-4290-8F6C-CA29FD186FAB}"/>
    <dgm:cxn modelId="{7F0EBC27-084E-4A37-85E5-9DBE09A794C5}" srcId="{F081E3B7-4071-4A8C-8089-6338F403E888}" destId="{5A683EEB-DCA2-409A-B50D-6A809A9B374D}" srcOrd="0" destOrd="0" parTransId="{C1894EF2-D8F1-4272-9262-DBC22B66EE0C}" sibTransId="{5EE177CA-0807-48CC-A6A8-E519AE660C63}"/>
    <dgm:cxn modelId="{31D54F7C-0DD7-42D0-9EFA-D16488BD9C08}" type="presOf" srcId="{D6725AF8-0A80-4ACE-A666-DABE0B08B334}" destId="{BE530B2D-679D-4E92-86E8-57F6F8F4B32C}" srcOrd="0" destOrd="0" presId="urn:microsoft.com/office/officeart/2005/8/layout/chevron2"/>
    <dgm:cxn modelId="{2AF54194-740A-484C-A3DF-8B8B45501115}" type="presParOf" srcId="{EF5F1E17-832E-4FEC-BBCA-FC061C7C2BC8}" destId="{355DD642-5BCC-4AEF-B3DF-D57C556981E6}" srcOrd="0" destOrd="0" presId="urn:microsoft.com/office/officeart/2005/8/layout/chevron2"/>
    <dgm:cxn modelId="{C59FC7F7-342E-4043-B5FF-818546410CEC}" type="presParOf" srcId="{355DD642-5BCC-4AEF-B3DF-D57C556981E6}" destId="{184CFD98-A3B3-4E13-9B01-DB0FE3C4BB2B}" srcOrd="0" destOrd="0" presId="urn:microsoft.com/office/officeart/2005/8/layout/chevron2"/>
    <dgm:cxn modelId="{0B697E77-A1CB-4F16-B1D0-3DE86D7C5AEA}" type="presParOf" srcId="{355DD642-5BCC-4AEF-B3DF-D57C556981E6}" destId="{4BFA1B8D-C8CF-463D-ACE9-90FCACAE03E6}" srcOrd="1" destOrd="0" presId="urn:microsoft.com/office/officeart/2005/8/layout/chevron2"/>
    <dgm:cxn modelId="{E96C02F3-D6A8-4E10-AC9A-608BCFECF433}" type="presParOf" srcId="{EF5F1E17-832E-4FEC-BBCA-FC061C7C2BC8}" destId="{1CDBD28A-3424-4596-ABFC-28620563A203}" srcOrd="1" destOrd="0" presId="urn:microsoft.com/office/officeart/2005/8/layout/chevron2"/>
    <dgm:cxn modelId="{B90247B3-225A-41D6-A3F4-8A8A61B7F6A5}" type="presParOf" srcId="{EF5F1E17-832E-4FEC-BBCA-FC061C7C2BC8}" destId="{F6A59AC9-F22A-466C-AE98-11128AA46E6F}" srcOrd="2" destOrd="0" presId="urn:microsoft.com/office/officeart/2005/8/layout/chevron2"/>
    <dgm:cxn modelId="{A17463A9-8A11-4F9D-A507-741C0E8C7AF5}" type="presParOf" srcId="{F6A59AC9-F22A-466C-AE98-11128AA46E6F}" destId="{0D3D24DB-5A99-4556-A923-53B990A51FEB}" srcOrd="0" destOrd="0" presId="urn:microsoft.com/office/officeart/2005/8/layout/chevron2"/>
    <dgm:cxn modelId="{FFD7356E-BFBC-43C6-A9D4-0C07DE516EDD}" type="presParOf" srcId="{F6A59AC9-F22A-466C-AE98-11128AA46E6F}" destId="{BE530B2D-679D-4E92-86E8-57F6F8F4B32C}" srcOrd="1" destOrd="0" presId="urn:microsoft.com/office/officeart/2005/8/layout/chevron2"/>
    <dgm:cxn modelId="{7371CDA5-D1A7-4752-90CF-A2CDC4D32247}" type="presParOf" srcId="{EF5F1E17-832E-4FEC-BBCA-FC061C7C2BC8}" destId="{CED27D14-56BE-4F1A-8FF9-7DA5EEE52A3A}" srcOrd="3" destOrd="0" presId="urn:microsoft.com/office/officeart/2005/8/layout/chevron2"/>
    <dgm:cxn modelId="{D908A6AE-BF9B-4A64-83AD-787B65589989}" type="presParOf" srcId="{EF5F1E17-832E-4FEC-BBCA-FC061C7C2BC8}" destId="{B7518F63-A784-4B45-A03E-E88168D99880}" srcOrd="4" destOrd="0" presId="urn:microsoft.com/office/officeart/2005/8/layout/chevron2"/>
    <dgm:cxn modelId="{FC714BEB-017A-4D21-B258-65F718461047}" type="presParOf" srcId="{B7518F63-A784-4B45-A03E-E88168D99880}" destId="{E5AEF35C-5305-45E1-9216-B903435C1CA5}" srcOrd="0" destOrd="0" presId="urn:microsoft.com/office/officeart/2005/8/layout/chevron2"/>
    <dgm:cxn modelId="{3D3AB235-423A-420D-8C08-DBB906F2D55F}" type="presParOf" srcId="{B7518F63-A784-4B45-A03E-E88168D99880}" destId="{A3CEE099-92DE-4699-819C-CDF19B95E2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4247BF-D6B5-401B-8A39-D2DD6566B44D}" type="doc">
      <dgm:prSet loTypeId="urn:microsoft.com/office/officeart/2005/8/layout/chevron2" loCatId="process" qsTypeId="urn:microsoft.com/office/officeart/2005/8/quickstyle/simple5" qsCatId="simple" csTypeId="urn:microsoft.com/office/officeart/2005/8/colors/accent2_5" csCatId="accent2"/>
      <dgm:spPr/>
      <dgm:t>
        <a:bodyPr/>
        <a:lstStyle/>
        <a:p>
          <a:endParaRPr lang="cs-CZ"/>
        </a:p>
      </dgm:t>
    </dgm:pt>
    <dgm:pt modelId="{4CEE9B6C-1D4C-4C6F-B4E0-0E0ECDDBEA92}">
      <dgm:prSet/>
      <dgm:spPr/>
      <dgm:t>
        <a:bodyPr/>
        <a:lstStyle/>
        <a:p>
          <a:pPr rtl="0"/>
          <a:r>
            <a:rPr lang="cs-CZ" b="1" dirty="0" smtClean="0"/>
            <a:t>Systém řízení bází dat (SŘBD) </a:t>
          </a:r>
          <a:endParaRPr lang="cs-CZ" b="1" dirty="0"/>
        </a:p>
      </dgm:t>
    </dgm:pt>
    <dgm:pt modelId="{1F42BCB1-488A-4125-BC96-4139D1D08C88}" type="parTrans" cxnId="{1065F0D8-71B9-46D5-8DD8-6E733B71BADA}">
      <dgm:prSet/>
      <dgm:spPr/>
      <dgm:t>
        <a:bodyPr/>
        <a:lstStyle/>
        <a:p>
          <a:endParaRPr lang="cs-CZ"/>
        </a:p>
      </dgm:t>
    </dgm:pt>
    <dgm:pt modelId="{85FBA3A8-4DA6-4D63-BC26-A0EB332F2969}" type="sibTrans" cxnId="{1065F0D8-71B9-46D5-8DD8-6E733B71BADA}">
      <dgm:prSet/>
      <dgm:spPr/>
      <dgm:t>
        <a:bodyPr/>
        <a:lstStyle/>
        <a:p>
          <a:endParaRPr lang="cs-CZ"/>
        </a:p>
      </dgm:t>
    </dgm:pt>
    <dgm:pt modelId="{178904BD-B4EE-4C6D-94A9-D332A8CA42C2}">
      <dgm:prSet/>
      <dgm:spPr/>
      <dgm:t>
        <a:bodyPr/>
        <a:lstStyle/>
        <a:p>
          <a:pPr rtl="0"/>
          <a:r>
            <a:rPr lang="cs-CZ" dirty="0" smtClean="0"/>
            <a:t>základní komponenta databázové koncepce</a:t>
          </a:r>
          <a:endParaRPr lang="cs-CZ" dirty="0"/>
        </a:p>
      </dgm:t>
    </dgm:pt>
    <dgm:pt modelId="{1BCAA1BF-1150-49C5-AE70-B2F7AB23F528}" type="parTrans" cxnId="{E9CA78C0-D674-4BAC-B9C5-3911555F1AFB}">
      <dgm:prSet/>
      <dgm:spPr/>
      <dgm:t>
        <a:bodyPr/>
        <a:lstStyle/>
        <a:p>
          <a:endParaRPr lang="cs-CZ"/>
        </a:p>
      </dgm:t>
    </dgm:pt>
    <dgm:pt modelId="{C19A3869-31A2-4AC7-9D39-246C82F6F068}" type="sibTrans" cxnId="{E9CA78C0-D674-4BAC-B9C5-3911555F1AFB}">
      <dgm:prSet/>
      <dgm:spPr/>
      <dgm:t>
        <a:bodyPr/>
        <a:lstStyle/>
        <a:p>
          <a:endParaRPr lang="cs-CZ"/>
        </a:p>
      </dgm:t>
    </dgm:pt>
    <dgm:pt modelId="{3732361D-3923-4663-BC5D-00FC0BBFC336}">
      <dgm:prSet/>
      <dgm:spPr/>
      <dgm:t>
        <a:bodyPr/>
        <a:lstStyle/>
        <a:p>
          <a:pPr rtl="0"/>
          <a:r>
            <a:rPr lang="cs-CZ" dirty="0" smtClean="0"/>
            <a:t>programový systém umožňující práci s databází </a:t>
          </a:r>
          <a:endParaRPr lang="cs-CZ" dirty="0"/>
        </a:p>
      </dgm:t>
    </dgm:pt>
    <dgm:pt modelId="{F17116B7-7F8A-4B16-823D-2EBDF1BB3BC4}" type="parTrans" cxnId="{9F525A03-C69C-450E-8196-196DFB13CDDF}">
      <dgm:prSet/>
      <dgm:spPr/>
      <dgm:t>
        <a:bodyPr/>
        <a:lstStyle/>
        <a:p>
          <a:endParaRPr lang="cs-CZ"/>
        </a:p>
      </dgm:t>
    </dgm:pt>
    <dgm:pt modelId="{58CEA5B4-D8E9-4D40-A851-E6A8D45E2909}" type="sibTrans" cxnId="{9F525A03-C69C-450E-8196-196DFB13CDDF}">
      <dgm:prSet/>
      <dgm:spPr/>
      <dgm:t>
        <a:bodyPr/>
        <a:lstStyle/>
        <a:p>
          <a:endParaRPr lang="cs-CZ"/>
        </a:p>
      </dgm:t>
    </dgm:pt>
    <dgm:pt modelId="{7AA217C9-2E97-4558-8B37-2BA33511A56E}">
      <dgm:prSet/>
      <dgm:spPr/>
      <dgm:t>
        <a:bodyPr/>
        <a:lstStyle/>
        <a:p>
          <a:pPr rtl="0"/>
          <a:r>
            <a:rPr lang="cs-CZ" dirty="0" err="1" smtClean="0"/>
            <a:t>angl</a:t>
          </a:r>
          <a:r>
            <a:rPr lang="cs-CZ" dirty="0" smtClean="0"/>
            <a:t>. Data Base Management Systém (DBMS)</a:t>
          </a:r>
          <a:endParaRPr lang="cs-CZ" dirty="0"/>
        </a:p>
      </dgm:t>
    </dgm:pt>
    <dgm:pt modelId="{D8D5A7CC-9EFB-4635-8451-8549ED609BDF}" type="parTrans" cxnId="{3856F5E9-CBE8-47C9-952A-20E517748F52}">
      <dgm:prSet/>
      <dgm:spPr/>
      <dgm:t>
        <a:bodyPr/>
        <a:lstStyle/>
        <a:p>
          <a:endParaRPr lang="cs-CZ"/>
        </a:p>
      </dgm:t>
    </dgm:pt>
    <dgm:pt modelId="{DDBECE74-4CEF-4137-8CAE-163511E71A0D}" type="sibTrans" cxnId="{3856F5E9-CBE8-47C9-952A-20E517748F52}">
      <dgm:prSet/>
      <dgm:spPr/>
      <dgm:t>
        <a:bodyPr/>
        <a:lstStyle/>
        <a:p>
          <a:endParaRPr lang="cs-CZ"/>
        </a:p>
      </dgm:t>
    </dgm:pt>
    <dgm:pt modelId="{5E545725-AA01-4E7C-8821-23762E2E5429}">
      <dgm:prSet/>
      <dgm:spPr/>
      <dgm:t>
        <a:bodyPr/>
        <a:lstStyle/>
        <a:p>
          <a:pPr rtl="0"/>
          <a:r>
            <a:rPr lang="cs-CZ" dirty="0" smtClean="0"/>
            <a:t>soustava programů, která umožňuje organizování dat, efektivní správu dat, centrální popis dat a umožňuje přístup k datům z různých aplikací.</a:t>
          </a:r>
          <a:endParaRPr lang="cs-CZ" dirty="0"/>
        </a:p>
      </dgm:t>
    </dgm:pt>
    <dgm:pt modelId="{07E2DE58-5484-4519-8872-406DD694498C}" type="parTrans" cxnId="{52502555-D732-4E6F-9F88-6BCCA126679E}">
      <dgm:prSet/>
      <dgm:spPr/>
      <dgm:t>
        <a:bodyPr/>
        <a:lstStyle/>
        <a:p>
          <a:endParaRPr lang="cs-CZ"/>
        </a:p>
      </dgm:t>
    </dgm:pt>
    <dgm:pt modelId="{1D2E6927-3B38-473D-93EF-02465F99EFA0}" type="sibTrans" cxnId="{52502555-D732-4E6F-9F88-6BCCA126679E}">
      <dgm:prSet/>
      <dgm:spPr/>
      <dgm:t>
        <a:bodyPr/>
        <a:lstStyle/>
        <a:p>
          <a:endParaRPr lang="cs-CZ"/>
        </a:p>
      </dgm:t>
    </dgm:pt>
    <dgm:pt modelId="{EDC26F08-D06A-493A-AFB2-04CF204BB662}">
      <dgm:prSet/>
      <dgm:spPr/>
      <dgm:t>
        <a:bodyPr/>
        <a:lstStyle/>
        <a:p>
          <a:pPr rtl="0"/>
          <a:r>
            <a:rPr lang="cs-CZ" b="1" i="1" dirty="0" smtClean="0"/>
            <a:t>Datový sklad (</a:t>
          </a:r>
          <a:r>
            <a:rPr lang="cs-CZ" b="1" i="1" dirty="0" err="1" smtClean="0"/>
            <a:t>DataWarehouse</a:t>
          </a:r>
          <a:r>
            <a:rPr lang="cs-CZ" b="1" i="1" dirty="0" smtClean="0"/>
            <a:t>)</a:t>
          </a:r>
          <a:endParaRPr lang="cs-CZ" b="1" dirty="0"/>
        </a:p>
      </dgm:t>
    </dgm:pt>
    <dgm:pt modelId="{85777569-B3AA-4EF8-8B2B-9CD9A6620032}" type="parTrans" cxnId="{E4073092-C912-4771-B43B-A48D1741626B}">
      <dgm:prSet/>
      <dgm:spPr/>
      <dgm:t>
        <a:bodyPr/>
        <a:lstStyle/>
        <a:p>
          <a:endParaRPr lang="cs-CZ"/>
        </a:p>
      </dgm:t>
    </dgm:pt>
    <dgm:pt modelId="{0CD49B7D-ACCE-4F8F-8A3E-B7A737E98DA1}" type="sibTrans" cxnId="{E4073092-C912-4771-B43B-A48D1741626B}">
      <dgm:prSet/>
      <dgm:spPr/>
      <dgm:t>
        <a:bodyPr/>
        <a:lstStyle/>
        <a:p>
          <a:endParaRPr lang="cs-CZ"/>
        </a:p>
      </dgm:t>
    </dgm:pt>
    <dgm:pt modelId="{2779B132-D216-45E5-A70E-5F2B1660E2B1}">
      <dgm:prSet/>
      <dgm:spPr/>
      <dgm:t>
        <a:bodyPr/>
        <a:lstStyle/>
        <a:p>
          <a:pPr rtl="0"/>
          <a:r>
            <a:rPr lang="cs-CZ" dirty="0" smtClean="0"/>
            <a:t>informační technologie založená převážně na kombinaci relačních a </a:t>
          </a:r>
          <a:r>
            <a:rPr lang="cs-CZ" dirty="0" err="1" smtClean="0"/>
            <a:t>multidimenzionálních</a:t>
          </a:r>
          <a:r>
            <a:rPr lang="cs-CZ" dirty="0" smtClean="0"/>
            <a:t> databází, umožňující uložení velkého objemu dat, a to v definovaných časových řezech</a:t>
          </a:r>
          <a:endParaRPr lang="cs-CZ" dirty="0"/>
        </a:p>
      </dgm:t>
    </dgm:pt>
    <dgm:pt modelId="{A88BC379-8CC5-42A0-8CA8-C52E91D46825}" type="parTrans" cxnId="{504252DA-1ED5-4ADC-B714-54C7E8DAB94D}">
      <dgm:prSet/>
      <dgm:spPr/>
      <dgm:t>
        <a:bodyPr/>
        <a:lstStyle/>
        <a:p>
          <a:endParaRPr lang="cs-CZ"/>
        </a:p>
      </dgm:t>
    </dgm:pt>
    <dgm:pt modelId="{7FC59EE7-1A56-4291-8A0D-3D59D028E31A}" type="sibTrans" cxnId="{504252DA-1ED5-4ADC-B714-54C7E8DAB94D}">
      <dgm:prSet/>
      <dgm:spPr/>
      <dgm:t>
        <a:bodyPr/>
        <a:lstStyle/>
        <a:p>
          <a:endParaRPr lang="cs-CZ"/>
        </a:p>
      </dgm:t>
    </dgm:pt>
    <dgm:pt modelId="{5FB1A58C-20C6-4897-98AC-124A0A73A820}">
      <dgm:prSet/>
      <dgm:spPr/>
      <dgm:t>
        <a:bodyPr/>
        <a:lstStyle/>
        <a:p>
          <a:pPr rtl="0"/>
          <a:r>
            <a:rPr lang="cs-CZ" dirty="0" smtClean="0"/>
            <a:t>integrovaný a konzistentní systém pro poskytování informací pro podporu rozhodování</a:t>
          </a:r>
          <a:endParaRPr lang="cs-CZ" dirty="0"/>
        </a:p>
      </dgm:t>
    </dgm:pt>
    <dgm:pt modelId="{C00558A6-E4C6-4E47-8084-5BF7800C27BF}" type="parTrans" cxnId="{6928BDEC-4232-44ED-AB83-E3CD4479C750}">
      <dgm:prSet/>
      <dgm:spPr/>
      <dgm:t>
        <a:bodyPr/>
        <a:lstStyle/>
        <a:p>
          <a:endParaRPr lang="cs-CZ"/>
        </a:p>
      </dgm:t>
    </dgm:pt>
    <dgm:pt modelId="{3EC10732-6378-4710-81FC-7CFFB6377274}" type="sibTrans" cxnId="{6928BDEC-4232-44ED-AB83-E3CD4479C750}">
      <dgm:prSet/>
      <dgm:spPr/>
      <dgm:t>
        <a:bodyPr/>
        <a:lstStyle/>
        <a:p>
          <a:endParaRPr lang="cs-CZ"/>
        </a:p>
      </dgm:t>
    </dgm:pt>
    <dgm:pt modelId="{5A0C8863-C7D9-413B-B112-F0A209A9748A}">
      <dgm:prSet/>
      <dgm:spPr/>
      <dgm:t>
        <a:bodyPr/>
        <a:lstStyle/>
        <a:p>
          <a:pPr rtl="0"/>
          <a:r>
            <a:rPr lang="cs-CZ" b="1" i="1" dirty="0" smtClean="0"/>
            <a:t>Metasystém</a:t>
          </a:r>
          <a:endParaRPr lang="cs-CZ" b="1" dirty="0"/>
        </a:p>
      </dgm:t>
    </dgm:pt>
    <dgm:pt modelId="{E0C8D135-D0EE-4434-93EA-FA16E8AE68BE}" type="parTrans" cxnId="{6C7E211C-4C06-4AD6-A78E-56C7B5F3E383}">
      <dgm:prSet/>
      <dgm:spPr/>
      <dgm:t>
        <a:bodyPr/>
        <a:lstStyle/>
        <a:p>
          <a:endParaRPr lang="cs-CZ"/>
        </a:p>
      </dgm:t>
    </dgm:pt>
    <dgm:pt modelId="{70786C7B-1334-4ECD-AF89-79EC2FDA8A45}" type="sibTrans" cxnId="{6C7E211C-4C06-4AD6-A78E-56C7B5F3E383}">
      <dgm:prSet/>
      <dgm:spPr/>
      <dgm:t>
        <a:bodyPr/>
        <a:lstStyle/>
        <a:p>
          <a:endParaRPr lang="cs-CZ"/>
        </a:p>
      </dgm:t>
    </dgm:pt>
    <dgm:pt modelId="{79F3B73A-B484-41AB-B8F8-5B207F8412F2}">
      <dgm:prSet/>
      <dgm:spPr/>
      <dgm:t>
        <a:bodyPr/>
        <a:lstStyle/>
        <a:p>
          <a:pPr rtl="0"/>
          <a:r>
            <a:rPr lang="cs-CZ" dirty="0" smtClean="0"/>
            <a:t>označuje systém, který popisuje, resp. modeluje jiný systém,</a:t>
          </a:r>
          <a:endParaRPr lang="cs-CZ" dirty="0"/>
        </a:p>
      </dgm:t>
    </dgm:pt>
    <dgm:pt modelId="{C4E2E087-FCA9-4B74-8D86-6AAD1830D39A}" type="parTrans" cxnId="{7E84AF92-F623-426B-847B-7407F0767F9B}">
      <dgm:prSet/>
      <dgm:spPr/>
      <dgm:t>
        <a:bodyPr/>
        <a:lstStyle/>
        <a:p>
          <a:endParaRPr lang="cs-CZ"/>
        </a:p>
      </dgm:t>
    </dgm:pt>
    <dgm:pt modelId="{ECB17396-81F9-46C7-9D00-0B69FF03CBCB}" type="sibTrans" cxnId="{7E84AF92-F623-426B-847B-7407F0767F9B}">
      <dgm:prSet/>
      <dgm:spPr/>
      <dgm:t>
        <a:bodyPr/>
        <a:lstStyle/>
        <a:p>
          <a:endParaRPr lang="cs-CZ"/>
        </a:p>
      </dgm:t>
    </dgm:pt>
    <dgm:pt modelId="{DF508456-F752-40A3-A87C-3AD2EE80DB47}">
      <dgm:prSet/>
      <dgm:spPr/>
      <dgm:t>
        <a:bodyPr/>
        <a:lstStyle/>
        <a:p>
          <a:pPr rtl="0"/>
          <a:r>
            <a:rPr lang="cs-CZ" dirty="0" err="1" smtClean="0"/>
            <a:t>metainformační</a:t>
          </a:r>
          <a:r>
            <a:rPr lang="cs-CZ" dirty="0" smtClean="0"/>
            <a:t> systém je jednotou </a:t>
          </a:r>
          <a:r>
            <a:rPr lang="cs-CZ" dirty="0" err="1" smtClean="0"/>
            <a:t>metadatabáze</a:t>
          </a:r>
          <a:r>
            <a:rPr lang="cs-CZ" dirty="0" smtClean="0"/>
            <a:t> (</a:t>
          </a:r>
          <a:r>
            <a:rPr lang="cs-CZ" dirty="0" err="1" smtClean="0"/>
            <a:t>metadat</a:t>
          </a:r>
          <a:r>
            <a:rPr lang="cs-CZ" dirty="0" smtClean="0"/>
            <a:t>) a operací, které umožňují uchování a zpracování </a:t>
          </a:r>
          <a:r>
            <a:rPr lang="cs-CZ" dirty="0" err="1" smtClean="0"/>
            <a:t>metadat</a:t>
          </a:r>
          <a:r>
            <a:rPr lang="cs-CZ" dirty="0" smtClean="0"/>
            <a:t>,</a:t>
          </a:r>
          <a:endParaRPr lang="cs-CZ" dirty="0"/>
        </a:p>
      </dgm:t>
    </dgm:pt>
    <dgm:pt modelId="{ACAD1BEC-2E3C-4FC2-BACF-744C741037BF}" type="parTrans" cxnId="{2082FBCB-5177-49DA-86B2-D2DD0F072576}">
      <dgm:prSet/>
      <dgm:spPr/>
      <dgm:t>
        <a:bodyPr/>
        <a:lstStyle/>
        <a:p>
          <a:endParaRPr lang="cs-CZ"/>
        </a:p>
      </dgm:t>
    </dgm:pt>
    <dgm:pt modelId="{0D027841-92B6-4AD6-8D02-CC575B437EBD}" type="sibTrans" cxnId="{2082FBCB-5177-49DA-86B2-D2DD0F072576}">
      <dgm:prSet/>
      <dgm:spPr/>
      <dgm:t>
        <a:bodyPr/>
        <a:lstStyle/>
        <a:p>
          <a:endParaRPr lang="cs-CZ"/>
        </a:p>
      </dgm:t>
    </dgm:pt>
    <dgm:pt modelId="{ACE50AA2-40FD-4B7E-812B-820318387E67}">
      <dgm:prSet/>
      <dgm:spPr/>
      <dgm:t>
        <a:bodyPr/>
        <a:lstStyle/>
        <a:p>
          <a:pPr rtl="0"/>
          <a:r>
            <a:rPr lang="cs-CZ" dirty="0" err="1" smtClean="0"/>
            <a:t>metadata</a:t>
          </a:r>
          <a:r>
            <a:rPr lang="cs-CZ" dirty="0" smtClean="0"/>
            <a:t> popisují informační systém a jeho jednotlivé komponenty, jako data, vazby mezi nimi, funkce informačního systému, procesy a případně jeho programové a technické komponenty.</a:t>
          </a:r>
          <a:endParaRPr lang="cs-CZ" dirty="0"/>
        </a:p>
      </dgm:t>
    </dgm:pt>
    <dgm:pt modelId="{18566AAC-D80B-45E1-A690-1EA9DFC7663F}" type="parTrans" cxnId="{45DC8C0C-5037-4D46-A4EB-E73593D5E794}">
      <dgm:prSet/>
      <dgm:spPr/>
      <dgm:t>
        <a:bodyPr/>
        <a:lstStyle/>
        <a:p>
          <a:endParaRPr lang="cs-CZ"/>
        </a:p>
      </dgm:t>
    </dgm:pt>
    <dgm:pt modelId="{7D78586D-A375-425C-8BE7-1CD5FEEA4643}" type="sibTrans" cxnId="{45DC8C0C-5037-4D46-A4EB-E73593D5E794}">
      <dgm:prSet/>
      <dgm:spPr/>
      <dgm:t>
        <a:bodyPr/>
        <a:lstStyle/>
        <a:p>
          <a:endParaRPr lang="cs-CZ"/>
        </a:p>
      </dgm:t>
    </dgm:pt>
    <dgm:pt modelId="{0BF3B2BC-3B84-474B-BCDD-7889EFAD9DA9}" type="pres">
      <dgm:prSet presAssocID="{7F4247BF-D6B5-401B-8A39-D2DD6566B44D}" presName="linearFlow" presStyleCnt="0">
        <dgm:presLayoutVars>
          <dgm:dir/>
          <dgm:animLvl val="lvl"/>
          <dgm:resizeHandles val="exact"/>
        </dgm:presLayoutVars>
      </dgm:prSet>
      <dgm:spPr/>
      <dgm:t>
        <a:bodyPr/>
        <a:lstStyle/>
        <a:p>
          <a:endParaRPr lang="cs-CZ"/>
        </a:p>
      </dgm:t>
    </dgm:pt>
    <dgm:pt modelId="{A8BC4FF2-0A0A-4F08-88A7-E73C2D809F42}" type="pres">
      <dgm:prSet presAssocID="{4CEE9B6C-1D4C-4C6F-B4E0-0E0ECDDBEA92}" presName="composite" presStyleCnt="0"/>
      <dgm:spPr/>
    </dgm:pt>
    <dgm:pt modelId="{1ADD7E89-C90E-48C0-BFD5-6B42632779DA}" type="pres">
      <dgm:prSet presAssocID="{4CEE9B6C-1D4C-4C6F-B4E0-0E0ECDDBEA92}" presName="parentText" presStyleLbl="alignNode1" presStyleIdx="0" presStyleCnt="3">
        <dgm:presLayoutVars>
          <dgm:chMax val="1"/>
          <dgm:bulletEnabled val="1"/>
        </dgm:presLayoutVars>
      </dgm:prSet>
      <dgm:spPr/>
      <dgm:t>
        <a:bodyPr/>
        <a:lstStyle/>
        <a:p>
          <a:endParaRPr lang="cs-CZ"/>
        </a:p>
      </dgm:t>
    </dgm:pt>
    <dgm:pt modelId="{819E5F3E-C0BB-4581-9EE9-3DDB0496FDA4}" type="pres">
      <dgm:prSet presAssocID="{4CEE9B6C-1D4C-4C6F-B4E0-0E0ECDDBEA92}" presName="descendantText" presStyleLbl="alignAcc1" presStyleIdx="0" presStyleCnt="3">
        <dgm:presLayoutVars>
          <dgm:bulletEnabled val="1"/>
        </dgm:presLayoutVars>
      </dgm:prSet>
      <dgm:spPr/>
      <dgm:t>
        <a:bodyPr/>
        <a:lstStyle/>
        <a:p>
          <a:endParaRPr lang="cs-CZ"/>
        </a:p>
      </dgm:t>
    </dgm:pt>
    <dgm:pt modelId="{115A9573-CA74-4285-A495-471DB9DBE8FE}" type="pres">
      <dgm:prSet presAssocID="{85FBA3A8-4DA6-4D63-BC26-A0EB332F2969}" presName="sp" presStyleCnt="0"/>
      <dgm:spPr/>
    </dgm:pt>
    <dgm:pt modelId="{470E9802-8F48-41C2-BC22-9C309DC70AFB}" type="pres">
      <dgm:prSet presAssocID="{EDC26F08-D06A-493A-AFB2-04CF204BB662}" presName="composite" presStyleCnt="0"/>
      <dgm:spPr/>
    </dgm:pt>
    <dgm:pt modelId="{3B3F75E0-36C5-4D98-9C56-4DAC2B0E7AF5}" type="pres">
      <dgm:prSet presAssocID="{EDC26F08-D06A-493A-AFB2-04CF204BB662}" presName="parentText" presStyleLbl="alignNode1" presStyleIdx="1" presStyleCnt="3">
        <dgm:presLayoutVars>
          <dgm:chMax val="1"/>
          <dgm:bulletEnabled val="1"/>
        </dgm:presLayoutVars>
      </dgm:prSet>
      <dgm:spPr/>
      <dgm:t>
        <a:bodyPr/>
        <a:lstStyle/>
        <a:p>
          <a:endParaRPr lang="cs-CZ"/>
        </a:p>
      </dgm:t>
    </dgm:pt>
    <dgm:pt modelId="{0D3E87EF-B46B-4BAF-94C7-046A424362D5}" type="pres">
      <dgm:prSet presAssocID="{EDC26F08-D06A-493A-AFB2-04CF204BB662}" presName="descendantText" presStyleLbl="alignAcc1" presStyleIdx="1" presStyleCnt="3">
        <dgm:presLayoutVars>
          <dgm:bulletEnabled val="1"/>
        </dgm:presLayoutVars>
      </dgm:prSet>
      <dgm:spPr/>
      <dgm:t>
        <a:bodyPr/>
        <a:lstStyle/>
        <a:p>
          <a:endParaRPr lang="cs-CZ"/>
        </a:p>
      </dgm:t>
    </dgm:pt>
    <dgm:pt modelId="{FDA3E5D9-087D-4C2E-9AEF-451068CD64E9}" type="pres">
      <dgm:prSet presAssocID="{0CD49B7D-ACCE-4F8F-8A3E-B7A737E98DA1}" presName="sp" presStyleCnt="0"/>
      <dgm:spPr/>
    </dgm:pt>
    <dgm:pt modelId="{699176CE-A942-4CC2-B907-B15301495C89}" type="pres">
      <dgm:prSet presAssocID="{5A0C8863-C7D9-413B-B112-F0A209A9748A}" presName="composite" presStyleCnt="0"/>
      <dgm:spPr/>
    </dgm:pt>
    <dgm:pt modelId="{D85B65BE-5C05-4558-BF3C-DCAFAB92977A}" type="pres">
      <dgm:prSet presAssocID="{5A0C8863-C7D9-413B-B112-F0A209A9748A}" presName="parentText" presStyleLbl="alignNode1" presStyleIdx="2" presStyleCnt="3">
        <dgm:presLayoutVars>
          <dgm:chMax val="1"/>
          <dgm:bulletEnabled val="1"/>
        </dgm:presLayoutVars>
      </dgm:prSet>
      <dgm:spPr/>
      <dgm:t>
        <a:bodyPr/>
        <a:lstStyle/>
        <a:p>
          <a:endParaRPr lang="cs-CZ"/>
        </a:p>
      </dgm:t>
    </dgm:pt>
    <dgm:pt modelId="{12E901A2-F248-499C-ABA0-84F859195BDC}" type="pres">
      <dgm:prSet presAssocID="{5A0C8863-C7D9-413B-B112-F0A209A9748A}" presName="descendantText" presStyleLbl="alignAcc1" presStyleIdx="2" presStyleCnt="3">
        <dgm:presLayoutVars>
          <dgm:bulletEnabled val="1"/>
        </dgm:presLayoutVars>
      </dgm:prSet>
      <dgm:spPr/>
      <dgm:t>
        <a:bodyPr/>
        <a:lstStyle/>
        <a:p>
          <a:endParaRPr lang="cs-CZ"/>
        </a:p>
      </dgm:t>
    </dgm:pt>
  </dgm:ptLst>
  <dgm:cxnLst>
    <dgm:cxn modelId="{7E84AF92-F623-426B-847B-7407F0767F9B}" srcId="{5A0C8863-C7D9-413B-B112-F0A209A9748A}" destId="{79F3B73A-B484-41AB-B8F8-5B207F8412F2}" srcOrd="0" destOrd="0" parTransId="{C4E2E087-FCA9-4B74-8D86-6AAD1830D39A}" sibTransId="{ECB17396-81F9-46C7-9D00-0B69FF03CBCB}"/>
    <dgm:cxn modelId="{2082FBCB-5177-49DA-86B2-D2DD0F072576}" srcId="{5A0C8863-C7D9-413B-B112-F0A209A9748A}" destId="{DF508456-F752-40A3-A87C-3AD2EE80DB47}" srcOrd="1" destOrd="0" parTransId="{ACAD1BEC-2E3C-4FC2-BACF-744C741037BF}" sibTransId="{0D027841-92B6-4AD6-8D02-CC575B437EBD}"/>
    <dgm:cxn modelId="{6C961ECE-32D2-462E-B699-C97A1A232023}" type="presOf" srcId="{DF508456-F752-40A3-A87C-3AD2EE80DB47}" destId="{12E901A2-F248-499C-ABA0-84F859195BDC}" srcOrd="0" destOrd="1" presId="urn:microsoft.com/office/officeart/2005/8/layout/chevron2"/>
    <dgm:cxn modelId="{1065F0D8-71B9-46D5-8DD8-6E733B71BADA}" srcId="{7F4247BF-D6B5-401B-8A39-D2DD6566B44D}" destId="{4CEE9B6C-1D4C-4C6F-B4E0-0E0ECDDBEA92}" srcOrd="0" destOrd="0" parTransId="{1F42BCB1-488A-4125-BC96-4139D1D08C88}" sibTransId="{85FBA3A8-4DA6-4D63-BC26-A0EB332F2969}"/>
    <dgm:cxn modelId="{28FFBF7C-8CA3-49ED-8181-E46C2B668D80}" type="presOf" srcId="{3732361D-3923-4663-BC5D-00FC0BBFC336}" destId="{819E5F3E-C0BB-4581-9EE9-3DDB0496FDA4}" srcOrd="0" destOrd="1" presId="urn:microsoft.com/office/officeart/2005/8/layout/chevron2"/>
    <dgm:cxn modelId="{474A0321-F11F-4AFE-A4E1-BACA6D491D05}" type="presOf" srcId="{79F3B73A-B484-41AB-B8F8-5B207F8412F2}" destId="{12E901A2-F248-499C-ABA0-84F859195BDC}" srcOrd="0" destOrd="0" presId="urn:microsoft.com/office/officeart/2005/8/layout/chevron2"/>
    <dgm:cxn modelId="{E9CA78C0-D674-4BAC-B9C5-3911555F1AFB}" srcId="{4CEE9B6C-1D4C-4C6F-B4E0-0E0ECDDBEA92}" destId="{178904BD-B4EE-4C6D-94A9-D332A8CA42C2}" srcOrd="0" destOrd="0" parTransId="{1BCAA1BF-1150-49C5-AE70-B2F7AB23F528}" sibTransId="{C19A3869-31A2-4AC7-9D39-246C82F6F068}"/>
    <dgm:cxn modelId="{E4073092-C912-4771-B43B-A48D1741626B}" srcId="{7F4247BF-D6B5-401B-8A39-D2DD6566B44D}" destId="{EDC26F08-D06A-493A-AFB2-04CF204BB662}" srcOrd="1" destOrd="0" parTransId="{85777569-B3AA-4EF8-8B2B-9CD9A6620032}" sibTransId="{0CD49B7D-ACCE-4F8F-8A3E-B7A737E98DA1}"/>
    <dgm:cxn modelId="{45DC8C0C-5037-4D46-A4EB-E73593D5E794}" srcId="{5A0C8863-C7D9-413B-B112-F0A209A9748A}" destId="{ACE50AA2-40FD-4B7E-812B-820318387E67}" srcOrd="2" destOrd="0" parTransId="{18566AAC-D80B-45E1-A690-1EA9DFC7663F}" sibTransId="{7D78586D-A375-425C-8BE7-1CD5FEEA4643}"/>
    <dgm:cxn modelId="{52502555-D732-4E6F-9F88-6BCCA126679E}" srcId="{4CEE9B6C-1D4C-4C6F-B4E0-0E0ECDDBEA92}" destId="{5E545725-AA01-4E7C-8821-23762E2E5429}" srcOrd="3" destOrd="0" parTransId="{07E2DE58-5484-4519-8872-406DD694498C}" sibTransId="{1D2E6927-3B38-473D-93EF-02465F99EFA0}"/>
    <dgm:cxn modelId="{AE45C670-0A46-4518-A6E6-52BDFCF8B9B1}" type="presOf" srcId="{4CEE9B6C-1D4C-4C6F-B4E0-0E0ECDDBEA92}" destId="{1ADD7E89-C90E-48C0-BFD5-6B42632779DA}" srcOrd="0" destOrd="0" presId="urn:microsoft.com/office/officeart/2005/8/layout/chevron2"/>
    <dgm:cxn modelId="{504252DA-1ED5-4ADC-B714-54C7E8DAB94D}" srcId="{EDC26F08-D06A-493A-AFB2-04CF204BB662}" destId="{2779B132-D216-45E5-A70E-5F2B1660E2B1}" srcOrd="0" destOrd="0" parTransId="{A88BC379-8CC5-42A0-8CA8-C52E91D46825}" sibTransId="{7FC59EE7-1A56-4291-8A0D-3D59D028E31A}"/>
    <dgm:cxn modelId="{A458432B-E26A-4F23-A57E-995DD316417A}" type="presOf" srcId="{2779B132-D216-45E5-A70E-5F2B1660E2B1}" destId="{0D3E87EF-B46B-4BAF-94C7-046A424362D5}" srcOrd="0" destOrd="0" presId="urn:microsoft.com/office/officeart/2005/8/layout/chevron2"/>
    <dgm:cxn modelId="{592C0EA0-2B5D-4EB5-8315-756EACC19FA5}" type="presOf" srcId="{7F4247BF-D6B5-401B-8A39-D2DD6566B44D}" destId="{0BF3B2BC-3B84-474B-BCDD-7889EFAD9DA9}" srcOrd="0" destOrd="0" presId="urn:microsoft.com/office/officeart/2005/8/layout/chevron2"/>
    <dgm:cxn modelId="{3856F5E9-CBE8-47C9-952A-20E517748F52}" srcId="{4CEE9B6C-1D4C-4C6F-B4E0-0E0ECDDBEA92}" destId="{7AA217C9-2E97-4558-8B37-2BA33511A56E}" srcOrd="2" destOrd="0" parTransId="{D8D5A7CC-9EFB-4635-8451-8549ED609BDF}" sibTransId="{DDBECE74-4CEF-4137-8CAE-163511E71A0D}"/>
    <dgm:cxn modelId="{AF5D1DFD-3AF5-4A2E-9F8B-DEE4F9EBCC2C}" type="presOf" srcId="{178904BD-B4EE-4C6D-94A9-D332A8CA42C2}" destId="{819E5F3E-C0BB-4581-9EE9-3DDB0496FDA4}" srcOrd="0" destOrd="0" presId="urn:microsoft.com/office/officeart/2005/8/layout/chevron2"/>
    <dgm:cxn modelId="{181EB97E-9503-4436-A2F1-A3CC05810C9E}" type="presOf" srcId="{EDC26F08-D06A-493A-AFB2-04CF204BB662}" destId="{3B3F75E0-36C5-4D98-9C56-4DAC2B0E7AF5}" srcOrd="0" destOrd="0" presId="urn:microsoft.com/office/officeart/2005/8/layout/chevron2"/>
    <dgm:cxn modelId="{DDDC084A-38B5-4EA2-ABAE-4325F2DBDA3A}" type="presOf" srcId="{ACE50AA2-40FD-4B7E-812B-820318387E67}" destId="{12E901A2-F248-499C-ABA0-84F859195BDC}" srcOrd="0" destOrd="2" presId="urn:microsoft.com/office/officeart/2005/8/layout/chevron2"/>
    <dgm:cxn modelId="{6C7E211C-4C06-4AD6-A78E-56C7B5F3E383}" srcId="{7F4247BF-D6B5-401B-8A39-D2DD6566B44D}" destId="{5A0C8863-C7D9-413B-B112-F0A209A9748A}" srcOrd="2" destOrd="0" parTransId="{E0C8D135-D0EE-4434-93EA-FA16E8AE68BE}" sibTransId="{70786C7B-1334-4ECD-AF89-79EC2FDA8A45}"/>
    <dgm:cxn modelId="{49369083-3357-4A13-A3FD-E8495A348006}" type="presOf" srcId="{5FB1A58C-20C6-4897-98AC-124A0A73A820}" destId="{0D3E87EF-B46B-4BAF-94C7-046A424362D5}" srcOrd="0" destOrd="1" presId="urn:microsoft.com/office/officeart/2005/8/layout/chevron2"/>
    <dgm:cxn modelId="{081F1843-474E-4808-A414-AC119A4AAA88}" type="presOf" srcId="{5E545725-AA01-4E7C-8821-23762E2E5429}" destId="{819E5F3E-C0BB-4581-9EE9-3DDB0496FDA4}" srcOrd="0" destOrd="3" presId="urn:microsoft.com/office/officeart/2005/8/layout/chevron2"/>
    <dgm:cxn modelId="{6928BDEC-4232-44ED-AB83-E3CD4479C750}" srcId="{EDC26F08-D06A-493A-AFB2-04CF204BB662}" destId="{5FB1A58C-20C6-4897-98AC-124A0A73A820}" srcOrd="1" destOrd="0" parTransId="{C00558A6-E4C6-4E47-8084-5BF7800C27BF}" sibTransId="{3EC10732-6378-4710-81FC-7CFFB6377274}"/>
    <dgm:cxn modelId="{5EEAF52B-8473-459D-971E-5F7364BF1FD6}" type="presOf" srcId="{5A0C8863-C7D9-413B-B112-F0A209A9748A}" destId="{D85B65BE-5C05-4558-BF3C-DCAFAB92977A}" srcOrd="0" destOrd="0" presId="urn:microsoft.com/office/officeart/2005/8/layout/chevron2"/>
    <dgm:cxn modelId="{9F525A03-C69C-450E-8196-196DFB13CDDF}" srcId="{4CEE9B6C-1D4C-4C6F-B4E0-0E0ECDDBEA92}" destId="{3732361D-3923-4663-BC5D-00FC0BBFC336}" srcOrd="1" destOrd="0" parTransId="{F17116B7-7F8A-4B16-823D-2EBDF1BB3BC4}" sibTransId="{58CEA5B4-D8E9-4D40-A851-E6A8D45E2909}"/>
    <dgm:cxn modelId="{7F363CBA-02C9-49F0-8A4B-78C709285FA6}" type="presOf" srcId="{7AA217C9-2E97-4558-8B37-2BA33511A56E}" destId="{819E5F3E-C0BB-4581-9EE9-3DDB0496FDA4}" srcOrd="0" destOrd="2" presId="urn:microsoft.com/office/officeart/2005/8/layout/chevron2"/>
    <dgm:cxn modelId="{053502F7-D05A-4CA4-B8CF-7F590E7B2B2E}" type="presParOf" srcId="{0BF3B2BC-3B84-474B-BCDD-7889EFAD9DA9}" destId="{A8BC4FF2-0A0A-4F08-88A7-E73C2D809F42}" srcOrd="0" destOrd="0" presId="urn:microsoft.com/office/officeart/2005/8/layout/chevron2"/>
    <dgm:cxn modelId="{CC1C905B-0B59-4684-AA60-73DD0314EA75}" type="presParOf" srcId="{A8BC4FF2-0A0A-4F08-88A7-E73C2D809F42}" destId="{1ADD7E89-C90E-48C0-BFD5-6B42632779DA}" srcOrd="0" destOrd="0" presId="urn:microsoft.com/office/officeart/2005/8/layout/chevron2"/>
    <dgm:cxn modelId="{3FCAE8EB-F98B-4E40-A3F6-5C95F72D6ABE}" type="presParOf" srcId="{A8BC4FF2-0A0A-4F08-88A7-E73C2D809F42}" destId="{819E5F3E-C0BB-4581-9EE9-3DDB0496FDA4}" srcOrd="1" destOrd="0" presId="urn:microsoft.com/office/officeart/2005/8/layout/chevron2"/>
    <dgm:cxn modelId="{92C438F5-F700-4420-AE1F-DFBDE0070FAB}" type="presParOf" srcId="{0BF3B2BC-3B84-474B-BCDD-7889EFAD9DA9}" destId="{115A9573-CA74-4285-A495-471DB9DBE8FE}" srcOrd="1" destOrd="0" presId="urn:microsoft.com/office/officeart/2005/8/layout/chevron2"/>
    <dgm:cxn modelId="{28BB4F3C-85DE-497E-8E69-9DFB2A76EF43}" type="presParOf" srcId="{0BF3B2BC-3B84-474B-BCDD-7889EFAD9DA9}" destId="{470E9802-8F48-41C2-BC22-9C309DC70AFB}" srcOrd="2" destOrd="0" presId="urn:microsoft.com/office/officeart/2005/8/layout/chevron2"/>
    <dgm:cxn modelId="{880FB706-8F93-4A52-A5AF-7EC9F1849FBB}" type="presParOf" srcId="{470E9802-8F48-41C2-BC22-9C309DC70AFB}" destId="{3B3F75E0-36C5-4D98-9C56-4DAC2B0E7AF5}" srcOrd="0" destOrd="0" presId="urn:microsoft.com/office/officeart/2005/8/layout/chevron2"/>
    <dgm:cxn modelId="{D3B708C8-9F52-4E50-A27F-006F2FC97A1C}" type="presParOf" srcId="{470E9802-8F48-41C2-BC22-9C309DC70AFB}" destId="{0D3E87EF-B46B-4BAF-94C7-046A424362D5}" srcOrd="1" destOrd="0" presId="urn:microsoft.com/office/officeart/2005/8/layout/chevron2"/>
    <dgm:cxn modelId="{B8BF06AC-7A8D-4463-8E1B-A0CE90080077}" type="presParOf" srcId="{0BF3B2BC-3B84-474B-BCDD-7889EFAD9DA9}" destId="{FDA3E5D9-087D-4C2E-9AEF-451068CD64E9}" srcOrd="3" destOrd="0" presId="urn:microsoft.com/office/officeart/2005/8/layout/chevron2"/>
    <dgm:cxn modelId="{F46002E1-BBE8-4888-A8A8-76FDEAA9AF34}" type="presParOf" srcId="{0BF3B2BC-3B84-474B-BCDD-7889EFAD9DA9}" destId="{699176CE-A942-4CC2-B907-B15301495C89}" srcOrd="4" destOrd="0" presId="urn:microsoft.com/office/officeart/2005/8/layout/chevron2"/>
    <dgm:cxn modelId="{40E671F1-D03D-46A2-B642-FF1C02DCB573}" type="presParOf" srcId="{699176CE-A942-4CC2-B907-B15301495C89}" destId="{D85B65BE-5C05-4558-BF3C-DCAFAB92977A}" srcOrd="0" destOrd="0" presId="urn:microsoft.com/office/officeart/2005/8/layout/chevron2"/>
    <dgm:cxn modelId="{71A65B33-A1C6-4B0D-AFB3-84A1A9C9D49D}" type="presParOf" srcId="{699176CE-A942-4CC2-B907-B15301495C89}" destId="{12E901A2-F248-499C-ABA0-84F859195BD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027793-9EE3-4016-A905-B6C26769FCA7}" type="doc">
      <dgm:prSet loTypeId="urn:microsoft.com/office/officeart/2005/8/layout/venn1" loCatId="relationship" qsTypeId="urn:microsoft.com/office/officeart/2005/8/quickstyle/simple5" qsCatId="simple" csTypeId="urn:microsoft.com/office/officeart/2005/8/colors/colorful5" csCatId="colorful"/>
      <dgm:spPr/>
      <dgm:t>
        <a:bodyPr/>
        <a:lstStyle/>
        <a:p>
          <a:endParaRPr lang="cs-CZ"/>
        </a:p>
      </dgm:t>
    </dgm:pt>
    <dgm:pt modelId="{5B30C488-CAB8-4E0F-BC8B-3493C035711A}">
      <dgm:prSet/>
      <dgm:spPr/>
      <dgm:t>
        <a:bodyPr/>
        <a:lstStyle/>
        <a:p>
          <a:pPr rtl="0"/>
          <a:r>
            <a:rPr lang="cs-CZ" i="1" dirty="0" smtClean="0"/>
            <a:t>relevantnost (do jaké míry jsou významné pro daný účel),</a:t>
          </a:r>
          <a:endParaRPr lang="cs-CZ" dirty="0"/>
        </a:p>
      </dgm:t>
    </dgm:pt>
    <dgm:pt modelId="{B3FC8936-557E-4A23-9966-B45DEE449AFE}" type="parTrans" cxnId="{C650FE76-944D-4C18-AF9D-E8EAE4002964}">
      <dgm:prSet/>
      <dgm:spPr/>
      <dgm:t>
        <a:bodyPr/>
        <a:lstStyle/>
        <a:p>
          <a:endParaRPr lang="cs-CZ"/>
        </a:p>
      </dgm:t>
    </dgm:pt>
    <dgm:pt modelId="{3989EF0A-B108-4D4C-BF8A-16D06D2EDB9F}" type="sibTrans" cxnId="{C650FE76-944D-4C18-AF9D-E8EAE4002964}">
      <dgm:prSet/>
      <dgm:spPr/>
      <dgm:t>
        <a:bodyPr/>
        <a:lstStyle/>
        <a:p>
          <a:endParaRPr lang="cs-CZ"/>
        </a:p>
      </dgm:t>
    </dgm:pt>
    <dgm:pt modelId="{6DE5D30C-829A-4CC4-B8B8-ADE59C26E305}">
      <dgm:prSet/>
      <dgm:spPr/>
      <dgm:t>
        <a:bodyPr/>
        <a:lstStyle/>
        <a:p>
          <a:pPr rtl="0"/>
          <a:r>
            <a:rPr lang="cs-CZ" i="1" dirty="0" smtClean="0"/>
            <a:t>aktuálnost,</a:t>
          </a:r>
          <a:endParaRPr lang="cs-CZ" dirty="0"/>
        </a:p>
      </dgm:t>
    </dgm:pt>
    <dgm:pt modelId="{B62A2987-885D-4B73-AB6F-FBAD4FBEB724}" type="parTrans" cxnId="{D8D20B6E-98FA-4603-8E2C-4583AFFD3BE1}">
      <dgm:prSet/>
      <dgm:spPr/>
      <dgm:t>
        <a:bodyPr/>
        <a:lstStyle/>
        <a:p>
          <a:endParaRPr lang="cs-CZ"/>
        </a:p>
      </dgm:t>
    </dgm:pt>
    <dgm:pt modelId="{43613159-0BC8-49E8-8DC2-AD2AE8965011}" type="sibTrans" cxnId="{D8D20B6E-98FA-4603-8E2C-4583AFFD3BE1}">
      <dgm:prSet/>
      <dgm:spPr/>
      <dgm:t>
        <a:bodyPr/>
        <a:lstStyle/>
        <a:p>
          <a:endParaRPr lang="cs-CZ"/>
        </a:p>
      </dgm:t>
    </dgm:pt>
    <dgm:pt modelId="{56AE1836-6B35-4253-B720-4DDF5A2BBD88}">
      <dgm:prSet/>
      <dgm:spPr/>
      <dgm:t>
        <a:bodyPr/>
        <a:lstStyle/>
        <a:p>
          <a:pPr rtl="0"/>
          <a:r>
            <a:rPr lang="cs-CZ" i="1" dirty="0" smtClean="0"/>
            <a:t>přesnost,</a:t>
          </a:r>
          <a:endParaRPr lang="cs-CZ" dirty="0"/>
        </a:p>
      </dgm:t>
    </dgm:pt>
    <dgm:pt modelId="{485EB4BB-45E8-4393-B4FE-AFA9C13DB184}" type="parTrans" cxnId="{CE6586E1-09A1-484F-B2C4-6C69CFB04A22}">
      <dgm:prSet/>
      <dgm:spPr/>
      <dgm:t>
        <a:bodyPr/>
        <a:lstStyle/>
        <a:p>
          <a:endParaRPr lang="cs-CZ"/>
        </a:p>
      </dgm:t>
    </dgm:pt>
    <dgm:pt modelId="{98B4326B-2DFF-4E4D-9EB9-37036539A607}" type="sibTrans" cxnId="{CE6586E1-09A1-484F-B2C4-6C69CFB04A22}">
      <dgm:prSet/>
      <dgm:spPr/>
      <dgm:t>
        <a:bodyPr/>
        <a:lstStyle/>
        <a:p>
          <a:endParaRPr lang="cs-CZ"/>
        </a:p>
      </dgm:t>
    </dgm:pt>
    <dgm:pt modelId="{9733F80F-1830-425C-B803-30AAEE0A184A}">
      <dgm:prSet/>
      <dgm:spPr/>
      <dgm:t>
        <a:bodyPr/>
        <a:lstStyle/>
        <a:p>
          <a:pPr rtl="0"/>
          <a:r>
            <a:rPr lang="cs-CZ" i="1" dirty="0" smtClean="0"/>
            <a:t>úplnost (jsou li kompletní),</a:t>
          </a:r>
          <a:endParaRPr lang="cs-CZ" dirty="0"/>
        </a:p>
      </dgm:t>
    </dgm:pt>
    <dgm:pt modelId="{1B3E0163-1031-48EA-B4A0-5F2D90D51DCD}" type="parTrans" cxnId="{8231F92E-4D8E-46BD-9BC7-8680E173149F}">
      <dgm:prSet/>
      <dgm:spPr/>
      <dgm:t>
        <a:bodyPr/>
        <a:lstStyle/>
        <a:p>
          <a:endParaRPr lang="cs-CZ"/>
        </a:p>
      </dgm:t>
    </dgm:pt>
    <dgm:pt modelId="{111A2E9C-913D-4A50-BBA4-5F0F418D3E13}" type="sibTrans" cxnId="{8231F92E-4D8E-46BD-9BC7-8680E173149F}">
      <dgm:prSet/>
      <dgm:spPr/>
      <dgm:t>
        <a:bodyPr/>
        <a:lstStyle/>
        <a:p>
          <a:endParaRPr lang="cs-CZ"/>
        </a:p>
      </dgm:t>
    </dgm:pt>
    <dgm:pt modelId="{52A83CD7-1BC1-4244-8BC2-196A579051E7}">
      <dgm:prSet/>
      <dgm:spPr/>
      <dgm:t>
        <a:bodyPr/>
        <a:lstStyle/>
        <a:p>
          <a:pPr rtl="0"/>
          <a:r>
            <a:rPr lang="cs-CZ" i="1" dirty="0" smtClean="0"/>
            <a:t>podrobnost (jak postihují detaily),</a:t>
          </a:r>
          <a:endParaRPr lang="cs-CZ" dirty="0"/>
        </a:p>
      </dgm:t>
    </dgm:pt>
    <dgm:pt modelId="{13832E44-C95F-4999-A3CC-EEE8B2A76C7C}" type="parTrans" cxnId="{EAC35CAA-22C3-46FF-A15D-0A1E53F7D102}">
      <dgm:prSet/>
      <dgm:spPr/>
      <dgm:t>
        <a:bodyPr/>
        <a:lstStyle/>
        <a:p>
          <a:endParaRPr lang="cs-CZ"/>
        </a:p>
      </dgm:t>
    </dgm:pt>
    <dgm:pt modelId="{F8B43064-37C4-4484-8BC9-610C8C588BA8}" type="sibTrans" cxnId="{EAC35CAA-22C3-46FF-A15D-0A1E53F7D102}">
      <dgm:prSet/>
      <dgm:spPr/>
      <dgm:t>
        <a:bodyPr/>
        <a:lstStyle/>
        <a:p>
          <a:endParaRPr lang="cs-CZ"/>
        </a:p>
      </dgm:t>
    </dgm:pt>
    <dgm:pt modelId="{3BCB8E13-B767-4304-8971-BD02B5C1A15A}">
      <dgm:prSet/>
      <dgm:spPr/>
      <dgm:t>
        <a:bodyPr/>
        <a:lstStyle/>
        <a:p>
          <a:pPr rtl="0"/>
          <a:r>
            <a:rPr lang="cs-CZ" i="1" dirty="0" smtClean="0"/>
            <a:t>správnost, pravdivost,</a:t>
          </a:r>
          <a:endParaRPr lang="cs-CZ" dirty="0"/>
        </a:p>
      </dgm:t>
    </dgm:pt>
    <dgm:pt modelId="{A82CB7DD-6C3B-4E43-8EFD-01F129D000D7}" type="parTrans" cxnId="{9F857EF3-E0AC-44B4-B298-195E3BFB67A1}">
      <dgm:prSet/>
      <dgm:spPr/>
      <dgm:t>
        <a:bodyPr/>
        <a:lstStyle/>
        <a:p>
          <a:endParaRPr lang="cs-CZ"/>
        </a:p>
      </dgm:t>
    </dgm:pt>
    <dgm:pt modelId="{4578A470-001B-472D-860F-58AB0076B1B4}" type="sibTrans" cxnId="{9F857EF3-E0AC-44B4-B298-195E3BFB67A1}">
      <dgm:prSet/>
      <dgm:spPr/>
      <dgm:t>
        <a:bodyPr/>
        <a:lstStyle/>
        <a:p>
          <a:endParaRPr lang="cs-CZ"/>
        </a:p>
      </dgm:t>
    </dgm:pt>
    <dgm:pt modelId="{2E3076C9-4640-4338-92EE-110427C91676}">
      <dgm:prSet/>
      <dgm:spPr/>
      <dgm:t>
        <a:bodyPr/>
        <a:lstStyle/>
        <a:p>
          <a:pPr rtl="0"/>
          <a:r>
            <a:rPr lang="cs-CZ" i="1" dirty="0" smtClean="0"/>
            <a:t>spolehlivost (zda zdroje informací jsou dostatečně spolehlivé).</a:t>
          </a:r>
          <a:endParaRPr lang="cs-CZ" dirty="0"/>
        </a:p>
      </dgm:t>
    </dgm:pt>
    <dgm:pt modelId="{B6007A33-09B8-4E5A-9F8C-BFBFCABEBA0A}" type="parTrans" cxnId="{4F72C84F-654C-4A41-8ADF-E6FD8F2F8ABA}">
      <dgm:prSet/>
      <dgm:spPr/>
      <dgm:t>
        <a:bodyPr/>
        <a:lstStyle/>
        <a:p>
          <a:endParaRPr lang="cs-CZ"/>
        </a:p>
      </dgm:t>
    </dgm:pt>
    <dgm:pt modelId="{C70E23C3-35FC-4EC2-8579-5ABB245CB633}" type="sibTrans" cxnId="{4F72C84F-654C-4A41-8ADF-E6FD8F2F8ABA}">
      <dgm:prSet/>
      <dgm:spPr/>
      <dgm:t>
        <a:bodyPr/>
        <a:lstStyle/>
        <a:p>
          <a:endParaRPr lang="cs-CZ"/>
        </a:p>
      </dgm:t>
    </dgm:pt>
    <dgm:pt modelId="{031DC30C-AF63-4236-B2DA-A912664F2EDD}" type="pres">
      <dgm:prSet presAssocID="{63027793-9EE3-4016-A905-B6C26769FCA7}" presName="compositeShape" presStyleCnt="0">
        <dgm:presLayoutVars>
          <dgm:chMax val="7"/>
          <dgm:dir/>
          <dgm:resizeHandles val="exact"/>
        </dgm:presLayoutVars>
      </dgm:prSet>
      <dgm:spPr/>
      <dgm:t>
        <a:bodyPr/>
        <a:lstStyle/>
        <a:p>
          <a:endParaRPr lang="cs-CZ"/>
        </a:p>
      </dgm:t>
    </dgm:pt>
    <dgm:pt modelId="{C8372C9F-ED76-46AD-B9BD-A22422A9CF7C}" type="pres">
      <dgm:prSet presAssocID="{5B30C488-CAB8-4E0F-BC8B-3493C035711A}" presName="circ1" presStyleLbl="vennNode1" presStyleIdx="0" presStyleCnt="7"/>
      <dgm:spPr/>
    </dgm:pt>
    <dgm:pt modelId="{FF3FCC6F-6E96-4603-B2B8-3C02CDE52E5E}" type="pres">
      <dgm:prSet presAssocID="{5B30C488-CAB8-4E0F-BC8B-3493C035711A}" presName="circ1Tx" presStyleLbl="revTx" presStyleIdx="0" presStyleCnt="0">
        <dgm:presLayoutVars>
          <dgm:chMax val="0"/>
          <dgm:chPref val="0"/>
          <dgm:bulletEnabled val="1"/>
        </dgm:presLayoutVars>
      </dgm:prSet>
      <dgm:spPr/>
      <dgm:t>
        <a:bodyPr/>
        <a:lstStyle/>
        <a:p>
          <a:endParaRPr lang="cs-CZ"/>
        </a:p>
      </dgm:t>
    </dgm:pt>
    <dgm:pt modelId="{0A3E5C9B-8C7B-4074-AA41-3491CDAE25F4}" type="pres">
      <dgm:prSet presAssocID="{6DE5D30C-829A-4CC4-B8B8-ADE59C26E305}" presName="circ2" presStyleLbl="vennNode1" presStyleIdx="1" presStyleCnt="7"/>
      <dgm:spPr/>
    </dgm:pt>
    <dgm:pt modelId="{E809A5C8-8ADA-4AAE-9816-E06BA21E54C1}" type="pres">
      <dgm:prSet presAssocID="{6DE5D30C-829A-4CC4-B8B8-ADE59C26E305}" presName="circ2Tx" presStyleLbl="revTx" presStyleIdx="0" presStyleCnt="0">
        <dgm:presLayoutVars>
          <dgm:chMax val="0"/>
          <dgm:chPref val="0"/>
          <dgm:bulletEnabled val="1"/>
        </dgm:presLayoutVars>
      </dgm:prSet>
      <dgm:spPr/>
      <dgm:t>
        <a:bodyPr/>
        <a:lstStyle/>
        <a:p>
          <a:endParaRPr lang="cs-CZ"/>
        </a:p>
      </dgm:t>
    </dgm:pt>
    <dgm:pt modelId="{5FCA5DC3-BAA8-48D1-9183-87453D7A9BE6}" type="pres">
      <dgm:prSet presAssocID="{56AE1836-6B35-4253-B720-4DDF5A2BBD88}" presName="circ3" presStyleLbl="vennNode1" presStyleIdx="2" presStyleCnt="7"/>
      <dgm:spPr/>
    </dgm:pt>
    <dgm:pt modelId="{E10A788B-A95D-4EC5-AE7B-9F7E402539CF}" type="pres">
      <dgm:prSet presAssocID="{56AE1836-6B35-4253-B720-4DDF5A2BBD88}" presName="circ3Tx" presStyleLbl="revTx" presStyleIdx="0" presStyleCnt="0">
        <dgm:presLayoutVars>
          <dgm:chMax val="0"/>
          <dgm:chPref val="0"/>
          <dgm:bulletEnabled val="1"/>
        </dgm:presLayoutVars>
      </dgm:prSet>
      <dgm:spPr/>
      <dgm:t>
        <a:bodyPr/>
        <a:lstStyle/>
        <a:p>
          <a:endParaRPr lang="cs-CZ"/>
        </a:p>
      </dgm:t>
    </dgm:pt>
    <dgm:pt modelId="{1AD026E0-9341-4D07-9FCF-94E899F90E4D}" type="pres">
      <dgm:prSet presAssocID="{9733F80F-1830-425C-B803-30AAEE0A184A}" presName="circ4" presStyleLbl="vennNode1" presStyleIdx="3" presStyleCnt="7"/>
      <dgm:spPr/>
    </dgm:pt>
    <dgm:pt modelId="{97428EC9-579C-4A31-A35C-5B7AA209EE20}" type="pres">
      <dgm:prSet presAssocID="{9733F80F-1830-425C-B803-30AAEE0A184A}" presName="circ4Tx" presStyleLbl="revTx" presStyleIdx="0" presStyleCnt="0">
        <dgm:presLayoutVars>
          <dgm:chMax val="0"/>
          <dgm:chPref val="0"/>
          <dgm:bulletEnabled val="1"/>
        </dgm:presLayoutVars>
      </dgm:prSet>
      <dgm:spPr/>
      <dgm:t>
        <a:bodyPr/>
        <a:lstStyle/>
        <a:p>
          <a:endParaRPr lang="cs-CZ"/>
        </a:p>
      </dgm:t>
    </dgm:pt>
    <dgm:pt modelId="{36B12935-BAA3-4773-87B9-586D3F9D8D90}" type="pres">
      <dgm:prSet presAssocID="{52A83CD7-1BC1-4244-8BC2-196A579051E7}" presName="circ5" presStyleLbl="vennNode1" presStyleIdx="4" presStyleCnt="7"/>
      <dgm:spPr/>
    </dgm:pt>
    <dgm:pt modelId="{6DF89FFA-62F0-4BAB-8AFA-87CFFAA1D125}" type="pres">
      <dgm:prSet presAssocID="{52A83CD7-1BC1-4244-8BC2-196A579051E7}" presName="circ5Tx" presStyleLbl="revTx" presStyleIdx="0" presStyleCnt="0">
        <dgm:presLayoutVars>
          <dgm:chMax val="0"/>
          <dgm:chPref val="0"/>
          <dgm:bulletEnabled val="1"/>
        </dgm:presLayoutVars>
      </dgm:prSet>
      <dgm:spPr/>
      <dgm:t>
        <a:bodyPr/>
        <a:lstStyle/>
        <a:p>
          <a:endParaRPr lang="cs-CZ"/>
        </a:p>
      </dgm:t>
    </dgm:pt>
    <dgm:pt modelId="{E931F975-2FA0-4E1C-92C5-C950C5A08C0B}" type="pres">
      <dgm:prSet presAssocID="{3BCB8E13-B767-4304-8971-BD02B5C1A15A}" presName="circ6" presStyleLbl="vennNode1" presStyleIdx="5" presStyleCnt="7"/>
      <dgm:spPr/>
    </dgm:pt>
    <dgm:pt modelId="{DBAD67AE-308A-422F-AC64-3AE88DC22CF8}" type="pres">
      <dgm:prSet presAssocID="{3BCB8E13-B767-4304-8971-BD02B5C1A15A}" presName="circ6Tx" presStyleLbl="revTx" presStyleIdx="0" presStyleCnt="0">
        <dgm:presLayoutVars>
          <dgm:chMax val="0"/>
          <dgm:chPref val="0"/>
          <dgm:bulletEnabled val="1"/>
        </dgm:presLayoutVars>
      </dgm:prSet>
      <dgm:spPr/>
      <dgm:t>
        <a:bodyPr/>
        <a:lstStyle/>
        <a:p>
          <a:endParaRPr lang="cs-CZ"/>
        </a:p>
      </dgm:t>
    </dgm:pt>
    <dgm:pt modelId="{D263C9AD-534F-4D69-946C-915DE851FF32}" type="pres">
      <dgm:prSet presAssocID="{2E3076C9-4640-4338-92EE-110427C91676}" presName="circ7" presStyleLbl="vennNode1" presStyleIdx="6" presStyleCnt="7"/>
      <dgm:spPr/>
    </dgm:pt>
    <dgm:pt modelId="{CE659B64-9B7E-48A8-B72E-92070190E1DC}" type="pres">
      <dgm:prSet presAssocID="{2E3076C9-4640-4338-92EE-110427C91676}" presName="circ7Tx" presStyleLbl="revTx" presStyleIdx="0" presStyleCnt="0">
        <dgm:presLayoutVars>
          <dgm:chMax val="0"/>
          <dgm:chPref val="0"/>
          <dgm:bulletEnabled val="1"/>
        </dgm:presLayoutVars>
      </dgm:prSet>
      <dgm:spPr/>
      <dgm:t>
        <a:bodyPr/>
        <a:lstStyle/>
        <a:p>
          <a:endParaRPr lang="cs-CZ"/>
        </a:p>
      </dgm:t>
    </dgm:pt>
  </dgm:ptLst>
  <dgm:cxnLst>
    <dgm:cxn modelId="{EAC35CAA-22C3-46FF-A15D-0A1E53F7D102}" srcId="{63027793-9EE3-4016-A905-B6C26769FCA7}" destId="{52A83CD7-1BC1-4244-8BC2-196A579051E7}" srcOrd="4" destOrd="0" parTransId="{13832E44-C95F-4999-A3CC-EEE8B2A76C7C}" sibTransId="{F8B43064-37C4-4484-8BC9-610C8C588BA8}"/>
    <dgm:cxn modelId="{02E94361-3229-4878-AC7E-AC9D0EB1BBEF}" type="presOf" srcId="{9733F80F-1830-425C-B803-30AAEE0A184A}" destId="{97428EC9-579C-4A31-A35C-5B7AA209EE20}" srcOrd="0" destOrd="0" presId="urn:microsoft.com/office/officeart/2005/8/layout/venn1"/>
    <dgm:cxn modelId="{3B083084-1697-44A4-B273-A15BDD1C108A}" type="presOf" srcId="{52A83CD7-1BC1-4244-8BC2-196A579051E7}" destId="{6DF89FFA-62F0-4BAB-8AFA-87CFFAA1D125}" srcOrd="0" destOrd="0" presId="urn:microsoft.com/office/officeart/2005/8/layout/venn1"/>
    <dgm:cxn modelId="{4F72C84F-654C-4A41-8ADF-E6FD8F2F8ABA}" srcId="{63027793-9EE3-4016-A905-B6C26769FCA7}" destId="{2E3076C9-4640-4338-92EE-110427C91676}" srcOrd="6" destOrd="0" parTransId="{B6007A33-09B8-4E5A-9F8C-BFBFCABEBA0A}" sibTransId="{C70E23C3-35FC-4EC2-8579-5ABB245CB633}"/>
    <dgm:cxn modelId="{D8D20B6E-98FA-4603-8E2C-4583AFFD3BE1}" srcId="{63027793-9EE3-4016-A905-B6C26769FCA7}" destId="{6DE5D30C-829A-4CC4-B8B8-ADE59C26E305}" srcOrd="1" destOrd="0" parTransId="{B62A2987-885D-4B73-AB6F-FBAD4FBEB724}" sibTransId="{43613159-0BC8-49E8-8DC2-AD2AE8965011}"/>
    <dgm:cxn modelId="{168AAE80-950C-4DF9-AC4F-CFEA4048D300}" type="presOf" srcId="{2E3076C9-4640-4338-92EE-110427C91676}" destId="{CE659B64-9B7E-48A8-B72E-92070190E1DC}" srcOrd="0" destOrd="0" presId="urn:microsoft.com/office/officeart/2005/8/layout/venn1"/>
    <dgm:cxn modelId="{20F1724E-FFE8-4E6C-87A7-19F4C79490F0}" type="presOf" srcId="{63027793-9EE3-4016-A905-B6C26769FCA7}" destId="{031DC30C-AF63-4236-B2DA-A912664F2EDD}" srcOrd="0" destOrd="0" presId="urn:microsoft.com/office/officeart/2005/8/layout/venn1"/>
    <dgm:cxn modelId="{8231F92E-4D8E-46BD-9BC7-8680E173149F}" srcId="{63027793-9EE3-4016-A905-B6C26769FCA7}" destId="{9733F80F-1830-425C-B803-30AAEE0A184A}" srcOrd="3" destOrd="0" parTransId="{1B3E0163-1031-48EA-B4A0-5F2D90D51DCD}" sibTransId="{111A2E9C-913D-4A50-BBA4-5F0F418D3E13}"/>
    <dgm:cxn modelId="{CE6586E1-09A1-484F-B2C4-6C69CFB04A22}" srcId="{63027793-9EE3-4016-A905-B6C26769FCA7}" destId="{56AE1836-6B35-4253-B720-4DDF5A2BBD88}" srcOrd="2" destOrd="0" parTransId="{485EB4BB-45E8-4393-B4FE-AFA9C13DB184}" sibTransId="{98B4326B-2DFF-4E4D-9EB9-37036539A607}"/>
    <dgm:cxn modelId="{9F857EF3-E0AC-44B4-B298-195E3BFB67A1}" srcId="{63027793-9EE3-4016-A905-B6C26769FCA7}" destId="{3BCB8E13-B767-4304-8971-BD02B5C1A15A}" srcOrd="5" destOrd="0" parTransId="{A82CB7DD-6C3B-4E43-8EFD-01F129D000D7}" sibTransId="{4578A470-001B-472D-860F-58AB0076B1B4}"/>
    <dgm:cxn modelId="{918F6FDE-E0FC-4852-A895-CDED1766BE3C}" type="presOf" srcId="{3BCB8E13-B767-4304-8971-BD02B5C1A15A}" destId="{DBAD67AE-308A-422F-AC64-3AE88DC22CF8}" srcOrd="0" destOrd="0" presId="urn:microsoft.com/office/officeart/2005/8/layout/venn1"/>
    <dgm:cxn modelId="{0B4989B9-78BF-4E99-AAED-F50FA9DF37D8}" type="presOf" srcId="{5B30C488-CAB8-4E0F-BC8B-3493C035711A}" destId="{FF3FCC6F-6E96-4603-B2B8-3C02CDE52E5E}" srcOrd="0" destOrd="0" presId="urn:microsoft.com/office/officeart/2005/8/layout/venn1"/>
    <dgm:cxn modelId="{0C929C75-5A36-42F0-AC13-865271511D3F}" type="presOf" srcId="{6DE5D30C-829A-4CC4-B8B8-ADE59C26E305}" destId="{E809A5C8-8ADA-4AAE-9816-E06BA21E54C1}" srcOrd="0" destOrd="0" presId="urn:microsoft.com/office/officeart/2005/8/layout/venn1"/>
    <dgm:cxn modelId="{C650FE76-944D-4C18-AF9D-E8EAE4002964}" srcId="{63027793-9EE3-4016-A905-B6C26769FCA7}" destId="{5B30C488-CAB8-4E0F-BC8B-3493C035711A}" srcOrd="0" destOrd="0" parTransId="{B3FC8936-557E-4A23-9966-B45DEE449AFE}" sibTransId="{3989EF0A-B108-4D4C-BF8A-16D06D2EDB9F}"/>
    <dgm:cxn modelId="{D059D5D7-D59C-456E-B1DC-7C998C7451A2}" type="presOf" srcId="{56AE1836-6B35-4253-B720-4DDF5A2BBD88}" destId="{E10A788B-A95D-4EC5-AE7B-9F7E402539CF}" srcOrd="0" destOrd="0" presId="urn:microsoft.com/office/officeart/2005/8/layout/venn1"/>
    <dgm:cxn modelId="{F0D3D9E4-1B2F-44EA-8A38-04C4204E3F14}" type="presParOf" srcId="{031DC30C-AF63-4236-B2DA-A912664F2EDD}" destId="{C8372C9F-ED76-46AD-B9BD-A22422A9CF7C}" srcOrd="0" destOrd="0" presId="urn:microsoft.com/office/officeart/2005/8/layout/venn1"/>
    <dgm:cxn modelId="{67809AFA-8BF2-4BDE-854E-6231F6E89EEC}" type="presParOf" srcId="{031DC30C-AF63-4236-B2DA-A912664F2EDD}" destId="{FF3FCC6F-6E96-4603-B2B8-3C02CDE52E5E}" srcOrd="1" destOrd="0" presId="urn:microsoft.com/office/officeart/2005/8/layout/venn1"/>
    <dgm:cxn modelId="{0E180DE4-B6F7-42A9-AD6B-6E8FD1FCDCD3}" type="presParOf" srcId="{031DC30C-AF63-4236-B2DA-A912664F2EDD}" destId="{0A3E5C9B-8C7B-4074-AA41-3491CDAE25F4}" srcOrd="2" destOrd="0" presId="urn:microsoft.com/office/officeart/2005/8/layout/venn1"/>
    <dgm:cxn modelId="{AE8BAF18-8B7D-448D-AEB7-F333CB97EC45}" type="presParOf" srcId="{031DC30C-AF63-4236-B2DA-A912664F2EDD}" destId="{E809A5C8-8ADA-4AAE-9816-E06BA21E54C1}" srcOrd="3" destOrd="0" presId="urn:microsoft.com/office/officeart/2005/8/layout/venn1"/>
    <dgm:cxn modelId="{BF2B8B8C-59A4-4F84-A921-03096F9972AF}" type="presParOf" srcId="{031DC30C-AF63-4236-B2DA-A912664F2EDD}" destId="{5FCA5DC3-BAA8-48D1-9183-87453D7A9BE6}" srcOrd="4" destOrd="0" presId="urn:microsoft.com/office/officeart/2005/8/layout/venn1"/>
    <dgm:cxn modelId="{7F2CE378-DBB6-493B-A43F-5C9C7CD56857}" type="presParOf" srcId="{031DC30C-AF63-4236-B2DA-A912664F2EDD}" destId="{E10A788B-A95D-4EC5-AE7B-9F7E402539CF}" srcOrd="5" destOrd="0" presId="urn:microsoft.com/office/officeart/2005/8/layout/venn1"/>
    <dgm:cxn modelId="{04F38EF4-40B7-4372-BD12-F3B9D1182DDF}" type="presParOf" srcId="{031DC30C-AF63-4236-B2DA-A912664F2EDD}" destId="{1AD026E0-9341-4D07-9FCF-94E899F90E4D}" srcOrd="6" destOrd="0" presId="urn:microsoft.com/office/officeart/2005/8/layout/venn1"/>
    <dgm:cxn modelId="{8FD787E9-B0E4-4FF7-846E-CD642D6B6457}" type="presParOf" srcId="{031DC30C-AF63-4236-B2DA-A912664F2EDD}" destId="{97428EC9-579C-4A31-A35C-5B7AA209EE20}" srcOrd="7" destOrd="0" presId="urn:microsoft.com/office/officeart/2005/8/layout/venn1"/>
    <dgm:cxn modelId="{F47869A0-5911-4823-BCDB-BFF0CEA6B846}" type="presParOf" srcId="{031DC30C-AF63-4236-B2DA-A912664F2EDD}" destId="{36B12935-BAA3-4773-87B9-586D3F9D8D90}" srcOrd="8" destOrd="0" presId="urn:microsoft.com/office/officeart/2005/8/layout/venn1"/>
    <dgm:cxn modelId="{DCDABB1F-D459-4444-B404-E4ED1CE8AA1A}" type="presParOf" srcId="{031DC30C-AF63-4236-B2DA-A912664F2EDD}" destId="{6DF89FFA-62F0-4BAB-8AFA-87CFFAA1D125}" srcOrd="9" destOrd="0" presId="urn:microsoft.com/office/officeart/2005/8/layout/venn1"/>
    <dgm:cxn modelId="{A095D3A8-AC44-4713-B061-1DE72F962973}" type="presParOf" srcId="{031DC30C-AF63-4236-B2DA-A912664F2EDD}" destId="{E931F975-2FA0-4E1C-92C5-C950C5A08C0B}" srcOrd="10" destOrd="0" presId="urn:microsoft.com/office/officeart/2005/8/layout/venn1"/>
    <dgm:cxn modelId="{2F53DF3E-48BB-482D-8A02-10D0A95569C3}" type="presParOf" srcId="{031DC30C-AF63-4236-B2DA-A912664F2EDD}" destId="{DBAD67AE-308A-422F-AC64-3AE88DC22CF8}" srcOrd="11" destOrd="0" presId="urn:microsoft.com/office/officeart/2005/8/layout/venn1"/>
    <dgm:cxn modelId="{98B6F763-46A6-4110-9234-A09C1601D21B}" type="presParOf" srcId="{031DC30C-AF63-4236-B2DA-A912664F2EDD}" destId="{D263C9AD-534F-4D69-946C-915DE851FF32}" srcOrd="12" destOrd="0" presId="urn:microsoft.com/office/officeart/2005/8/layout/venn1"/>
    <dgm:cxn modelId="{B4A7782B-ABA0-428F-9918-1AD8B68928E0}" type="presParOf" srcId="{031DC30C-AF63-4236-B2DA-A912664F2EDD}" destId="{CE659B64-9B7E-48A8-B72E-92070190E1DC}"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97E0714-3138-4535-88A7-5456CAD5C782}" type="doc">
      <dgm:prSet loTypeId="urn:microsoft.com/office/officeart/2005/8/layout/venn1" loCatId="relationship" qsTypeId="urn:microsoft.com/office/officeart/2005/8/quickstyle/3d2" qsCatId="3D" csTypeId="urn:microsoft.com/office/officeart/2005/8/colors/colorful5" csCatId="colorful"/>
      <dgm:spPr/>
      <dgm:t>
        <a:bodyPr/>
        <a:lstStyle/>
        <a:p>
          <a:endParaRPr lang="cs-CZ"/>
        </a:p>
      </dgm:t>
    </dgm:pt>
    <dgm:pt modelId="{B07167E9-A1BD-4C5C-8FDB-CDCACA545826}">
      <dgm:prSet/>
      <dgm:spPr/>
      <dgm:t>
        <a:bodyPr/>
        <a:lstStyle/>
        <a:p>
          <a:pPr rtl="0"/>
          <a:r>
            <a:rPr lang="cs-CZ" i="1" dirty="0" smtClean="0"/>
            <a:t>kompetentnost (zda informace byly předány správným osobám),</a:t>
          </a:r>
          <a:endParaRPr lang="cs-CZ" dirty="0"/>
        </a:p>
      </dgm:t>
    </dgm:pt>
    <dgm:pt modelId="{F2DFD583-EE57-4CCC-B7AE-F807F433AEC3}" type="parTrans" cxnId="{D6B131A8-9571-474E-BDC6-372BDB727F6F}">
      <dgm:prSet/>
      <dgm:spPr/>
      <dgm:t>
        <a:bodyPr/>
        <a:lstStyle/>
        <a:p>
          <a:endParaRPr lang="cs-CZ"/>
        </a:p>
      </dgm:t>
    </dgm:pt>
    <dgm:pt modelId="{E8A3D746-9FB9-4F2D-8CA7-8DAED828BC50}" type="sibTrans" cxnId="{D6B131A8-9571-474E-BDC6-372BDB727F6F}">
      <dgm:prSet/>
      <dgm:spPr/>
      <dgm:t>
        <a:bodyPr/>
        <a:lstStyle/>
        <a:p>
          <a:endParaRPr lang="cs-CZ"/>
        </a:p>
      </dgm:t>
    </dgm:pt>
    <dgm:pt modelId="{EBCB14A6-7190-4F41-B551-289B0FC2BFB0}">
      <dgm:prSet/>
      <dgm:spPr/>
      <dgm:t>
        <a:bodyPr/>
        <a:lstStyle/>
        <a:p>
          <a:pPr rtl="0"/>
          <a:r>
            <a:rPr lang="cs-CZ" i="1" dirty="0" smtClean="0"/>
            <a:t>včasnost (zda byly informace k dispozici v okamžiku jejich potřeby),</a:t>
          </a:r>
          <a:endParaRPr lang="cs-CZ" dirty="0"/>
        </a:p>
      </dgm:t>
    </dgm:pt>
    <dgm:pt modelId="{9F834BB2-2C68-4964-B9C7-093CC3D4706F}" type="parTrans" cxnId="{746C9644-2D8D-43DC-B498-3F0C2C45A9ED}">
      <dgm:prSet/>
      <dgm:spPr/>
      <dgm:t>
        <a:bodyPr/>
        <a:lstStyle/>
        <a:p>
          <a:endParaRPr lang="cs-CZ"/>
        </a:p>
      </dgm:t>
    </dgm:pt>
    <dgm:pt modelId="{3A8D1E2B-067D-4348-9DC8-0538C16324A2}" type="sibTrans" cxnId="{746C9644-2D8D-43DC-B498-3F0C2C45A9ED}">
      <dgm:prSet/>
      <dgm:spPr/>
      <dgm:t>
        <a:bodyPr/>
        <a:lstStyle/>
        <a:p>
          <a:endParaRPr lang="cs-CZ"/>
        </a:p>
      </dgm:t>
    </dgm:pt>
    <dgm:pt modelId="{E7F45E5B-0FC1-4BAB-BFE5-516D970087D9}">
      <dgm:prSet/>
      <dgm:spPr/>
      <dgm:t>
        <a:bodyPr/>
        <a:lstStyle/>
        <a:p>
          <a:pPr rtl="0"/>
          <a:r>
            <a:rPr lang="cs-CZ" i="1" dirty="0" smtClean="0"/>
            <a:t>srozumitelnost (zda byly informace vhodně prezentovány),</a:t>
          </a:r>
          <a:endParaRPr lang="cs-CZ" dirty="0"/>
        </a:p>
      </dgm:t>
    </dgm:pt>
    <dgm:pt modelId="{A127BC7D-A6F1-4606-BE1C-AA284D025BBA}" type="parTrans" cxnId="{0C2CC217-07CF-4445-BD5D-C74F72D2606F}">
      <dgm:prSet/>
      <dgm:spPr/>
      <dgm:t>
        <a:bodyPr/>
        <a:lstStyle/>
        <a:p>
          <a:endParaRPr lang="cs-CZ"/>
        </a:p>
      </dgm:t>
    </dgm:pt>
    <dgm:pt modelId="{1F38DF8F-4ABC-4A7F-9296-1BB51E47A9F7}" type="sibTrans" cxnId="{0C2CC217-07CF-4445-BD5D-C74F72D2606F}">
      <dgm:prSet/>
      <dgm:spPr/>
      <dgm:t>
        <a:bodyPr/>
        <a:lstStyle/>
        <a:p>
          <a:endParaRPr lang="cs-CZ"/>
        </a:p>
      </dgm:t>
    </dgm:pt>
    <dgm:pt modelId="{388DDF7F-C87C-4E5B-8673-1E16D1A2C27F}">
      <dgm:prSet/>
      <dgm:spPr/>
      <dgm:t>
        <a:bodyPr/>
        <a:lstStyle/>
        <a:p>
          <a:pPr rtl="0"/>
          <a:r>
            <a:rPr lang="cs-CZ" i="1" dirty="0" smtClean="0"/>
            <a:t>nákladová přiměřenost (zda náklady odpovídaly přínosům plynoucím z použití informací.</a:t>
          </a:r>
          <a:endParaRPr lang="cs-CZ" dirty="0"/>
        </a:p>
      </dgm:t>
    </dgm:pt>
    <dgm:pt modelId="{9EA3FEC4-76E9-4BEA-B272-05B5D0C20332}" type="parTrans" cxnId="{E46900A3-E66F-4A64-98FC-07775B47101C}">
      <dgm:prSet/>
      <dgm:spPr/>
      <dgm:t>
        <a:bodyPr/>
        <a:lstStyle/>
        <a:p>
          <a:endParaRPr lang="cs-CZ"/>
        </a:p>
      </dgm:t>
    </dgm:pt>
    <dgm:pt modelId="{E7BFBC55-DF92-4711-AA65-AA0D9F5C9E10}" type="sibTrans" cxnId="{E46900A3-E66F-4A64-98FC-07775B47101C}">
      <dgm:prSet/>
      <dgm:spPr/>
      <dgm:t>
        <a:bodyPr/>
        <a:lstStyle/>
        <a:p>
          <a:endParaRPr lang="cs-CZ"/>
        </a:p>
      </dgm:t>
    </dgm:pt>
    <dgm:pt modelId="{53C1B90E-73E2-45FA-A3E4-B8EF2D6CABD0}" type="pres">
      <dgm:prSet presAssocID="{697E0714-3138-4535-88A7-5456CAD5C782}" presName="compositeShape" presStyleCnt="0">
        <dgm:presLayoutVars>
          <dgm:chMax val="7"/>
          <dgm:dir/>
          <dgm:resizeHandles val="exact"/>
        </dgm:presLayoutVars>
      </dgm:prSet>
      <dgm:spPr/>
      <dgm:t>
        <a:bodyPr/>
        <a:lstStyle/>
        <a:p>
          <a:endParaRPr lang="cs-CZ"/>
        </a:p>
      </dgm:t>
    </dgm:pt>
    <dgm:pt modelId="{89FAF565-70A4-4B05-8108-4AEB758D67C1}" type="pres">
      <dgm:prSet presAssocID="{B07167E9-A1BD-4C5C-8FDB-CDCACA545826}" presName="circ1" presStyleLbl="vennNode1" presStyleIdx="0" presStyleCnt="4"/>
      <dgm:spPr/>
      <dgm:t>
        <a:bodyPr/>
        <a:lstStyle/>
        <a:p>
          <a:endParaRPr lang="cs-CZ"/>
        </a:p>
      </dgm:t>
    </dgm:pt>
    <dgm:pt modelId="{71CC09F3-EC4E-456B-A801-A1C127A38BA5}" type="pres">
      <dgm:prSet presAssocID="{B07167E9-A1BD-4C5C-8FDB-CDCACA545826}" presName="circ1Tx" presStyleLbl="revTx" presStyleIdx="0" presStyleCnt="0">
        <dgm:presLayoutVars>
          <dgm:chMax val="0"/>
          <dgm:chPref val="0"/>
          <dgm:bulletEnabled val="1"/>
        </dgm:presLayoutVars>
      </dgm:prSet>
      <dgm:spPr/>
      <dgm:t>
        <a:bodyPr/>
        <a:lstStyle/>
        <a:p>
          <a:endParaRPr lang="cs-CZ"/>
        </a:p>
      </dgm:t>
    </dgm:pt>
    <dgm:pt modelId="{C53E9EF3-5806-4991-B480-598FB23DE324}" type="pres">
      <dgm:prSet presAssocID="{EBCB14A6-7190-4F41-B551-289B0FC2BFB0}" presName="circ2" presStyleLbl="vennNode1" presStyleIdx="1" presStyleCnt="4"/>
      <dgm:spPr/>
      <dgm:t>
        <a:bodyPr/>
        <a:lstStyle/>
        <a:p>
          <a:endParaRPr lang="cs-CZ"/>
        </a:p>
      </dgm:t>
    </dgm:pt>
    <dgm:pt modelId="{C073A667-9852-4199-A5E4-F94B30A57B24}" type="pres">
      <dgm:prSet presAssocID="{EBCB14A6-7190-4F41-B551-289B0FC2BFB0}" presName="circ2Tx" presStyleLbl="revTx" presStyleIdx="0" presStyleCnt="0">
        <dgm:presLayoutVars>
          <dgm:chMax val="0"/>
          <dgm:chPref val="0"/>
          <dgm:bulletEnabled val="1"/>
        </dgm:presLayoutVars>
      </dgm:prSet>
      <dgm:spPr/>
      <dgm:t>
        <a:bodyPr/>
        <a:lstStyle/>
        <a:p>
          <a:endParaRPr lang="cs-CZ"/>
        </a:p>
      </dgm:t>
    </dgm:pt>
    <dgm:pt modelId="{ACE8A580-A791-48FD-A3E4-DD29D7B57F24}" type="pres">
      <dgm:prSet presAssocID="{E7F45E5B-0FC1-4BAB-BFE5-516D970087D9}" presName="circ3" presStyleLbl="vennNode1" presStyleIdx="2" presStyleCnt="4"/>
      <dgm:spPr/>
      <dgm:t>
        <a:bodyPr/>
        <a:lstStyle/>
        <a:p>
          <a:endParaRPr lang="cs-CZ"/>
        </a:p>
      </dgm:t>
    </dgm:pt>
    <dgm:pt modelId="{6A1C4CB8-776C-49ED-8CCA-B258D21ADEA7}" type="pres">
      <dgm:prSet presAssocID="{E7F45E5B-0FC1-4BAB-BFE5-516D970087D9}" presName="circ3Tx" presStyleLbl="revTx" presStyleIdx="0" presStyleCnt="0">
        <dgm:presLayoutVars>
          <dgm:chMax val="0"/>
          <dgm:chPref val="0"/>
          <dgm:bulletEnabled val="1"/>
        </dgm:presLayoutVars>
      </dgm:prSet>
      <dgm:spPr/>
      <dgm:t>
        <a:bodyPr/>
        <a:lstStyle/>
        <a:p>
          <a:endParaRPr lang="cs-CZ"/>
        </a:p>
      </dgm:t>
    </dgm:pt>
    <dgm:pt modelId="{99B9F276-A91F-4EE7-887F-EB4A65FA9BAA}" type="pres">
      <dgm:prSet presAssocID="{388DDF7F-C87C-4E5B-8673-1E16D1A2C27F}" presName="circ4" presStyleLbl="vennNode1" presStyleIdx="3" presStyleCnt="4"/>
      <dgm:spPr/>
      <dgm:t>
        <a:bodyPr/>
        <a:lstStyle/>
        <a:p>
          <a:endParaRPr lang="cs-CZ"/>
        </a:p>
      </dgm:t>
    </dgm:pt>
    <dgm:pt modelId="{6F4F6948-4B30-4DDA-889D-D23014ACA82E}" type="pres">
      <dgm:prSet presAssocID="{388DDF7F-C87C-4E5B-8673-1E16D1A2C27F}" presName="circ4Tx" presStyleLbl="revTx" presStyleIdx="0" presStyleCnt="0">
        <dgm:presLayoutVars>
          <dgm:chMax val="0"/>
          <dgm:chPref val="0"/>
          <dgm:bulletEnabled val="1"/>
        </dgm:presLayoutVars>
      </dgm:prSet>
      <dgm:spPr/>
      <dgm:t>
        <a:bodyPr/>
        <a:lstStyle/>
        <a:p>
          <a:endParaRPr lang="cs-CZ"/>
        </a:p>
      </dgm:t>
    </dgm:pt>
  </dgm:ptLst>
  <dgm:cxnLst>
    <dgm:cxn modelId="{D3D56CEC-708E-4FBB-8360-1850DFED9909}" type="presOf" srcId="{E7F45E5B-0FC1-4BAB-BFE5-516D970087D9}" destId="{ACE8A580-A791-48FD-A3E4-DD29D7B57F24}" srcOrd="0" destOrd="0" presId="urn:microsoft.com/office/officeart/2005/8/layout/venn1"/>
    <dgm:cxn modelId="{8B9A8372-FE4A-410E-AC6D-C17FBFAE8A5B}" type="presOf" srcId="{388DDF7F-C87C-4E5B-8673-1E16D1A2C27F}" destId="{99B9F276-A91F-4EE7-887F-EB4A65FA9BAA}" srcOrd="0" destOrd="0" presId="urn:microsoft.com/office/officeart/2005/8/layout/venn1"/>
    <dgm:cxn modelId="{746C9644-2D8D-43DC-B498-3F0C2C45A9ED}" srcId="{697E0714-3138-4535-88A7-5456CAD5C782}" destId="{EBCB14A6-7190-4F41-B551-289B0FC2BFB0}" srcOrd="1" destOrd="0" parTransId="{9F834BB2-2C68-4964-B9C7-093CC3D4706F}" sibTransId="{3A8D1E2B-067D-4348-9DC8-0538C16324A2}"/>
    <dgm:cxn modelId="{E46900A3-E66F-4A64-98FC-07775B47101C}" srcId="{697E0714-3138-4535-88A7-5456CAD5C782}" destId="{388DDF7F-C87C-4E5B-8673-1E16D1A2C27F}" srcOrd="3" destOrd="0" parTransId="{9EA3FEC4-76E9-4BEA-B272-05B5D0C20332}" sibTransId="{E7BFBC55-DF92-4711-AA65-AA0D9F5C9E10}"/>
    <dgm:cxn modelId="{D6B131A8-9571-474E-BDC6-372BDB727F6F}" srcId="{697E0714-3138-4535-88A7-5456CAD5C782}" destId="{B07167E9-A1BD-4C5C-8FDB-CDCACA545826}" srcOrd="0" destOrd="0" parTransId="{F2DFD583-EE57-4CCC-B7AE-F807F433AEC3}" sibTransId="{E8A3D746-9FB9-4F2D-8CA7-8DAED828BC50}"/>
    <dgm:cxn modelId="{0C2CC217-07CF-4445-BD5D-C74F72D2606F}" srcId="{697E0714-3138-4535-88A7-5456CAD5C782}" destId="{E7F45E5B-0FC1-4BAB-BFE5-516D970087D9}" srcOrd="2" destOrd="0" parTransId="{A127BC7D-A6F1-4606-BE1C-AA284D025BBA}" sibTransId="{1F38DF8F-4ABC-4A7F-9296-1BB51E47A9F7}"/>
    <dgm:cxn modelId="{F9B81645-6F03-4F12-AFA1-27FF2E065707}" type="presOf" srcId="{B07167E9-A1BD-4C5C-8FDB-CDCACA545826}" destId="{89FAF565-70A4-4B05-8108-4AEB758D67C1}" srcOrd="0" destOrd="0" presId="urn:microsoft.com/office/officeart/2005/8/layout/venn1"/>
    <dgm:cxn modelId="{3A073C14-61B6-46D9-8A95-18F8DF840CFA}" type="presOf" srcId="{EBCB14A6-7190-4F41-B551-289B0FC2BFB0}" destId="{C073A667-9852-4199-A5E4-F94B30A57B24}" srcOrd="1" destOrd="0" presId="urn:microsoft.com/office/officeart/2005/8/layout/venn1"/>
    <dgm:cxn modelId="{D6783014-69C8-44C5-9471-4474477B56F7}" type="presOf" srcId="{EBCB14A6-7190-4F41-B551-289B0FC2BFB0}" destId="{C53E9EF3-5806-4991-B480-598FB23DE324}" srcOrd="0" destOrd="0" presId="urn:microsoft.com/office/officeart/2005/8/layout/venn1"/>
    <dgm:cxn modelId="{FDE39BCD-99EB-469C-A88F-2C5616D6D864}" type="presOf" srcId="{B07167E9-A1BD-4C5C-8FDB-CDCACA545826}" destId="{71CC09F3-EC4E-456B-A801-A1C127A38BA5}" srcOrd="1" destOrd="0" presId="urn:microsoft.com/office/officeart/2005/8/layout/venn1"/>
    <dgm:cxn modelId="{AF64592D-4347-43A6-B0B6-20D496C2B9F0}" type="presOf" srcId="{388DDF7F-C87C-4E5B-8673-1E16D1A2C27F}" destId="{6F4F6948-4B30-4DDA-889D-D23014ACA82E}" srcOrd="1" destOrd="0" presId="urn:microsoft.com/office/officeart/2005/8/layout/venn1"/>
    <dgm:cxn modelId="{E8E744EE-E250-45AB-B271-4DFD64DC649C}" type="presOf" srcId="{E7F45E5B-0FC1-4BAB-BFE5-516D970087D9}" destId="{6A1C4CB8-776C-49ED-8CCA-B258D21ADEA7}" srcOrd="1" destOrd="0" presId="urn:microsoft.com/office/officeart/2005/8/layout/venn1"/>
    <dgm:cxn modelId="{4BAABF51-0DD0-46B5-A23B-F3D0CBE59F2B}" type="presOf" srcId="{697E0714-3138-4535-88A7-5456CAD5C782}" destId="{53C1B90E-73E2-45FA-A3E4-B8EF2D6CABD0}" srcOrd="0" destOrd="0" presId="urn:microsoft.com/office/officeart/2005/8/layout/venn1"/>
    <dgm:cxn modelId="{6F057997-E44E-436B-80E8-C4249526E86E}" type="presParOf" srcId="{53C1B90E-73E2-45FA-A3E4-B8EF2D6CABD0}" destId="{89FAF565-70A4-4B05-8108-4AEB758D67C1}" srcOrd="0" destOrd="0" presId="urn:microsoft.com/office/officeart/2005/8/layout/venn1"/>
    <dgm:cxn modelId="{E3163AFA-DB64-45B6-B0AC-D3687936DA01}" type="presParOf" srcId="{53C1B90E-73E2-45FA-A3E4-B8EF2D6CABD0}" destId="{71CC09F3-EC4E-456B-A801-A1C127A38BA5}" srcOrd="1" destOrd="0" presId="urn:microsoft.com/office/officeart/2005/8/layout/venn1"/>
    <dgm:cxn modelId="{14DAF02A-CE70-40E0-885C-A1E179BA308D}" type="presParOf" srcId="{53C1B90E-73E2-45FA-A3E4-B8EF2D6CABD0}" destId="{C53E9EF3-5806-4991-B480-598FB23DE324}" srcOrd="2" destOrd="0" presId="urn:microsoft.com/office/officeart/2005/8/layout/venn1"/>
    <dgm:cxn modelId="{C85160FF-3FFE-4776-B596-928B76790117}" type="presParOf" srcId="{53C1B90E-73E2-45FA-A3E4-B8EF2D6CABD0}" destId="{C073A667-9852-4199-A5E4-F94B30A57B24}" srcOrd="3" destOrd="0" presId="urn:microsoft.com/office/officeart/2005/8/layout/venn1"/>
    <dgm:cxn modelId="{910DD105-8058-4BF4-B677-0C1B7E7AFA8E}" type="presParOf" srcId="{53C1B90E-73E2-45FA-A3E4-B8EF2D6CABD0}" destId="{ACE8A580-A791-48FD-A3E4-DD29D7B57F24}" srcOrd="4" destOrd="0" presId="urn:microsoft.com/office/officeart/2005/8/layout/venn1"/>
    <dgm:cxn modelId="{D7F5B27A-4660-4DC5-B20B-AE31EE95D98F}" type="presParOf" srcId="{53C1B90E-73E2-45FA-A3E4-B8EF2D6CABD0}" destId="{6A1C4CB8-776C-49ED-8CCA-B258D21ADEA7}" srcOrd="5" destOrd="0" presId="urn:microsoft.com/office/officeart/2005/8/layout/venn1"/>
    <dgm:cxn modelId="{39C4D9C3-D394-4FDB-86EF-1CCFB348540D}" type="presParOf" srcId="{53C1B90E-73E2-45FA-A3E4-B8EF2D6CABD0}" destId="{99B9F276-A91F-4EE7-887F-EB4A65FA9BAA}" srcOrd="6" destOrd="0" presId="urn:microsoft.com/office/officeart/2005/8/layout/venn1"/>
    <dgm:cxn modelId="{3337DAEA-3BB3-476F-847F-DF5D5BD93065}" type="presParOf" srcId="{53C1B90E-73E2-45FA-A3E4-B8EF2D6CABD0}" destId="{6F4F6948-4B30-4DDA-889D-D23014ACA82E}"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841F364-602B-46B6-91A9-1755A2725C16}" type="doc">
      <dgm:prSet loTypeId="urn:microsoft.com/office/officeart/2005/8/layout/pyramid1" loCatId="pyramid" qsTypeId="urn:microsoft.com/office/officeart/2005/8/quickstyle/3d5" qsCatId="3D" csTypeId="urn:microsoft.com/office/officeart/2005/8/colors/colorful5" csCatId="colorful" phldr="1"/>
      <dgm:spPr/>
      <dgm:t>
        <a:bodyPr/>
        <a:lstStyle/>
        <a:p>
          <a:endParaRPr lang="cs-CZ"/>
        </a:p>
      </dgm:t>
    </dgm:pt>
    <dgm:pt modelId="{01914558-5CE3-4056-9BF2-4E4F30201482}">
      <dgm:prSet/>
      <dgm:spPr/>
      <dgm:t>
        <a:bodyPr/>
        <a:lstStyle/>
        <a:p>
          <a:pPr rtl="0"/>
          <a:r>
            <a:rPr lang="cs-CZ" dirty="0" smtClean="0"/>
            <a:t>moudrost</a:t>
          </a:r>
          <a:endParaRPr lang="cs-CZ" dirty="0"/>
        </a:p>
      </dgm:t>
    </dgm:pt>
    <dgm:pt modelId="{E0AF95A1-F076-462A-BDDE-66FBEA6B5C36}" type="parTrans" cxnId="{B4A18FD4-3900-4DCC-AF34-7B140302B31D}">
      <dgm:prSet/>
      <dgm:spPr/>
      <dgm:t>
        <a:bodyPr/>
        <a:lstStyle/>
        <a:p>
          <a:endParaRPr lang="cs-CZ"/>
        </a:p>
      </dgm:t>
    </dgm:pt>
    <dgm:pt modelId="{65DADF17-A2F6-403D-BB65-8BCAFC9E51D7}" type="sibTrans" cxnId="{B4A18FD4-3900-4DCC-AF34-7B140302B31D}">
      <dgm:prSet/>
      <dgm:spPr/>
      <dgm:t>
        <a:bodyPr/>
        <a:lstStyle/>
        <a:p>
          <a:endParaRPr lang="cs-CZ"/>
        </a:p>
      </dgm:t>
    </dgm:pt>
    <dgm:pt modelId="{A3BF4181-B7E9-4280-A6C6-72B60E6D523D}">
      <dgm:prSet/>
      <dgm:spPr/>
      <dgm:t>
        <a:bodyPr/>
        <a:lstStyle/>
        <a:p>
          <a:pPr rtl="0"/>
          <a:r>
            <a:rPr lang="cs-CZ" dirty="0" smtClean="0"/>
            <a:t>znalosti</a:t>
          </a:r>
          <a:endParaRPr lang="cs-CZ" dirty="0"/>
        </a:p>
      </dgm:t>
    </dgm:pt>
    <dgm:pt modelId="{B0E85823-620D-404A-9F8D-042432917FAE}" type="parTrans" cxnId="{305763E1-3903-4252-A64E-49408A51F364}">
      <dgm:prSet/>
      <dgm:spPr/>
      <dgm:t>
        <a:bodyPr/>
        <a:lstStyle/>
        <a:p>
          <a:endParaRPr lang="cs-CZ"/>
        </a:p>
      </dgm:t>
    </dgm:pt>
    <dgm:pt modelId="{F799BB33-DF42-4D00-AFB4-9AAC68581764}" type="sibTrans" cxnId="{305763E1-3903-4252-A64E-49408A51F364}">
      <dgm:prSet/>
      <dgm:spPr/>
      <dgm:t>
        <a:bodyPr/>
        <a:lstStyle/>
        <a:p>
          <a:endParaRPr lang="cs-CZ"/>
        </a:p>
      </dgm:t>
    </dgm:pt>
    <dgm:pt modelId="{7CE2D561-E2A4-4CBA-B97A-B122662E8648}">
      <dgm:prSet/>
      <dgm:spPr/>
      <dgm:t>
        <a:bodyPr/>
        <a:lstStyle/>
        <a:p>
          <a:pPr rtl="0"/>
          <a:r>
            <a:rPr lang="cs-CZ" dirty="0" smtClean="0"/>
            <a:t>informace</a:t>
          </a:r>
          <a:endParaRPr lang="cs-CZ" dirty="0"/>
        </a:p>
      </dgm:t>
    </dgm:pt>
    <dgm:pt modelId="{037A86DB-06C1-4A98-8891-E99F55487AE4}" type="parTrans" cxnId="{9CFABA42-5982-4E80-926F-C9BEF51938A1}">
      <dgm:prSet/>
      <dgm:spPr/>
      <dgm:t>
        <a:bodyPr/>
        <a:lstStyle/>
        <a:p>
          <a:endParaRPr lang="cs-CZ"/>
        </a:p>
      </dgm:t>
    </dgm:pt>
    <dgm:pt modelId="{75EC3BBE-922C-4CD3-BDD9-11F8795D362D}" type="sibTrans" cxnId="{9CFABA42-5982-4E80-926F-C9BEF51938A1}">
      <dgm:prSet/>
      <dgm:spPr/>
      <dgm:t>
        <a:bodyPr/>
        <a:lstStyle/>
        <a:p>
          <a:endParaRPr lang="cs-CZ"/>
        </a:p>
      </dgm:t>
    </dgm:pt>
    <dgm:pt modelId="{DA6E3559-A4F3-4E2B-B909-2201F9F8A9F0}">
      <dgm:prSet/>
      <dgm:spPr/>
      <dgm:t>
        <a:bodyPr/>
        <a:lstStyle/>
        <a:p>
          <a:pPr rtl="0"/>
          <a:r>
            <a:rPr lang="cs-CZ" dirty="0" smtClean="0"/>
            <a:t>data</a:t>
          </a:r>
          <a:endParaRPr lang="cs-CZ" dirty="0"/>
        </a:p>
      </dgm:t>
    </dgm:pt>
    <dgm:pt modelId="{23AD269C-2137-47E2-A838-68EAF4BD8520}" type="parTrans" cxnId="{DFED7F9D-FA75-4D22-AF44-CD029B43C024}">
      <dgm:prSet/>
      <dgm:spPr/>
      <dgm:t>
        <a:bodyPr/>
        <a:lstStyle/>
        <a:p>
          <a:endParaRPr lang="cs-CZ"/>
        </a:p>
      </dgm:t>
    </dgm:pt>
    <dgm:pt modelId="{BA3DB362-EB9B-46C1-8BBE-F2A76C6FA57B}" type="sibTrans" cxnId="{DFED7F9D-FA75-4D22-AF44-CD029B43C024}">
      <dgm:prSet/>
      <dgm:spPr/>
      <dgm:t>
        <a:bodyPr/>
        <a:lstStyle/>
        <a:p>
          <a:endParaRPr lang="cs-CZ"/>
        </a:p>
      </dgm:t>
    </dgm:pt>
    <dgm:pt modelId="{165251F7-F83E-4FB2-B344-3B8D0330D9FD}">
      <dgm:prSet/>
      <dgm:spPr>
        <a:noFill/>
      </dgm:spPr>
      <dgm:t>
        <a:bodyPr/>
        <a:lstStyle/>
        <a:p>
          <a:pPr rtl="0"/>
          <a:endParaRPr lang="cs-CZ" dirty="0"/>
        </a:p>
      </dgm:t>
    </dgm:pt>
    <dgm:pt modelId="{8B4870BB-2AF1-4D57-B79E-E603ACF945A8}" type="sibTrans" cxnId="{C383A831-004B-428A-A0B9-F3EC743AFDE2}">
      <dgm:prSet/>
      <dgm:spPr/>
      <dgm:t>
        <a:bodyPr/>
        <a:lstStyle/>
        <a:p>
          <a:endParaRPr lang="cs-CZ"/>
        </a:p>
      </dgm:t>
    </dgm:pt>
    <dgm:pt modelId="{7FFF3BC4-79AD-4C35-845D-EC54174D7738}" type="parTrans" cxnId="{C383A831-004B-428A-A0B9-F3EC743AFDE2}">
      <dgm:prSet/>
      <dgm:spPr/>
      <dgm:t>
        <a:bodyPr/>
        <a:lstStyle/>
        <a:p>
          <a:endParaRPr lang="cs-CZ"/>
        </a:p>
      </dgm:t>
    </dgm:pt>
    <dgm:pt modelId="{5321DD3B-0553-4402-BA13-E7FFDD807D1C}" type="pres">
      <dgm:prSet presAssocID="{9841F364-602B-46B6-91A9-1755A2725C16}" presName="Name0" presStyleCnt="0">
        <dgm:presLayoutVars>
          <dgm:dir/>
          <dgm:animLvl val="lvl"/>
          <dgm:resizeHandles val="exact"/>
        </dgm:presLayoutVars>
      </dgm:prSet>
      <dgm:spPr/>
      <dgm:t>
        <a:bodyPr/>
        <a:lstStyle/>
        <a:p>
          <a:endParaRPr lang="sk-SK"/>
        </a:p>
      </dgm:t>
    </dgm:pt>
    <dgm:pt modelId="{35776E0E-81F6-402B-BC45-C3912F9C03D1}" type="pres">
      <dgm:prSet presAssocID="{165251F7-F83E-4FB2-B344-3B8D0330D9FD}" presName="Name8" presStyleCnt="0"/>
      <dgm:spPr/>
    </dgm:pt>
    <dgm:pt modelId="{CCE0BCBE-39C1-4573-B11C-B4B44A5AE260}" type="pres">
      <dgm:prSet presAssocID="{165251F7-F83E-4FB2-B344-3B8D0330D9FD}" presName="level" presStyleLbl="node1" presStyleIdx="0" presStyleCnt="5" custLinFactNeighborX="798" custLinFactNeighborY="2369">
        <dgm:presLayoutVars>
          <dgm:chMax val="1"/>
          <dgm:bulletEnabled val="1"/>
        </dgm:presLayoutVars>
      </dgm:prSet>
      <dgm:spPr/>
      <dgm:t>
        <a:bodyPr/>
        <a:lstStyle/>
        <a:p>
          <a:endParaRPr lang="cs-CZ"/>
        </a:p>
      </dgm:t>
    </dgm:pt>
    <dgm:pt modelId="{D1A92839-3AAD-4D72-90CC-36CD441D4D4B}" type="pres">
      <dgm:prSet presAssocID="{165251F7-F83E-4FB2-B344-3B8D0330D9FD}" presName="levelTx" presStyleLbl="revTx" presStyleIdx="0" presStyleCnt="0">
        <dgm:presLayoutVars>
          <dgm:chMax val="1"/>
          <dgm:bulletEnabled val="1"/>
        </dgm:presLayoutVars>
      </dgm:prSet>
      <dgm:spPr/>
      <dgm:t>
        <a:bodyPr/>
        <a:lstStyle/>
        <a:p>
          <a:endParaRPr lang="sk-SK"/>
        </a:p>
      </dgm:t>
    </dgm:pt>
    <dgm:pt modelId="{DC0D6CA7-346A-4130-AEB9-67D19FFB8484}" type="pres">
      <dgm:prSet presAssocID="{01914558-5CE3-4056-9BF2-4E4F30201482}" presName="Name8" presStyleCnt="0"/>
      <dgm:spPr/>
    </dgm:pt>
    <dgm:pt modelId="{100AC227-92EE-4743-94C5-2C4B9C40D6BE}" type="pres">
      <dgm:prSet presAssocID="{01914558-5CE3-4056-9BF2-4E4F30201482}" presName="level" presStyleLbl="node1" presStyleIdx="1" presStyleCnt="5">
        <dgm:presLayoutVars>
          <dgm:chMax val="1"/>
          <dgm:bulletEnabled val="1"/>
        </dgm:presLayoutVars>
      </dgm:prSet>
      <dgm:spPr/>
      <dgm:t>
        <a:bodyPr/>
        <a:lstStyle/>
        <a:p>
          <a:endParaRPr lang="sk-SK"/>
        </a:p>
      </dgm:t>
    </dgm:pt>
    <dgm:pt modelId="{44FB8025-4D77-4F1D-AAC4-838EDBB423A9}" type="pres">
      <dgm:prSet presAssocID="{01914558-5CE3-4056-9BF2-4E4F30201482}" presName="levelTx" presStyleLbl="revTx" presStyleIdx="0" presStyleCnt="0">
        <dgm:presLayoutVars>
          <dgm:chMax val="1"/>
          <dgm:bulletEnabled val="1"/>
        </dgm:presLayoutVars>
      </dgm:prSet>
      <dgm:spPr/>
      <dgm:t>
        <a:bodyPr/>
        <a:lstStyle/>
        <a:p>
          <a:endParaRPr lang="sk-SK"/>
        </a:p>
      </dgm:t>
    </dgm:pt>
    <dgm:pt modelId="{9D660594-382E-4A52-A970-FFB83EEB16F5}" type="pres">
      <dgm:prSet presAssocID="{A3BF4181-B7E9-4280-A6C6-72B60E6D523D}" presName="Name8" presStyleCnt="0"/>
      <dgm:spPr/>
    </dgm:pt>
    <dgm:pt modelId="{E532D2B7-0171-465B-8587-A2AC75FC1185}" type="pres">
      <dgm:prSet presAssocID="{A3BF4181-B7E9-4280-A6C6-72B60E6D523D}" presName="level" presStyleLbl="node1" presStyleIdx="2" presStyleCnt="5">
        <dgm:presLayoutVars>
          <dgm:chMax val="1"/>
          <dgm:bulletEnabled val="1"/>
        </dgm:presLayoutVars>
      </dgm:prSet>
      <dgm:spPr/>
      <dgm:t>
        <a:bodyPr/>
        <a:lstStyle/>
        <a:p>
          <a:endParaRPr lang="sk-SK"/>
        </a:p>
      </dgm:t>
    </dgm:pt>
    <dgm:pt modelId="{CC161AE9-B8B5-4197-BACC-08E95884B043}" type="pres">
      <dgm:prSet presAssocID="{A3BF4181-B7E9-4280-A6C6-72B60E6D523D}" presName="levelTx" presStyleLbl="revTx" presStyleIdx="0" presStyleCnt="0">
        <dgm:presLayoutVars>
          <dgm:chMax val="1"/>
          <dgm:bulletEnabled val="1"/>
        </dgm:presLayoutVars>
      </dgm:prSet>
      <dgm:spPr/>
      <dgm:t>
        <a:bodyPr/>
        <a:lstStyle/>
        <a:p>
          <a:endParaRPr lang="sk-SK"/>
        </a:p>
      </dgm:t>
    </dgm:pt>
    <dgm:pt modelId="{A8137A44-61D4-4569-8283-65824832BA29}" type="pres">
      <dgm:prSet presAssocID="{7CE2D561-E2A4-4CBA-B97A-B122662E8648}" presName="Name8" presStyleCnt="0"/>
      <dgm:spPr/>
    </dgm:pt>
    <dgm:pt modelId="{F49AEE81-464B-4E83-8D49-BD6E1B703789}" type="pres">
      <dgm:prSet presAssocID="{7CE2D561-E2A4-4CBA-B97A-B122662E8648}" presName="level" presStyleLbl="node1" presStyleIdx="3" presStyleCnt="5">
        <dgm:presLayoutVars>
          <dgm:chMax val="1"/>
          <dgm:bulletEnabled val="1"/>
        </dgm:presLayoutVars>
      </dgm:prSet>
      <dgm:spPr/>
      <dgm:t>
        <a:bodyPr/>
        <a:lstStyle/>
        <a:p>
          <a:endParaRPr lang="sk-SK"/>
        </a:p>
      </dgm:t>
    </dgm:pt>
    <dgm:pt modelId="{73CD10A3-9060-474F-8407-EB25507BA2FE}" type="pres">
      <dgm:prSet presAssocID="{7CE2D561-E2A4-4CBA-B97A-B122662E8648}" presName="levelTx" presStyleLbl="revTx" presStyleIdx="0" presStyleCnt="0">
        <dgm:presLayoutVars>
          <dgm:chMax val="1"/>
          <dgm:bulletEnabled val="1"/>
        </dgm:presLayoutVars>
      </dgm:prSet>
      <dgm:spPr/>
      <dgm:t>
        <a:bodyPr/>
        <a:lstStyle/>
        <a:p>
          <a:endParaRPr lang="sk-SK"/>
        </a:p>
      </dgm:t>
    </dgm:pt>
    <dgm:pt modelId="{CE5CF4A6-E5AD-426E-A125-75E5EC9E9F3C}" type="pres">
      <dgm:prSet presAssocID="{DA6E3559-A4F3-4E2B-B909-2201F9F8A9F0}" presName="Name8" presStyleCnt="0"/>
      <dgm:spPr/>
    </dgm:pt>
    <dgm:pt modelId="{21A75590-DFEA-4B4B-8A61-73893565EA44}" type="pres">
      <dgm:prSet presAssocID="{DA6E3559-A4F3-4E2B-B909-2201F9F8A9F0}" presName="level" presStyleLbl="node1" presStyleIdx="4" presStyleCnt="5">
        <dgm:presLayoutVars>
          <dgm:chMax val="1"/>
          <dgm:bulletEnabled val="1"/>
        </dgm:presLayoutVars>
      </dgm:prSet>
      <dgm:spPr/>
      <dgm:t>
        <a:bodyPr/>
        <a:lstStyle/>
        <a:p>
          <a:endParaRPr lang="sk-SK"/>
        </a:p>
      </dgm:t>
    </dgm:pt>
    <dgm:pt modelId="{6F0E5F76-F6AA-4F4E-ACC9-F73735AFCA95}" type="pres">
      <dgm:prSet presAssocID="{DA6E3559-A4F3-4E2B-B909-2201F9F8A9F0}" presName="levelTx" presStyleLbl="revTx" presStyleIdx="0" presStyleCnt="0">
        <dgm:presLayoutVars>
          <dgm:chMax val="1"/>
          <dgm:bulletEnabled val="1"/>
        </dgm:presLayoutVars>
      </dgm:prSet>
      <dgm:spPr/>
      <dgm:t>
        <a:bodyPr/>
        <a:lstStyle/>
        <a:p>
          <a:endParaRPr lang="sk-SK"/>
        </a:p>
      </dgm:t>
    </dgm:pt>
  </dgm:ptLst>
  <dgm:cxnLst>
    <dgm:cxn modelId="{9CFABA42-5982-4E80-926F-C9BEF51938A1}" srcId="{9841F364-602B-46B6-91A9-1755A2725C16}" destId="{7CE2D561-E2A4-4CBA-B97A-B122662E8648}" srcOrd="3" destOrd="0" parTransId="{037A86DB-06C1-4A98-8891-E99F55487AE4}" sibTransId="{75EC3BBE-922C-4CD3-BDD9-11F8795D362D}"/>
    <dgm:cxn modelId="{EFAC6289-18CF-47E4-AEFF-A93A8C410A99}" type="presOf" srcId="{DA6E3559-A4F3-4E2B-B909-2201F9F8A9F0}" destId="{21A75590-DFEA-4B4B-8A61-73893565EA44}" srcOrd="0" destOrd="0" presId="urn:microsoft.com/office/officeart/2005/8/layout/pyramid1"/>
    <dgm:cxn modelId="{C383A831-004B-428A-A0B9-F3EC743AFDE2}" srcId="{9841F364-602B-46B6-91A9-1755A2725C16}" destId="{165251F7-F83E-4FB2-B344-3B8D0330D9FD}" srcOrd="0" destOrd="0" parTransId="{7FFF3BC4-79AD-4C35-845D-EC54174D7738}" sibTransId="{8B4870BB-2AF1-4D57-B79E-E603ACF945A8}"/>
    <dgm:cxn modelId="{DFED7F9D-FA75-4D22-AF44-CD029B43C024}" srcId="{9841F364-602B-46B6-91A9-1755A2725C16}" destId="{DA6E3559-A4F3-4E2B-B909-2201F9F8A9F0}" srcOrd="4" destOrd="0" parTransId="{23AD269C-2137-47E2-A838-68EAF4BD8520}" sibTransId="{BA3DB362-EB9B-46C1-8BBE-F2A76C6FA57B}"/>
    <dgm:cxn modelId="{8049AC6D-16A6-4BA1-89B5-29951E294EC7}" type="presOf" srcId="{9841F364-602B-46B6-91A9-1755A2725C16}" destId="{5321DD3B-0553-4402-BA13-E7FFDD807D1C}" srcOrd="0" destOrd="0" presId="urn:microsoft.com/office/officeart/2005/8/layout/pyramid1"/>
    <dgm:cxn modelId="{6804B2CF-CB77-4D91-A545-9B00AB411FC6}" type="presOf" srcId="{7CE2D561-E2A4-4CBA-B97A-B122662E8648}" destId="{73CD10A3-9060-474F-8407-EB25507BA2FE}" srcOrd="1" destOrd="0" presId="urn:microsoft.com/office/officeart/2005/8/layout/pyramid1"/>
    <dgm:cxn modelId="{5337A340-5466-4DF5-A8F8-A1259E26BBFA}" type="presOf" srcId="{165251F7-F83E-4FB2-B344-3B8D0330D9FD}" destId="{D1A92839-3AAD-4D72-90CC-36CD441D4D4B}" srcOrd="1" destOrd="0" presId="urn:microsoft.com/office/officeart/2005/8/layout/pyramid1"/>
    <dgm:cxn modelId="{AE69B8CC-D51A-42CF-91B9-3B072AB5E2BA}" type="presOf" srcId="{01914558-5CE3-4056-9BF2-4E4F30201482}" destId="{44FB8025-4D77-4F1D-AAC4-838EDBB423A9}" srcOrd="1" destOrd="0" presId="urn:microsoft.com/office/officeart/2005/8/layout/pyramid1"/>
    <dgm:cxn modelId="{C57B618F-03A5-4C41-99BF-E991596B0530}" type="presOf" srcId="{DA6E3559-A4F3-4E2B-B909-2201F9F8A9F0}" destId="{6F0E5F76-F6AA-4F4E-ACC9-F73735AFCA95}" srcOrd="1" destOrd="0" presId="urn:microsoft.com/office/officeart/2005/8/layout/pyramid1"/>
    <dgm:cxn modelId="{FD6AEE27-86BE-4395-9B9A-9E662E927BEB}" type="presOf" srcId="{165251F7-F83E-4FB2-B344-3B8D0330D9FD}" destId="{CCE0BCBE-39C1-4573-B11C-B4B44A5AE260}" srcOrd="0" destOrd="0" presId="urn:microsoft.com/office/officeart/2005/8/layout/pyramid1"/>
    <dgm:cxn modelId="{71CC15F3-DFD0-4FDB-8D4E-C32DB68B219B}" type="presOf" srcId="{A3BF4181-B7E9-4280-A6C6-72B60E6D523D}" destId="{E532D2B7-0171-465B-8587-A2AC75FC1185}" srcOrd="0" destOrd="0" presId="urn:microsoft.com/office/officeart/2005/8/layout/pyramid1"/>
    <dgm:cxn modelId="{ABD2FB73-A804-462F-92E2-867AFF97AF23}" type="presOf" srcId="{A3BF4181-B7E9-4280-A6C6-72B60E6D523D}" destId="{CC161AE9-B8B5-4197-BACC-08E95884B043}" srcOrd="1" destOrd="0" presId="urn:microsoft.com/office/officeart/2005/8/layout/pyramid1"/>
    <dgm:cxn modelId="{B4A18FD4-3900-4DCC-AF34-7B140302B31D}" srcId="{9841F364-602B-46B6-91A9-1755A2725C16}" destId="{01914558-5CE3-4056-9BF2-4E4F30201482}" srcOrd="1" destOrd="0" parTransId="{E0AF95A1-F076-462A-BDDE-66FBEA6B5C36}" sibTransId="{65DADF17-A2F6-403D-BB65-8BCAFC9E51D7}"/>
    <dgm:cxn modelId="{305763E1-3903-4252-A64E-49408A51F364}" srcId="{9841F364-602B-46B6-91A9-1755A2725C16}" destId="{A3BF4181-B7E9-4280-A6C6-72B60E6D523D}" srcOrd="2" destOrd="0" parTransId="{B0E85823-620D-404A-9F8D-042432917FAE}" sibTransId="{F799BB33-DF42-4D00-AFB4-9AAC68581764}"/>
    <dgm:cxn modelId="{889B2CA1-6CC8-4040-BD50-3CE8BDC3F121}" type="presOf" srcId="{7CE2D561-E2A4-4CBA-B97A-B122662E8648}" destId="{F49AEE81-464B-4E83-8D49-BD6E1B703789}" srcOrd="0" destOrd="0" presId="urn:microsoft.com/office/officeart/2005/8/layout/pyramid1"/>
    <dgm:cxn modelId="{58FEB3AC-18AA-4560-AA16-A1162E8F85A5}" type="presOf" srcId="{01914558-5CE3-4056-9BF2-4E4F30201482}" destId="{100AC227-92EE-4743-94C5-2C4B9C40D6BE}" srcOrd="0" destOrd="0" presId="urn:microsoft.com/office/officeart/2005/8/layout/pyramid1"/>
    <dgm:cxn modelId="{5D7EA2EC-6D9F-40B3-84D2-894256CD4588}" type="presParOf" srcId="{5321DD3B-0553-4402-BA13-E7FFDD807D1C}" destId="{35776E0E-81F6-402B-BC45-C3912F9C03D1}" srcOrd="0" destOrd="0" presId="urn:microsoft.com/office/officeart/2005/8/layout/pyramid1"/>
    <dgm:cxn modelId="{B089A227-7AF1-40EA-994B-8D65A563E33F}" type="presParOf" srcId="{35776E0E-81F6-402B-BC45-C3912F9C03D1}" destId="{CCE0BCBE-39C1-4573-B11C-B4B44A5AE260}" srcOrd="0" destOrd="0" presId="urn:microsoft.com/office/officeart/2005/8/layout/pyramid1"/>
    <dgm:cxn modelId="{67BACC36-841F-4E15-91FA-F262FA6E3191}" type="presParOf" srcId="{35776E0E-81F6-402B-BC45-C3912F9C03D1}" destId="{D1A92839-3AAD-4D72-90CC-36CD441D4D4B}" srcOrd="1" destOrd="0" presId="urn:microsoft.com/office/officeart/2005/8/layout/pyramid1"/>
    <dgm:cxn modelId="{8529BB42-9960-4247-ADA5-FB35E4B62613}" type="presParOf" srcId="{5321DD3B-0553-4402-BA13-E7FFDD807D1C}" destId="{DC0D6CA7-346A-4130-AEB9-67D19FFB8484}" srcOrd="1" destOrd="0" presId="urn:microsoft.com/office/officeart/2005/8/layout/pyramid1"/>
    <dgm:cxn modelId="{4BBAA063-8D9D-4DE8-A7FF-1E999A6F2063}" type="presParOf" srcId="{DC0D6CA7-346A-4130-AEB9-67D19FFB8484}" destId="{100AC227-92EE-4743-94C5-2C4B9C40D6BE}" srcOrd="0" destOrd="0" presId="urn:microsoft.com/office/officeart/2005/8/layout/pyramid1"/>
    <dgm:cxn modelId="{8FABE520-53B8-4B48-8A88-88E9BD5CF1B4}" type="presParOf" srcId="{DC0D6CA7-346A-4130-AEB9-67D19FFB8484}" destId="{44FB8025-4D77-4F1D-AAC4-838EDBB423A9}" srcOrd="1" destOrd="0" presId="urn:microsoft.com/office/officeart/2005/8/layout/pyramid1"/>
    <dgm:cxn modelId="{4EE46C13-824C-46E7-ADB8-F36FC0F8CF9E}" type="presParOf" srcId="{5321DD3B-0553-4402-BA13-E7FFDD807D1C}" destId="{9D660594-382E-4A52-A970-FFB83EEB16F5}" srcOrd="2" destOrd="0" presId="urn:microsoft.com/office/officeart/2005/8/layout/pyramid1"/>
    <dgm:cxn modelId="{9959ABC8-4985-4545-9BF5-8B94BC10EFA5}" type="presParOf" srcId="{9D660594-382E-4A52-A970-FFB83EEB16F5}" destId="{E532D2B7-0171-465B-8587-A2AC75FC1185}" srcOrd="0" destOrd="0" presId="urn:microsoft.com/office/officeart/2005/8/layout/pyramid1"/>
    <dgm:cxn modelId="{9CDD972C-107C-4F15-A458-F0EC8451B210}" type="presParOf" srcId="{9D660594-382E-4A52-A970-FFB83EEB16F5}" destId="{CC161AE9-B8B5-4197-BACC-08E95884B043}" srcOrd="1" destOrd="0" presId="urn:microsoft.com/office/officeart/2005/8/layout/pyramid1"/>
    <dgm:cxn modelId="{32C6C932-90FC-4719-91D1-25C4AF308522}" type="presParOf" srcId="{5321DD3B-0553-4402-BA13-E7FFDD807D1C}" destId="{A8137A44-61D4-4569-8283-65824832BA29}" srcOrd="3" destOrd="0" presId="urn:microsoft.com/office/officeart/2005/8/layout/pyramid1"/>
    <dgm:cxn modelId="{8316D426-24BA-495E-A363-F034DC0F2CFB}" type="presParOf" srcId="{A8137A44-61D4-4569-8283-65824832BA29}" destId="{F49AEE81-464B-4E83-8D49-BD6E1B703789}" srcOrd="0" destOrd="0" presId="urn:microsoft.com/office/officeart/2005/8/layout/pyramid1"/>
    <dgm:cxn modelId="{8AAE566C-9493-441E-9050-C987C4794EC2}" type="presParOf" srcId="{A8137A44-61D4-4569-8283-65824832BA29}" destId="{73CD10A3-9060-474F-8407-EB25507BA2FE}" srcOrd="1" destOrd="0" presId="urn:microsoft.com/office/officeart/2005/8/layout/pyramid1"/>
    <dgm:cxn modelId="{260C0DDE-6AE4-414D-821D-B954942333ED}" type="presParOf" srcId="{5321DD3B-0553-4402-BA13-E7FFDD807D1C}" destId="{CE5CF4A6-E5AD-426E-A125-75E5EC9E9F3C}" srcOrd="4" destOrd="0" presId="urn:microsoft.com/office/officeart/2005/8/layout/pyramid1"/>
    <dgm:cxn modelId="{3D52C6D5-B6DE-4FBF-9651-D91DD9AE85C4}" type="presParOf" srcId="{CE5CF4A6-E5AD-426E-A125-75E5EC9E9F3C}" destId="{21A75590-DFEA-4B4B-8A61-73893565EA44}" srcOrd="0" destOrd="0" presId="urn:microsoft.com/office/officeart/2005/8/layout/pyramid1"/>
    <dgm:cxn modelId="{E1A3A1DE-B277-4534-9664-4ED58CBFF1B8}" type="presParOf" srcId="{CE5CF4A6-E5AD-426E-A125-75E5EC9E9F3C}" destId="{6F0E5F76-F6AA-4F4E-ACC9-F73735AFCA95}"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4EAE37-53D6-4C99-8D26-CA8DF943D406}">
      <dsp:nvSpPr>
        <dsp:cNvPr id="0" name=""/>
        <dsp:cNvSpPr/>
      </dsp:nvSpPr>
      <dsp:spPr>
        <a:xfrm rot="5400000">
          <a:off x="-326868" y="327050"/>
          <a:ext cx="2179122" cy="1525385"/>
        </a:xfrm>
        <a:prstGeom prst="chevron">
          <a:avLst/>
        </a:prstGeom>
        <a:solidFill>
          <a:schemeClr val="accent2">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Správce informačního systému</a:t>
          </a:r>
          <a:endParaRPr lang="cs-CZ" sz="1600" kern="1200" dirty="0"/>
        </a:p>
      </dsp:txBody>
      <dsp:txXfrm rot="-5400000">
        <a:off x="1" y="762875"/>
        <a:ext cx="1525385" cy="653737"/>
      </dsp:txXfrm>
    </dsp:sp>
    <dsp:sp modelId="{7555EA7C-2EE4-448C-8AC6-282DFB71E328}">
      <dsp:nvSpPr>
        <dsp:cNvPr id="0" name=""/>
        <dsp:cNvSpPr/>
      </dsp:nvSpPr>
      <dsp:spPr>
        <a:xfrm rot="5400000">
          <a:off x="4054978" y="-2529410"/>
          <a:ext cx="1416429" cy="6475614"/>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cs-CZ" sz="2100" kern="1200" dirty="0" smtClean="0"/>
            <a:t>subjekt, který určuje účel a prostředky zpracování informací</a:t>
          </a:r>
          <a:endParaRPr lang="cs-CZ" sz="2100" kern="1200" dirty="0"/>
        </a:p>
        <a:p>
          <a:pPr marL="228600" lvl="1" indent="-228600" algn="l" defTabSz="933450" rtl="0">
            <a:lnSpc>
              <a:spcPct val="90000"/>
            </a:lnSpc>
            <a:spcBef>
              <a:spcPct val="0"/>
            </a:spcBef>
            <a:spcAft>
              <a:spcPct val="15000"/>
            </a:spcAft>
            <a:buChar char="••"/>
          </a:pPr>
          <a:r>
            <a:rPr lang="cs-CZ" sz="2100" kern="1200" dirty="0" smtClean="0"/>
            <a:t>za informační systém odpovídá.</a:t>
          </a:r>
          <a:endParaRPr lang="cs-CZ" sz="2100" kern="1200" dirty="0"/>
        </a:p>
      </dsp:txBody>
      <dsp:txXfrm rot="-5400000">
        <a:off x="1525386" y="69326"/>
        <a:ext cx="6406470" cy="1278141"/>
      </dsp:txXfrm>
    </dsp:sp>
    <dsp:sp modelId="{1DAF195E-D211-4121-8F54-FE6F259D8A0E}">
      <dsp:nvSpPr>
        <dsp:cNvPr id="0" name=""/>
        <dsp:cNvSpPr/>
      </dsp:nvSpPr>
      <dsp:spPr>
        <a:xfrm rot="5400000">
          <a:off x="-326868" y="2219500"/>
          <a:ext cx="2179122" cy="1525385"/>
        </a:xfrm>
        <a:prstGeom prst="chevron">
          <a:avLst/>
        </a:prstGeom>
        <a:solidFill>
          <a:schemeClr val="accent2">
            <a:shade val="80000"/>
            <a:hueOff val="0"/>
            <a:satOff val="-48584"/>
            <a:lumOff val="36311"/>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Provozovatel informačního systému</a:t>
          </a:r>
          <a:endParaRPr lang="cs-CZ" sz="1600" kern="1200" dirty="0"/>
        </a:p>
      </dsp:txBody>
      <dsp:txXfrm rot="-5400000">
        <a:off x="1" y="2655325"/>
        <a:ext cx="1525385" cy="653737"/>
      </dsp:txXfrm>
    </dsp:sp>
    <dsp:sp modelId="{D9970575-D2AC-4142-8B02-18E6E307F0F5}">
      <dsp:nvSpPr>
        <dsp:cNvPr id="0" name=""/>
        <dsp:cNvSpPr/>
      </dsp:nvSpPr>
      <dsp:spPr>
        <a:xfrm rot="5400000">
          <a:off x="4054978" y="-636960"/>
          <a:ext cx="1416429" cy="6475614"/>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cs-CZ" sz="2100" kern="1200" dirty="0" smtClean="0"/>
            <a:t>subjekt, který provádí alespoň některé informační činnosti související s informačním systémem</a:t>
          </a:r>
          <a:endParaRPr lang="cs-CZ" sz="2100" kern="1200" dirty="0"/>
        </a:p>
        <a:p>
          <a:pPr marL="228600" lvl="1" indent="-228600" algn="l" defTabSz="933450" rtl="0">
            <a:lnSpc>
              <a:spcPct val="90000"/>
            </a:lnSpc>
            <a:spcBef>
              <a:spcPct val="0"/>
            </a:spcBef>
            <a:spcAft>
              <a:spcPct val="15000"/>
            </a:spcAft>
            <a:buChar char="••"/>
          </a:pPr>
          <a:r>
            <a:rPr lang="cs-CZ" sz="2100" kern="1200" dirty="0" smtClean="0"/>
            <a:t>provozováním informačního systému může správce pověřit jiné subjekty.</a:t>
          </a:r>
          <a:endParaRPr lang="cs-CZ" sz="2100" kern="1200" dirty="0"/>
        </a:p>
      </dsp:txBody>
      <dsp:txXfrm rot="-5400000">
        <a:off x="1525386" y="1961776"/>
        <a:ext cx="6406470" cy="127814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EA13DD-EA0C-49C9-8C25-1363EDE7EDC4}">
      <dsp:nvSpPr>
        <dsp:cNvPr id="0" name=""/>
        <dsp:cNvSpPr/>
      </dsp:nvSpPr>
      <dsp:spPr>
        <a:xfrm>
          <a:off x="0" y="1321"/>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err="1" smtClean="0"/>
            <a:t>integrovanost</a:t>
          </a:r>
          <a:r>
            <a:rPr lang="cs-CZ" sz="1400" b="1" i="0" kern="1200" dirty="0" smtClean="0"/>
            <a:t>,</a:t>
          </a:r>
          <a:endParaRPr lang="cs-CZ" sz="1400" b="1" i="0" kern="1200" dirty="0"/>
        </a:p>
      </dsp:txBody>
      <dsp:txXfrm>
        <a:off x="15321" y="16642"/>
        <a:ext cx="6963883" cy="283201"/>
      </dsp:txXfrm>
    </dsp:sp>
    <dsp:sp modelId="{47FD397B-67CC-4605-BA75-2C7446AEE72B}">
      <dsp:nvSpPr>
        <dsp:cNvPr id="0" name=""/>
        <dsp:cNvSpPr/>
      </dsp:nvSpPr>
      <dsp:spPr>
        <a:xfrm>
          <a:off x="0" y="328959"/>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pružnost a otevřenost,</a:t>
          </a:r>
          <a:endParaRPr lang="cs-CZ" sz="1400" b="1" i="0" kern="1200" dirty="0"/>
        </a:p>
      </dsp:txBody>
      <dsp:txXfrm>
        <a:off x="15321" y="344280"/>
        <a:ext cx="6963883" cy="283201"/>
      </dsp:txXfrm>
    </dsp:sp>
    <dsp:sp modelId="{64FD3AD8-761A-4F21-A55E-999125C9AD74}">
      <dsp:nvSpPr>
        <dsp:cNvPr id="0" name=""/>
        <dsp:cNvSpPr/>
      </dsp:nvSpPr>
      <dsp:spPr>
        <a:xfrm>
          <a:off x="0" y="656598"/>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konzistentnost a nezávislost,</a:t>
          </a:r>
          <a:endParaRPr lang="cs-CZ" sz="1400" b="1" i="0" kern="1200" dirty="0"/>
        </a:p>
      </dsp:txBody>
      <dsp:txXfrm>
        <a:off x="15321" y="671919"/>
        <a:ext cx="6963883" cy="283201"/>
      </dsp:txXfrm>
    </dsp:sp>
    <dsp:sp modelId="{F8FC12BC-F42D-46F3-A6BC-209DA12B5113}">
      <dsp:nvSpPr>
        <dsp:cNvPr id="0" name=""/>
        <dsp:cNvSpPr/>
      </dsp:nvSpPr>
      <dsp:spPr>
        <a:xfrm>
          <a:off x="0" y="984237"/>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standardizace,</a:t>
          </a:r>
          <a:endParaRPr lang="cs-CZ" sz="1400" b="1" i="0" kern="1200" dirty="0"/>
        </a:p>
      </dsp:txBody>
      <dsp:txXfrm>
        <a:off x="15321" y="999558"/>
        <a:ext cx="6963883" cy="283201"/>
      </dsp:txXfrm>
    </dsp:sp>
    <dsp:sp modelId="{53CB3858-F4D6-455E-9221-76DE96C9B722}">
      <dsp:nvSpPr>
        <dsp:cNvPr id="0" name=""/>
        <dsp:cNvSpPr/>
      </dsp:nvSpPr>
      <dsp:spPr>
        <a:xfrm>
          <a:off x="0" y="1311875"/>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adaptabilita,</a:t>
          </a:r>
          <a:endParaRPr lang="cs-CZ" sz="1400" b="1" i="0" kern="1200" dirty="0"/>
        </a:p>
      </dsp:txBody>
      <dsp:txXfrm>
        <a:off x="15321" y="1327196"/>
        <a:ext cx="6963883" cy="283201"/>
      </dsp:txXfrm>
    </dsp:sp>
    <dsp:sp modelId="{51766017-D91A-4D0E-9DDB-F01E72EA89B9}">
      <dsp:nvSpPr>
        <dsp:cNvPr id="0" name=""/>
        <dsp:cNvSpPr/>
      </dsp:nvSpPr>
      <dsp:spPr>
        <a:xfrm>
          <a:off x="0" y="1639514"/>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err="1" smtClean="0"/>
            <a:t>parametrizovatelnost</a:t>
          </a:r>
          <a:r>
            <a:rPr lang="cs-CZ" sz="1400" b="1" i="0" kern="1200" dirty="0" smtClean="0"/>
            <a:t>,</a:t>
          </a:r>
          <a:endParaRPr lang="cs-CZ" sz="1400" b="1" i="0" kern="1200" dirty="0"/>
        </a:p>
      </dsp:txBody>
      <dsp:txXfrm>
        <a:off x="15321" y="1654835"/>
        <a:ext cx="6963883" cy="283201"/>
      </dsp:txXfrm>
    </dsp:sp>
    <dsp:sp modelId="{286D5721-11CF-4AA9-9741-84000AD49012}">
      <dsp:nvSpPr>
        <dsp:cNvPr id="0" name=""/>
        <dsp:cNvSpPr/>
      </dsp:nvSpPr>
      <dsp:spPr>
        <a:xfrm>
          <a:off x="0" y="1967153"/>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přístupnost,</a:t>
          </a:r>
          <a:endParaRPr lang="cs-CZ" sz="1400" b="1" i="0" kern="1200" dirty="0"/>
        </a:p>
      </dsp:txBody>
      <dsp:txXfrm>
        <a:off x="15321" y="1982474"/>
        <a:ext cx="6963883" cy="283201"/>
      </dsp:txXfrm>
    </dsp:sp>
    <dsp:sp modelId="{16246829-9CB0-437A-85E7-86DFE8142DB3}">
      <dsp:nvSpPr>
        <dsp:cNvPr id="0" name=""/>
        <dsp:cNvSpPr/>
      </dsp:nvSpPr>
      <dsp:spPr>
        <a:xfrm>
          <a:off x="0" y="2294791"/>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bezpečnost a stabilita,</a:t>
          </a:r>
          <a:endParaRPr lang="cs-CZ" sz="1400" i="0" kern="1200" dirty="0"/>
        </a:p>
      </dsp:txBody>
      <dsp:txXfrm>
        <a:off x="15321" y="2310112"/>
        <a:ext cx="6963883" cy="283201"/>
      </dsp:txXfrm>
    </dsp:sp>
    <dsp:sp modelId="{40236BA9-89B8-4F93-AEC5-914062FA4F92}">
      <dsp:nvSpPr>
        <dsp:cNvPr id="0" name=""/>
        <dsp:cNvSpPr/>
      </dsp:nvSpPr>
      <dsp:spPr>
        <a:xfrm>
          <a:off x="0" y="2622430"/>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komplexnost,</a:t>
          </a:r>
          <a:endParaRPr lang="cs-CZ" sz="1400" b="1" i="0" kern="1200" dirty="0"/>
        </a:p>
      </dsp:txBody>
      <dsp:txXfrm>
        <a:off x="15321" y="2637751"/>
        <a:ext cx="6963883" cy="283201"/>
      </dsp:txXfrm>
    </dsp:sp>
    <dsp:sp modelId="{2A42314A-2270-4723-B9DD-15EB0F42C498}">
      <dsp:nvSpPr>
        <dsp:cNvPr id="0" name=""/>
        <dsp:cNvSpPr/>
      </dsp:nvSpPr>
      <dsp:spPr>
        <a:xfrm>
          <a:off x="0" y="2950069"/>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err="1" smtClean="0"/>
            <a:t>distribuovanost</a:t>
          </a:r>
          <a:r>
            <a:rPr lang="cs-CZ" sz="1400" b="1" i="0" kern="1200" dirty="0" smtClean="0"/>
            <a:t>,</a:t>
          </a:r>
          <a:endParaRPr lang="cs-CZ" sz="1400" b="1" i="0" kern="1200" dirty="0"/>
        </a:p>
      </dsp:txBody>
      <dsp:txXfrm>
        <a:off x="15321" y="2965390"/>
        <a:ext cx="6963883" cy="283201"/>
      </dsp:txXfrm>
    </dsp:sp>
    <dsp:sp modelId="{56247B19-08E6-4AD0-8CDA-4D53081FB700}">
      <dsp:nvSpPr>
        <dsp:cNvPr id="0" name=""/>
        <dsp:cNvSpPr/>
      </dsp:nvSpPr>
      <dsp:spPr>
        <a:xfrm>
          <a:off x="0" y="3277708"/>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dlouhá životnost,</a:t>
          </a:r>
          <a:endParaRPr lang="cs-CZ" sz="1400" b="1" i="0" kern="1200" dirty="0"/>
        </a:p>
      </dsp:txBody>
      <dsp:txXfrm>
        <a:off x="15321" y="3293029"/>
        <a:ext cx="6963883" cy="283201"/>
      </dsp:txXfrm>
    </dsp:sp>
    <dsp:sp modelId="{A54B7F53-18AF-48D7-91EE-707EE840C231}">
      <dsp:nvSpPr>
        <dsp:cNvPr id="0" name=""/>
        <dsp:cNvSpPr/>
      </dsp:nvSpPr>
      <dsp:spPr>
        <a:xfrm>
          <a:off x="0" y="3605346"/>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jednoduchost a </a:t>
          </a:r>
          <a:r>
            <a:rPr lang="cs-CZ" sz="1400" b="1" i="0" kern="1200" dirty="0" err="1" smtClean="0"/>
            <a:t>ergonomičnost</a:t>
          </a:r>
          <a:r>
            <a:rPr lang="cs-CZ" sz="1400" b="1" i="0" kern="1200" dirty="0" smtClean="0"/>
            <a:t>,</a:t>
          </a:r>
          <a:endParaRPr lang="cs-CZ" sz="1400" b="1" i="0" kern="1200" dirty="0"/>
        </a:p>
      </dsp:txBody>
      <dsp:txXfrm>
        <a:off x="15321" y="3620667"/>
        <a:ext cx="6963883" cy="283201"/>
      </dsp:txXfrm>
    </dsp:sp>
    <dsp:sp modelId="{3B98EB59-7173-4C7F-99DD-8F9EAE7CB771}">
      <dsp:nvSpPr>
        <dsp:cNvPr id="0" name=""/>
        <dsp:cNvSpPr/>
      </dsp:nvSpPr>
      <dsp:spPr>
        <a:xfrm>
          <a:off x="0" y="3932985"/>
          <a:ext cx="6994525" cy="313843"/>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cs-CZ" sz="1400" b="1" i="0" kern="1200" dirty="0" smtClean="0"/>
            <a:t>dynamičnost.</a:t>
          </a:r>
          <a:endParaRPr lang="cs-CZ" sz="1400" b="1" i="0" kern="1200" dirty="0"/>
        </a:p>
      </dsp:txBody>
      <dsp:txXfrm>
        <a:off x="15321" y="3948306"/>
        <a:ext cx="6963883" cy="28320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0A777-F7E6-41BB-8B38-BF72C9A8713A}">
      <dsp:nvSpPr>
        <dsp:cNvPr id="0" name=""/>
        <dsp:cNvSpPr/>
      </dsp:nvSpPr>
      <dsp:spPr>
        <a:xfrm rot="5400000">
          <a:off x="3733800" y="-426720"/>
          <a:ext cx="3413760" cy="512064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rtl="0">
            <a:lnSpc>
              <a:spcPct val="90000"/>
            </a:lnSpc>
            <a:spcBef>
              <a:spcPct val="0"/>
            </a:spcBef>
            <a:spcAft>
              <a:spcPct val="15000"/>
            </a:spcAft>
            <a:buChar char="••"/>
          </a:pPr>
          <a:r>
            <a:rPr lang="cs-CZ" sz="2800" i="1" kern="1200" dirty="0" smtClean="0"/>
            <a:t>podle informačního prostředí,</a:t>
          </a:r>
          <a:endParaRPr lang="cs-CZ" sz="2800" kern="1200" dirty="0"/>
        </a:p>
        <a:p>
          <a:pPr marL="285750" lvl="1" indent="-285750" algn="l" defTabSz="1244600" rtl="0">
            <a:lnSpc>
              <a:spcPct val="90000"/>
            </a:lnSpc>
            <a:spcBef>
              <a:spcPct val="0"/>
            </a:spcBef>
            <a:spcAft>
              <a:spcPct val="15000"/>
            </a:spcAft>
            <a:buChar char="••"/>
          </a:pPr>
          <a:r>
            <a:rPr lang="cs-CZ" sz="2800" i="1" kern="1200" dirty="0" smtClean="0"/>
            <a:t>organizační úrovně řízení,</a:t>
          </a:r>
          <a:endParaRPr lang="cs-CZ" sz="2800" kern="1200" dirty="0"/>
        </a:p>
        <a:p>
          <a:pPr marL="285750" lvl="1" indent="-285750" algn="l" defTabSz="1244600" rtl="0">
            <a:lnSpc>
              <a:spcPct val="90000"/>
            </a:lnSpc>
            <a:spcBef>
              <a:spcPct val="0"/>
            </a:spcBef>
            <a:spcAft>
              <a:spcPct val="15000"/>
            </a:spcAft>
            <a:buChar char="••"/>
          </a:pPr>
          <a:r>
            <a:rPr lang="cs-CZ" sz="2800" i="1" kern="1200" dirty="0" smtClean="0"/>
            <a:t>převládající funkce IS,</a:t>
          </a:r>
          <a:endParaRPr lang="cs-CZ" sz="2800" kern="1200" dirty="0"/>
        </a:p>
        <a:p>
          <a:pPr marL="285750" lvl="1" indent="-285750" algn="l" defTabSz="1244600" rtl="0">
            <a:lnSpc>
              <a:spcPct val="90000"/>
            </a:lnSpc>
            <a:spcBef>
              <a:spcPct val="0"/>
            </a:spcBef>
            <a:spcAft>
              <a:spcPct val="15000"/>
            </a:spcAft>
            <a:buChar char="••"/>
          </a:pPr>
          <a:r>
            <a:rPr lang="cs-CZ" sz="2800" i="1" kern="1200" dirty="0" smtClean="0"/>
            <a:t>režimu činnosti,</a:t>
          </a:r>
          <a:endParaRPr lang="cs-CZ" sz="2800" kern="1200" dirty="0"/>
        </a:p>
        <a:p>
          <a:pPr marL="285750" lvl="1" indent="-285750" algn="l" defTabSz="1244600" rtl="0">
            <a:lnSpc>
              <a:spcPct val="90000"/>
            </a:lnSpc>
            <a:spcBef>
              <a:spcPct val="0"/>
            </a:spcBef>
            <a:spcAft>
              <a:spcPct val="15000"/>
            </a:spcAft>
            <a:buChar char="••"/>
          </a:pPr>
          <a:r>
            <a:rPr lang="cs-CZ" sz="2800" i="1" kern="1200" dirty="0" smtClean="0"/>
            <a:t>hlavní zaměření,</a:t>
          </a:r>
          <a:endParaRPr lang="cs-CZ" sz="2800" kern="1200" dirty="0"/>
        </a:p>
        <a:p>
          <a:pPr marL="285750" lvl="1" indent="-285750" algn="l" defTabSz="1244600" rtl="0">
            <a:lnSpc>
              <a:spcPct val="90000"/>
            </a:lnSpc>
            <a:spcBef>
              <a:spcPct val="0"/>
            </a:spcBef>
            <a:spcAft>
              <a:spcPct val="15000"/>
            </a:spcAft>
            <a:buChar char="••"/>
          </a:pPr>
          <a:r>
            <a:rPr lang="cs-CZ" sz="2800" i="1" kern="1200" dirty="0" smtClean="0"/>
            <a:t>architektura atd.</a:t>
          </a:r>
          <a:endParaRPr lang="cs-CZ" sz="2800" kern="1200" dirty="0"/>
        </a:p>
      </dsp:txBody>
      <dsp:txXfrm rot="-5400000">
        <a:off x="2880360" y="593366"/>
        <a:ext cx="4953994" cy="3080468"/>
      </dsp:txXfrm>
    </dsp:sp>
    <dsp:sp modelId="{2041F492-4327-43DB-AD31-7698F1289FA0}">
      <dsp:nvSpPr>
        <dsp:cNvPr id="0" name=""/>
        <dsp:cNvSpPr/>
      </dsp:nvSpPr>
      <dsp:spPr>
        <a:xfrm>
          <a:off x="0" y="0"/>
          <a:ext cx="2880360" cy="42672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cs-CZ" sz="3200" i="1" kern="1200" dirty="0" smtClean="0"/>
            <a:t>Klasifikaci informačních systémů můžeme provádět podle řady hledisek, jako je např.:</a:t>
          </a:r>
          <a:endParaRPr lang="cs-CZ" sz="3200" kern="1200" dirty="0"/>
        </a:p>
      </dsp:txBody>
      <dsp:txXfrm>
        <a:off x="140608" y="140608"/>
        <a:ext cx="2599144" cy="398598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7CEC02-A7AF-4BAB-AB15-6FBA5E906100}">
      <dsp:nvSpPr>
        <dsp:cNvPr id="0" name=""/>
        <dsp:cNvSpPr/>
      </dsp:nvSpPr>
      <dsp:spPr>
        <a:xfrm>
          <a:off x="1866900" y="0"/>
          <a:ext cx="4267200" cy="4267200"/>
        </a:xfrm>
        <a:prstGeom prst="diamond">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AA22DDF-49B7-410A-9C91-2B9F78415D93}">
      <dsp:nvSpPr>
        <dsp:cNvPr id="0" name=""/>
        <dsp:cNvSpPr/>
      </dsp:nvSpPr>
      <dsp:spPr>
        <a:xfrm>
          <a:off x="2272284" y="405383"/>
          <a:ext cx="1664208" cy="1664208"/>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cs-CZ" sz="1400" b="1" kern="1200" dirty="0" smtClean="0">
              <a:solidFill>
                <a:schemeClr val="tx1"/>
              </a:solidFill>
            </a:rPr>
            <a:t>systémy centralizované</a:t>
          </a:r>
          <a:endParaRPr lang="cs-CZ" sz="1400" b="1" kern="1200" dirty="0">
            <a:solidFill>
              <a:schemeClr val="tx1"/>
            </a:solidFill>
          </a:endParaRPr>
        </a:p>
      </dsp:txBody>
      <dsp:txXfrm>
        <a:off x="2353524" y="486623"/>
        <a:ext cx="1501728" cy="1501728"/>
      </dsp:txXfrm>
    </dsp:sp>
    <dsp:sp modelId="{B31666C8-ACB4-4761-9D1D-FEF4C9D5A2DF}">
      <dsp:nvSpPr>
        <dsp:cNvPr id="0" name=""/>
        <dsp:cNvSpPr/>
      </dsp:nvSpPr>
      <dsp:spPr>
        <a:xfrm>
          <a:off x="4077272" y="380254"/>
          <a:ext cx="1664208" cy="1664208"/>
        </a:xfrm>
        <a:prstGeom prst="roundRect">
          <a:avLst/>
        </a:prstGeom>
        <a:gradFill rotWithShape="0">
          <a:gsLst>
            <a:gs pos="0">
              <a:schemeClr val="accent5">
                <a:hueOff val="-4240015"/>
                <a:satOff val="27309"/>
                <a:lumOff val="-15817"/>
                <a:alphaOff val="0"/>
                <a:shade val="51000"/>
                <a:satMod val="130000"/>
              </a:schemeClr>
            </a:gs>
            <a:gs pos="80000">
              <a:schemeClr val="accent5">
                <a:hueOff val="-4240015"/>
                <a:satOff val="27309"/>
                <a:lumOff val="-15817"/>
                <a:alphaOff val="0"/>
                <a:shade val="93000"/>
                <a:satMod val="130000"/>
              </a:schemeClr>
            </a:gs>
            <a:gs pos="100000">
              <a:schemeClr val="accent5">
                <a:hueOff val="-4240015"/>
                <a:satOff val="27309"/>
                <a:lumOff val="-158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53340" rIns="0" bIns="53340" numCol="1" spcCol="1270" anchor="ctr" anchorCtr="0">
          <a:noAutofit/>
        </a:bodyPr>
        <a:lstStyle/>
        <a:p>
          <a:pPr lvl="0" algn="ctr" defTabSz="622300" rtl="0">
            <a:lnSpc>
              <a:spcPct val="90000"/>
            </a:lnSpc>
            <a:spcBef>
              <a:spcPct val="0"/>
            </a:spcBef>
            <a:spcAft>
              <a:spcPct val="35000"/>
            </a:spcAft>
          </a:pPr>
          <a:r>
            <a:rPr lang="cs-CZ" sz="1400" b="1" kern="1200" dirty="0" smtClean="0">
              <a:solidFill>
                <a:schemeClr val="tx1"/>
              </a:solidFill>
            </a:rPr>
            <a:t>personální počítače, decentralizované </a:t>
          </a:r>
          <a:endParaRPr lang="cs-CZ" sz="1400" b="1" kern="1200" dirty="0">
            <a:solidFill>
              <a:schemeClr val="tx1"/>
            </a:solidFill>
          </a:endParaRPr>
        </a:p>
      </dsp:txBody>
      <dsp:txXfrm>
        <a:off x="4158512" y="461494"/>
        <a:ext cx="1501728" cy="1501728"/>
      </dsp:txXfrm>
    </dsp:sp>
    <dsp:sp modelId="{BF3A5F1D-410A-47A8-B99B-CF1FF82EFE13}">
      <dsp:nvSpPr>
        <dsp:cNvPr id="0" name=""/>
        <dsp:cNvSpPr/>
      </dsp:nvSpPr>
      <dsp:spPr>
        <a:xfrm>
          <a:off x="2272284" y="2197608"/>
          <a:ext cx="1664208" cy="1664208"/>
        </a:xfrm>
        <a:prstGeom prst="roundRect">
          <a:avLst/>
        </a:prstGeom>
        <a:gradFill rotWithShape="0">
          <a:gsLst>
            <a:gs pos="0">
              <a:schemeClr val="accent5">
                <a:hueOff val="-8480031"/>
                <a:satOff val="54618"/>
                <a:lumOff val="-31634"/>
                <a:alphaOff val="0"/>
                <a:shade val="51000"/>
                <a:satMod val="130000"/>
              </a:schemeClr>
            </a:gs>
            <a:gs pos="80000">
              <a:schemeClr val="accent5">
                <a:hueOff val="-8480031"/>
                <a:satOff val="54618"/>
                <a:lumOff val="-31634"/>
                <a:alphaOff val="0"/>
                <a:shade val="93000"/>
                <a:satMod val="130000"/>
              </a:schemeClr>
            </a:gs>
            <a:gs pos="100000">
              <a:schemeClr val="accent5">
                <a:hueOff val="-8480031"/>
                <a:satOff val="54618"/>
                <a:lumOff val="-3163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cs-CZ" sz="1400" b="1" kern="1200" dirty="0" smtClean="0">
              <a:solidFill>
                <a:schemeClr val="tx1"/>
              </a:solidFill>
            </a:rPr>
            <a:t>architektury klient/server (K/S) </a:t>
          </a:r>
          <a:endParaRPr lang="cs-CZ" sz="1400" b="1" kern="1200" dirty="0">
            <a:solidFill>
              <a:schemeClr val="tx1"/>
            </a:solidFill>
          </a:endParaRPr>
        </a:p>
      </dsp:txBody>
      <dsp:txXfrm>
        <a:off x="2353524" y="2278848"/>
        <a:ext cx="1501728" cy="1501728"/>
      </dsp:txXfrm>
    </dsp:sp>
    <dsp:sp modelId="{75C64156-A017-41D0-8F13-D5626939A26F}">
      <dsp:nvSpPr>
        <dsp:cNvPr id="0" name=""/>
        <dsp:cNvSpPr/>
      </dsp:nvSpPr>
      <dsp:spPr>
        <a:xfrm>
          <a:off x="4064508" y="2197608"/>
          <a:ext cx="1664208" cy="1664208"/>
        </a:xfrm>
        <a:prstGeom prst="roundRect">
          <a:avLst/>
        </a:prstGeom>
        <a:gradFill rotWithShape="0">
          <a:gsLst>
            <a:gs pos="0">
              <a:schemeClr val="accent5">
                <a:hueOff val="-12720046"/>
                <a:satOff val="81927"/>
                <a:lumOff val="-47451"/>
                <a:alphaOff val="0"/>
                <a:shade val="51000"/>
                <a:satMod val="130000"/>
              </a:schemeClr>
            </a:gs>
            <a:gs pos="80000">
              <a:schemeClr val="accent5">
                <a:hueOff val="-12720046"/>
                <a:satOff val="81927"/>
                <a:lumOff val="-47451"/>
                <a:alphaOff val="0"/>
                <a:shade val="93000"/>
                <a:satMod val="130000"/>
              </a:schemeClr>
            </a:gs>
            <a:gs pos="100000">
              <a:schemeClr val="accent5">
                <a:hueOff val="-12720046"/>
                <a:satOff val="81927"/>
                <a:lumOff val="-47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cs-CZ" sz="1400" b="1" kern="1200" dirty="0" smtClean="0">
              <a:solidFill>
                <a:schemeClr val="tx1"/>
              </a:solidFill>
            </a:rPr>
            <a:t>systémy distribuované</a:t>
          </a:r>
          <a:endParaRPr lang="cs-CZ" sz="1400" b="1" kern="1200" dirty="0">
            <a:solidFill>
              <a:schemeClr val="tx1"/>
            </a:solidFill>
          </a:endParaRPr>
        </a:p>
      </dsp:txBody>
      <dsp:txXfrm>
        <a:off x="4145748" y="2278848"/>
        <a:ext cx="1501728" cy="15017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9D35E-FFC7-4EB9-A48D-980CFE8D725A}">
      <dsp:nvSpPr>
        <dsp:cNvPr id="0" name=""/>
        <dsp:cNvSpPr/>
      </dsp:nvSpPr>
      <dsp:spPr>
        <a:xfrm>
          <a:off x="0" y="57619"/>
          <a:ext cx="8001000" cy="65520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i="1" kern="1200" dirty="0" smtClean="0"/>
            <a:t>Data</a:t>
          </a:r>
          <a:endParaRPr lang="cs-CZ" sz="2800" kern="1200" dirty="0"/>
        </a:p>
      </dsp:txBody>
      <dsp:txXfrm>
        <a:off x="31984" y="89603"/>
        <a:ext cx="7937032" cy="591232"/>
      </dsp:txXfrm>
    </dsp:sp>
    <dsp:sp modelId="{5AF835EA-20E4-4143-927D-9673D6F37E1B}">
      <dsp:nvSpPr>
        <dsp:cNvPr id="0" name=""/>
        <dsp:cNvSpPr/>
      </dsp:nvSpPr>
      <dsp:spPr>
        <a:xfrm>
          <a:off x="0" y="712819"/>
          <a:ext cx="8001000" cy="130410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5403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i="1" kern="1200" dirty="0" smtClean="0"/>
            <a:t>jsou jen potenciální informace, které na informace zhodnocuje až informační proces (subjekt řízení)</a:t>
          </a:r>
          <a:endParaRPr lang="cs-CZ" sz="2200" kern="1200" dirty="0"/>
        </a:p>
        <a:p>
          <a:pPr marL="228600" lvl="1" indent="-228600" algn="l" defTabSz="977900" rtl="0">
            <a:lnSpc>
              <a:spcPct val="90000"/>
            </a:lnSpc>
            <a:spcBef>
              <a:spcPct val="0"/>
            </a:spcBef>
            <a:spcAft>
              <a:spcPct val="20000"/>
            </a:spcAft>
            <a:buChar char="••"/>
          </a:pPr>
          <a:r>
            <a:rPr lang="cs-CZ" sz="2200" i="1" kern="1200" dirty="0" smtClean="0"/>
            <a:t>bezchybně i včas doručená zpráva nemusí mít pro řídícího pracovníka informační charakter.</a:t>
          </a:r>
          <a:endParaRPr lang="cs-CZ" sz="2200" kern="1200" dirty="0"/>
        </a:p>
      </dsp:txBody>
      <dsp:txXfrm>
        <a:off x="0" y="712819"/>
        <a:ext cx="8001000" cy="1304100"/>
      </dsp:txXfrm>
    </dsp:sp>
    <dsp:sp modelId="{EAC6786D-D9C3-459D-AE17-20A6559AEA9A}">
      <dsp:nvSpPr>
        <dsp:cNvPr id="0" name=""/>
        <dsp:cNvSpPr/>
      </dsp:nvSpPr>
      <dsp:spPr>
        <a:xfrm>
          <a:off x="0" y="2016919"/>
          <a:ext cx="8001000" cy="65520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i="1" kern="1200" dirty="0" smtClean="0"/>
            <a:t>Data</a:t>
          </a:r>
          <a:endParaRPr lang="cs-CZ" sz="2800" kern="1200" dirty="0"/>
        </a:p>
      </dsp:txBody>
      <dsp:txXfrm>
        <a:off x="31984" y="2048903"/>
        <a:ext cx="7937032" cy="591232"/>
      </dsp:txXfrm>
    </dsp:sp>
    <dsp:sp modelId="{DCC84AF5-B13D-4FCB-A560-E588C9EA1CE3}">
      <dsp:nvSpPr>
        <dsp:cNvPr id="0" name=""/>
        <dsp:cNvSpPr/>
      </dsp:nvSpPr>
      <dsp:spPr>
        <a:xfrm>
          <a:off x="0" y="2672119"/>
          <a:ext cx="8001000" cy="130410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5403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i="1" kern="1200" dirty="0" smtClean="0"/>
            <a:t>představují odraz jevů, procesů a vlastností, které existují a probíhají v části reálného světa, kterou odrážejí. </a:t>
          </a:r>
          <a:endParaRPr lang="cs-CZ" sz="2200" kern="1200" dirty="0"/>
        </a:p>
        <a:p>
          <a:pPr marL="228600" lvl="1" indent="-228600" algn="l" defTabSz="977900" rtl="0">
            <a:lnSpc>
              <a:spcPct val="90000"/>
            </a:lnSpc>
            <a:spcBef>
              <a:spcPct val="0"/>
            </a:spcBef>
            <a:spcAft>
              <a:spcPct val="20000"/>
            </a:spcAft>
            <a:buChar char="••"/>
          </a:pPr>
          <a:r>
            <a:rPr lang="cs-CZ" sz="2200" i="1" kern="1200" dirty="0" smtClean="0"/>
            <a:t>jsou vyjádřením skutečnosti a myšlenek v předepsané podobě tak, aby je bylo možné přenášet a zpracovávat.</a:t>
          </a:r>
          <a:endParaRPr lang="cs-CZ" sz="2200" kern="1200" dirty="0"/>
        </a:p>
      </dsp:txBody>
      <dsp:txXfrm>
        <a:off x="0" y="2672119"/>
        <a:ext cx="8001000" cy="13041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4D7A9C-38C3-42B4-B6DE-E7D80FFDF956}">
      <dsp:nvSpPr>
        <dsp:cNvPr id="0" name=""/>
        <dsp:cNvSpPr/>
      </dsp:nvSpPr>
      <dsp:spPr>
        <a:xfrm rot="5400000">
          <a:off x="-323810" y="325331"/>
          <a:ext cx="2158733" cy="1511113"/>
        </a:xfrm>
        <a:prstGeom prst="chevron">
          <a:avLst/>
        </a:prstGeom>
        <a:gradFill rotWithShape="0">
          <a:gsLst>
            <a:gs pos="0">
              <a:schemeClr val="accent2">
                <a:alpha val="90000"/>
                <a:hueOff val="0"/>
                <a:satOff val="0"/>
                <a:lumOff val="0"/>
                <a:alphaOff val="0"/>
                <a:shade val="51000"/>
                <a:satMod val="130000"/>
              </a:schemeClr>
            </a:gs>
            <a:gs pos="80000">
              <a:schemeClr val="accent2">
                <a:alpha val="90000"/>
                <a:hueOff val="0"/>
                <a:satOff val="0"/>
                <a:lumOff val="0"/>
                <a:alphaOff val="0"/>
                <a:shade val="93000"/>
                <a:satMod val="130000"/>
              </a:schemeClr>
            </a:gs>
            <a:gs pos="100000">
              <a:schemeClr val="accent2">
                <a:alpha val="90000"/>
                <a:hueOff val="0"/>
                <a:satOff val="0"/>
                <a:lumOff val="0"/>
                <a:alphaOff val="0"/>
                <a:shade val="94000"/>
                <a:satMod val="135000"/>
              </a:schemeClr>
            </a:gs>
          </a:gsLst>
          <a:lin ang="16200000" scaled="0"/>
        </a:gradFill>
        <a:ln w="9525" cap="flat" cmpd="sng" algn="ctr">
          <a:solidFill>
            <a:schemeClr val="accent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cs-CZ" sz="1700" kern="1200" dirty="0" smtClean="0"/>
            <a:t>Datové objekty</a:t>
          </a:r>
          <a:endParaRPr lang="cs-CZ" sz="1700" kern="1200" dirty="0"/>
        </a:p>
      </dsp:txBody>
      <dsp:txXfrm rot="-5400000">
        <a:off x="1" y="757078"/>
        <a:ext cx="1511113" cy="647620"/>
      </dsp:txXfrm>
    </dsp:sp>
    <dsp:sp modelId="{39609AD2-225E-4369-89DB-69F72E1E275B}">
      <dsp:nvSpPr>
        <dsp:cNvPr id="0" name=""/>
        <dsp:cNvSpPr/>
      </dsp:nvSpPr>
      <dsp:spPr>
        <a:xfrm rot="5400000">
          <a:off x="4054468" y="-2541833"/>
          <a:ext cx="1403176" cy="6489886"/>
        </a:xfrm>
        <a:prstGeom prst="round2SameRect">
          <a:avLst/>
        </a:prstGeom>
        <a:solidFill>
          <a:schemeClr val="lt1">
            <a:alpha val="90000"/>
            <a:hueOff val="0"/>
            <a:satOff val="0"/>
            <a:lumOff val="0"/>
            <a:alphaOff val="0"/>
          </a:schemeClr>
        </a:solidFill>
        <a:ln w="9525" cap="flat" cmpd="sng" algn="ctr">
          <a:solidFill>
            <a:schemeClr val="accent2">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2456" tIns="8255" rIns="8255" bIns="8255" numCol="1" spcCol="1270" anchor="ctr" anchorCtr="0">
          <a:noAutofit/>
        </a:bodyPr>
        <a:lstStyle/>
        <a:p>
          <a:pPr marL="114300" lvl="1" indent="-114300" algn="l" defTabSz="577850" rtl="0">
            <a:lnSpc>
              <a:spcPct val="90000"/>
            </a:lnSpc>
            <a:spcBef>
              <a:spcPct val="0"/>
            </a:spcBef>
            <a:spcAft>
              <a:spcPct val="15000"/>
            </a:spcAft>
            <a:buChar char="••"/>
          </a:pPr>
          <a:r>
            <a:rPr lang="cs-CZ" sz="1300" kern="1200" dirty="0" smtClean="0"/>
            <a:t>představují data a datové struktury</a:t>
          </a:r>
          <a:endParaRPr lang="cs-CZ" sz="1300" kern="1200" dirty="0"/>
        </a:p>
        <a:p>
          <a:pPr marL="114300" lvl="1" indent="-114300" algn="l" defTabSz="577850" rtl="0">
            <a:lnSpc>
              <a:spcPct val="90000"/>
            </a:lnSpc>
            <a:spcBef>
              <a:spcPct val="0"/>
            </a:spcBef>
            <a:spcAft>
              <a:spcPct val="15000"/>
            </a:spcAft>
            <a:buChar char="••"/>
          </a:pPr>
          <a:r>
            <a:rPr lang="cs-CZ" sz="1300" kern="1200" dirty="0" smtClean="0"/>
            <a:t>jsou to člověkem vytvářené hmotné objekty reality, které mají schopnost se uchovávat a modifikovat</a:t>
          </a:r>
          <a:endParaRPr lang="cs-CZ" sz="1300" kern="1200" dirty="0"/>
        </a:p>
        <a:p>
          <a:pPr marL="114300" lvl="1" indent="-114300" algn="l" defTabSz="577850" rtl="0">
            <a:lnSpc>
              <a:spcPct val="90000"/>
            </a:lnSpc>
            <a:spcBef>
              <a:spcPct val="0"/>
            </a:spcBef>
            <a:spcAft>
              <a:spcPct val="15000"/>
            </a:spcAft>
            <a:buChar char="••"/>
          </a:pPr>
          <a:r>
            <a:rPr lang="cs-CZ" sz="1300" kern="1200" dirty="0" smtClean="0"/>
            <a:t>mají schopnost v sobě uchovávat informace.</a:t>
          </a:r>
          <a:endParaRPr lang="cs-CZ" sz="1300" kern="1200" dirty="0"/>
        </a:p>
      </dsp:txBody>
      <dsp:txXfrm rot="-5400000">
        <a:off x="1511114" y="70018"/>
        <a:ext cx="6421389" cy="1266182"/>
      </dsp:txXfrm>
    </dsp:sp>
    <dsp:sp modelId="{25419FFB-6C51-4A7B-A4EC-85C9880699EB}">
      <dsp:nvSpPr>
        <dsp:cNvPr id="0" name=""/>
        <dsp:cNvSpPr/>
      </dsp:nvSpPr>
      <dsp:spPr>
        <a:xfrm rot="5400000">
          <a:off x="-323810" y="2197392"/>
          <a:ext cx="2158733" cy="1511113"/>
        </a:xfrm>
        <a:prstGeom prst="chevron">
          <a:avLst/>
        </a:prstGeom>
        <a:gradFill rotWithShape="0">
          <a:gsLst>
            <a:gs pos="0">
              <a:schemeClr val="accent2">
                <a:alpha val="90000"/>
                <a:hueOff val="0"/>
                <a:satOff val="0"/>
                <a:lumOff val="0"/>
                <a:alphaOff val="-40000"/>
                <a:shade val="51000"/>
                <a:satMod val="130000"/>
              </a:schemeClr>
            </a:gs>
            <a:gs pos="80000">
              <a:schemeClr val="accent2">
                <a:alpha val="90000"/>
                <a:hueOff val="0"/>
                <a:satOff val="0"/>
                <a:lumOff val="0"/>
                <a:alphaOff val="-40000"/>
                <a:shade val="93000"/>
                <a:satMod val="130000"/>
              </a:schemeClr>
            </a:gs>
            <a:gs pos="100000">
              <a:schemeClr val="accent2">
                <a:alpha val="90000"/>
                <a:hueOff val="0"/>
                <a:satOff val="0"/>
                <a:lumOff val="0"/>
                <a:alphaOff val="-40000"/>
                <a:shade val="94000"/>
                <a:satMod val="135000"/>
              </a:schemeClr>
            </a:gs>
          </a:gsLst>
          <a:lin ang="16200000" scaled="0"/>
        </a:gradFill>
        <a:ln w="9525" cap="flat" cmpd="sng" algn="ctr">
          <a:solidFill>
            <a:schemeClr val="accent2">
              <a:alpha val="90000"/>
              <a:hueOff val="0"/>
              <a:satOff val="0"/>
              <a:lumOff val="0"/>
              <a:alphaOff val="-4000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cs-CZ" sz="1700" kern="1200" dirty="0" smtClean="0"/>
            <a:t>Datové objekty mohou být</a:t>
          </a:r>
          <a:endParaRPr lang="cs-CZ" sz="1700" kern="1200" dirty="0"/>
        </a:p>
      </dsp:txBody>
      <dsp:txXfrm rot="-5400000">
        <a:off x="1" y="2629139"/>
        <a:ext cx="1511113" cy="647620"/>
      </dsp:txXfrm>
    </dsp:sp>
    <dsp:sp modelId="{8C43698D-495E-44A1-8E51-421AB23B78F6}">
      <dsp:nvSpPr>
        <dsp:cNvPr id="0" name=""/>
        <dsp:cNvSpPr/>
      </dsp:nvSpPr>
      <dsp:spPr>
        <a:xfrm rot="5400000">
          <a:off x="4054468" y="-669772"/>
          <a:ext cx="1403176" cy="6489886"/>
        </a:xfrm>
        <a:prstGeom prst="round2SameRect">
          <a:avLst/>
        </a:prstGeom>
        <a:solidFill>
          <a:schemeClr val="lt1">
            <a:alpha val="90000"/>
            <a:hueOff val="0"/>
            <a:satOff val="0"/>
            <a:lumOff val="0"/>
            <a:alphaOff val="0"/>
          </a:schemeClr>
        </a:solidFill>
        <a:ln w="9525" cap="flat" cmpd="sng" algn="ctr">
          <a:solidFill>
            <a:schemeClr val="accent2">
              <a:alpha val="90000"/>
              <a:hueOff val="0"/>
              <a:satOff val="0"/>
              <a:lumOff val="0"/>
              <a:alphaOff val="-40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2456" tIns="8255" rIns="8255" bIns="8255" numCol="1" spcCol="1270" anchor="ctr" anchorCtr="0">
          <a:noAutofit/>
        </a:bodyPr>
        <a:lstStyle/>
        <a:p>
          <a:pPr marL="114300" lvl="1" indent="-114300" algn="l" defTabSz="577850" rtl="0">
            <a:lnSpc>
              <a:spcPct val="90000"/>
            </a:lnSpc>
            <a:spcBef>
              <a:spcPct val="0"/>
            </a:spcBef>
            <a:spcAft>
              <a:spcPct val="15000"/>
            </a:spcAft>
            <a:buChar char="••"/>
          </a:pPr>
          <a:r>
            <a:rPr lang="cs-CZ" sz="1300" kern="1200" dirty="0" smtClean="0"/>
            <a:t>znakové (symbolické),</a:t>
          </a:r>
          <a:endParaRPr lang="cs-CZ" sz="1300" kern="1200" dirty="0"/>
        </a:p>
        <a:p>
          <a:pPr marL="114300" lvl="1" indent="-114300" algn="l" defTabSz="577850" rtl="0">
            <a:lnSpc>
              <a:spcPct val="90000"/>
            </a:lnSpc>
            <a:spcBef>
              <a:spcPct val="0"/>
            </a:spcBef>
            <a:spcAft>
              <a:spcPct val="15000"/>
            </a:spcAft>
            <a:buChar char="••"/>
          </a:pPr>
          <a:r>
            <a:rPr lang="cs-CZ" sz="1300" kern="1200" dirty="0" smtClean="0"/>
            <a:t>rukopisy, tiskopisy, výrobní dokumentace,</a:t>
          </a:r>
          <a:endParaRPr lang="cs-CZ" sz="1300" kern="1200" dirty="0"/>
        </a:p>
        <a:p>
          <a:pPr marL="114300" lvl="1" indent="-114300" algn="l" defTabSz="577850" rtl="0">
            <a:lnSpc>
              <a:spcPct val="90000"/>
            </a:lnSpc>
            <a:spcBef>
              <a:spcPct val="0"/>
            </a:spcBef>
            <a:spcAft>
              <a:spcPct val="15000"/>
            </a:spcAft>
            <a:buChar char="••"/>
          </a:pPr>
          <a:r>
            <a:rPr lang="cs-CZ" sz="1300" kern="1200" dirty="0" smtClean="0"/>
            <a:t>počítačové soubory,</a:t>
          </a:r>
          <a:endParaRPr lang="cs-CZ" sz="1300" kern="1200" dirty="0"/>
        </a:p>
        <a:p>
          <a:pPr marL="114300" lvl="1" indent="-114300" algn="l" defTabSz="577850" rtl="0">
            <a:lnSpc>
              <a:spcPct val="90000"/>
            </a:lnSpc>
            <a:spcBef>
              <a:spcPct val="0"/>
            </a:spcBef>
            <a:spcAft>
              <a:spcPct val="15000"/>
            </a:spcAft>
            <a:buChar char="••"/>
          </a:pPr>
          <a:r>
            <a:rPr lang="cs-CZ" sz="1300" kern="1200" dirty="0" smtClean="0"/>
            <a:t>obrazové (vizuální), technické výkresy a schémata, výtvarná díla,</a:t>
          </a:r>
          <a:endParaRPr lang="cs-CZ" sz="1300" kern="1200" dirty="0"/>
        </a:p>
        <a:p>
          <a:pPr marL="114300" lvl="1" indent="-114300" algn="l" defTabSz="577850" rtl="0">
            <a:lnSpc>
              <a:spcPct val="90000"/>
            </a:lnSpc>
            <a:spcBef>
              <a:spcPct val="0"/>
            </a:spcBef>
            <a:spcAft>
              <a:spcPct val="15000"/>
            </a:spcAft>
            <a:buChar char="••"/>
          </a:pPr>
          <a:r>
            <a:rPr lang="cs-CZ" sz="1300" kern="1200" dirty="0" smtClean="0"/>
            <a:t>technické prostředky,</a:t>
          </a:r>
          <a:endParaRPr lang="cs-CZ" sz="1300" kern="1200" dirty="0"/>
        </a:p>
        <a:p>
          <a:pPr marL="114300" lvl="1" indent="-114300" algn="l" defTabSz="577850" rtl="0">
            <a:lnSpc>
              <a:spcPct val="90000"/>
            </a:lnSpc>
            <a:spcBef>
              <a:spcPct val="0"/>
            </a:spcBef>
            <a:spcAft>
              <a:spcPct val="15000"/>
            </a:spcAft>
            <a:buChar char="••"/>
          </a:pPr>
          <a:r>
            <a:rPr lang="cs-CZ" sz="1300" kern="1200" dirty="0" smtClean="0"/>
            <a:t>zvukové (akustické), hudební díla, záznamy řeč.</a:t>
          </a:r>
          <a:endParaRPr lang="cs-CZ" sz="1300" kern="1200" dirty="0"/>
        </a:p>
      </dsp:txBody>
      <dsp:txXfrm rot="-5400000">
        <a:off x="1511114" y="1942079"/>
        <a:ext cx="6421389" cy="12661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5C138-54B1-4E11-8052-4D602722DFD6}">
      <dsp:nvSpPr>
        <dsp:cNvPr id="0" name=""/>
        <dsp:cNvSpPr/>
      </dsp:nvSpPr>
      <dsp:spPr>
        <a:xfrm rot="5400000">
          <a:off x="-232841" y="232889"/>
          <a:ext cx="1552277" cy="1086594"/>
        </a:xfrm>
        <a:prstGeom prst="chevron">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i="1" kern="1200" dirty="0" smtClean="0"/>
            <a:t>Datová položka</a:t>
          </a:r>
          <a:endParaRPr lang="cs-CZ" sz="1600" kern="1200" dirty="0"/>
        </a:p>
      </dsp:txBody>
      <dsp:txXfrm rot="-5400000">
        <a:off x="1" y="543344"/>
        <a:ext cx="1086594" cy="465683"/>
      </dsp:txXfrm>
    </dsp:sp>
    <dsp:sp modelId="{C364B176-7E4D-4BE6-A809-3AA0AC92100E}">
      <dsp:nvSpPr>
        <dsp:cNvPr id="0" name=""/>
        <dsp:cNvSpPr/>
      </dsp:nvSpPr>
      <dsp:spPr>
        <a:xfrm rot="5400000">
          <a:off x="4039306" y="-2952664"/>
          <a:ext cx="1008980" cy="6914405"/>
        </a:xfrm>
        <a:prstGeom prst="round2SameRect">
          <a:avLst/>
        </a:prstGeom>
        <a:solidFill>
          <a:schemeClr val="lt1">
            <a:alpha val="90000"/>
            <a:hueOff val="0"/>
            <a:satOff val="0"/>
            <a:lumOff val="0"/>
            <a:alphaOff val="0"/>
          </a:schemeClr>
        </a:soli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rtl="0">
            <a:lnSpc>
              <a:spcPct val="90000"/>
            </a:lnSpc>
            <a:spcBef>
              <a:spcPct val="0"/>
            </a:spcBef>
            <a:spcAft>
              <a:spcPct val="15000"/>
            </a:spcAft>
            <a:buChar char="••"/>
          </a:pPr>
          <a:r>
            <a:rPr lang="cs-CZ" sz="2300" kern="1200" dirty="0" smtClean="0"/>
            <a:t>základní, informačně nedělitelná jednotka.</a:t>
          </a:r>
          <a:endParaRPr lang="cs-CZ" sz="2300" kern="1200" dirty="0"/>
        </a:p>
      </dsp:txBody>
      <dsp:txXfrm rot="-5400000">
        <a:off x="1086594" y="49302"/>
        <a:ext cx="6865151" cy="910472"/>
      </dsp:txXfrm>
    </dsp:sp>
    <dsp:sp modelId="{FA0B3702-EB10-4E6A-AEC9-E7E88DC933F8}">
      <dsp:nvSpPr>
        <dsp:cNvPr id="0" name=""/>
        <dsp:cNvSpPr/>
      </dsp:nvSpPr>
      <dsp:spPr>
        <a:xfrm rot="5400000">
          <a:off x="-232841" y="1590302"/>
          <a:ext cx="1552277" cy="1086594"/>
        </a:xfrm>
        <a:prstGeom prst="chevron">
          <a:avLst/>
        </a:prstGeom>
        <a:gradFill rotWithShape="0">
          <a:gsLst>
            <a:gs pos="0">
              <a:schemeClr val="accent2">
                <a:shade val="80000"/>
                <a:hueOff val="0"/>
                <a:satOff val="-24292"/>
                <a:lumOff val="18155"/>
                <a:alphaOff val="0"/>
                <a:shade val="51000"/>
                <a:satMod val="130000"/>
              </a:schemeClr>
            </a:gs>
            <a:gs pos="80000">
              <a:schemeClr val="accent2">
                <a:shade val="80000"/>
                <a:hueOff val="0"/>
                <a:satOff val="-24292"/>
                <a:lumOff val="18155"/>
                <a:alphaOff val="0"/>
                <a:shade val="93000"/>
                <a:satMod val="130000"/>
              </a:schemeClr>
            </a:gs>
            <a:gs pos="100000">
              <a:schemeClr val="accent2">
                <a:shade val="80000"/>
                <a:hueOff val="0"/>
                <a:satOff val="-24292"/>
                <a:lumOff val="18155"/>
                <a:alphaOff val="0"/>
                <a:shade val="94000"/>
                <a:satMod val="135000"/>
              </a:schemeClr>
            </a:gs>
          </a:gsLst>
          <a:lin ang="16200000" scaled="0"/>
        </a:gradFill>
        <a:ln w="9525" cap="flat" cmpd="sng" algn="ctr">
          <a:solidFill>
            <a:schemeClr val="accent2">
              <a:shade val="80000"/>
              <a:hueOff val="0"/>
              <a:satOff val="-24292"/>
              <a:lumOff val="18155"/>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i="1" kern="1200" dirty="0" smtClean="0"/>
            <a:t>Datová věta</a:t>
          </a:r>
          <a:endParaRPr lang="cs-CZ" sz="1600" kern="1200" dirty="0"/>
        </a:p>
      </dsp:txBody>
      <dsp:txXfrm rot="-5400000">
        <a:off x="1" y="1900757"/>
        <a:ext cx="1086594" cy="465683"/>
      </dsp:txXfrm>
    </dsp:sp>
    <dsp:sp modelId="{9EC1C4BD-F42A-4C55-915E-B1689E4B71C8}">
      <dsp:nvSpPr>
        <dsp:cNvPr id="0" name=""/>
        <dsp:cNvSpPr/>
      </dsp:nvSpPr>
      <dsp:spPr>
        <a:xfrm rot="5400000">
          <a:off x="4039306" y="-1595251"/>
          <a:ext cx="1008980" cy="6914405"/>
        </a:xfrm>
        <a:prstGeom prst="round2SameRect">
          <a:avLst/>
        </a:prstGeom>
        <a:solidFill>
          <a:schemeClr val="lt1">
            <a:alpha val="90000"/>
            <a:hueOff val="0"/>
            <a:satOff val="0"/>
            <a:lumOff val="0"/>
            <a:alphaOff val="0"/>
          </a:schemeClr>
        </a:solidFill>
        <a:ln w="9525" cap="flat" cmpd="sng" algn="ctr">
          <a:solidFill>
            <a:schemeClr val="accent2">
              <a:shade val="80000"/>
              <a:hueOff val="0"/>
              <a:satOff val="-24292"/>
              <a:lumOff val="1815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rtl="0">
            <a:lnSpc>
              <a:spcPct val="90000"/>
            </a:lnSpc>
            <a:spcBef>
              <a:spcPct val="0"/>
            </a:spcBef>
            <a:spcAft>
              <a:spcPct val="15000"/>
            </a:spcAft>
            <a:buChar char="••"/>
          </a:pPr>
          <a:r>
            <a:rPr lang="cs-CZ" sz="2300" kern="1200" dirty="0" smtClean="0"/>
            <a:t>sdružuje datové položky do větších celků. Jedná se o datové položky týkající se jednoho objektu.</a:t>
          </a:r>
          <a:endParaRPr lang="cs-CZ" sz="2300" kern="1200" dirty="0"/>
        </a:p>
      </dsp:txBody>
      <dsp:txXfrm rot="-5400000">
        <a:off x="1086594" y="1406715"/>
        <a:ext cx="6865151" cy="910472"/>
      </dsp:txXfrm>
    </dsp:sp>
    <dsp:sp modelId="{48758E3F-C485-41A0-81C5-9F01E5C19602}">
      <dsp:nvSpPr>
        <dsp:cNvPr id="0" name=""/>
        <dsp:cNvSpPr/>
      </dsp:nvSpPr>
      <dsp:spPr>
        <a:xfrm rot="5400000">
          <a:off x="-232841" y="2947716"/>
          <a:ext cx="1552277" cy="1086594"/>
        </a:xfrm>
        <a:prstGeom prst="chevron">
          <a:avLst/>
        </a:prstGeom>
        <a:gradFill rotWithShape="0">
          <a:gsLst>
            <a:gs pos="0">
              <a:schemeClr val="accent2">
                <a:shade val="80000"/>
                <a:hueOff val="0"/>
                <a:satOff val="-48584"/>
                <a:lumOff val="36311"/>
                <a:alphaOff val="0"/>
                <a:shade val="51000"/>
                <a:satMod val="130000"/>
              </a:schemeClr>
            </a:gs>
            <a:gs pos="80000">
              <a:schemeClr val="accent2">
                <a:shade val="80000"/>
                <a:hueOff val="0"/>
                <a:satOff val="-48584"/>
                <a:lumOff val="36311"/>
                <a:alphaOff val="0"/>
                <a:shade val="93000"/>
                <a:satMod val="130000"/>
              </a:schemeClr>
            </a:gs>
            <a:gs pos="100000">
              <a:schemeClr val="accent2">
                <a:shade val="80000"/>
                <a:hueOff val="0"/>
                <a:satOff val="-48584"/>
                <a:lumOff val="36311"/>
                <a:alphaOff val="0"/>
                <a:shade val="94000"/>
                <a:satMod val="135000"/>
              </a:schemeClr>
            </a:gs>
          </a:gsLst>
          <a:lin ang="16200000" scaled="0"/>
        </a:gradFill>
        <a:ln w="9525" cap="flat" cmpd="sng" algn="ctr">
          <a:solidFill>
            <a:schemeClr val="accent2">
              <a:shade val="80000"/>
              <a:hueOff val="0"/>
              <a:satOff val="-48584"/>
              <a:lumOff val="36311"/>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i="1" kern="1200" dirty="0" smtClean="0"/>
            <a:t>Datový soubor</a:t>
          </a:r>
          <a:endParaRPr lang="cs-CZ" sz="1600" kern="1200" dirty="0"/>
        </a:p>
      </dsp:txBody>
      <dsp:txXfrm rot="-5400000">
        <a:off x="1" y="3258171"/>
        <a:ext cx="1086594" cy="465683"/>
      </dsp:txXfrm>
    </dsp:sp>
    <dsp:sp modelId="{13E38BA2-D1CC-4C82-A4B9-B3947DBDF881}">
      <dsp:nvSpPr>
        <dsp:cNvPr id="0" name=""/>
        <dsp:cNvSpPr/>
      </dsp:nvSpPr>
      <dsp:spPr>
        <a:xfrm rot="5400000">
          <a:off x="4039306" y="-237838"/>
          <a:ext cx="1008980" cy="6914405"/>
        </a:xfrm>
        <a:prstGeom prst="round2SameRect">
          <a:avLst/>
        </a:prstGeom>
        <a:solidFill>
          <a:schemeClr val="lt1">
            <a:alpha val="90000"/>
            <a:hueOff val="0"/>
            <a:satOff val="0"/>
            <a:lumOff val="0"/>
            <a:alphaOff val="0"/>
          </a:schemeClr>
        </a:solidFill>
        <a:ln w="9525" cap="flat" cmpd="sng" algn="ctr">
          <a:solidFill>
            <a:schemeClr val="accent2">
              <a:shade val="80000"/>
              <a:hueOff val="0"/>
              <a:satOff val="-48584"/>
              <a:lumOff val="36311"/>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rtl="0">
            <a:lnSpc>
              <a:spcPct val="90000"/>
            </a:lnSpc>
            <a:spcBef>
              <a:spcPct val="0"/>
            </a:spcBef>
            <a:spcAft>
              <a:spcPct val="15000"/>
            </a:spcAft>
            <a:buChar char="••"/>
          </a:pPr>
          <a:r>
            <a:rPr lang="cs-CZ" sz="2300" kern="1200" dirty="0" smtClean="0"/>
            <a:t>množina datových vět, má shodný význam s pojmem datový objekt.</a:t>
          </a:r>
          <a:endParaRPr lang="cs-CZ" sz="2300" kern="1200" dirty="0"/>
        </a:p>
      </dsp:txBody>
      <dsp:txXfrm rot="-5400000">
        <a:off x="1086594" y="2764128"/>
        <a:ext cx="6865151" cy="9104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4CFD98-A3B3-4E13-9B01-DB0FE3C4BB2B}">
      <dsp:nvSpPr>
        <dsp:cNvPr id="0" name=""/>
        <dsp:cNvSpPr/>
      </dsp:nvSpPr>
      <dsp:spPr>
        <a:xfrm rot="5400000">
          <a:off x="-232841" y="232889"/>
          <a:ext cx="1552277" cy="1086594"/>
        </a:xfrm>
        <a:prstGeom prst="chevron">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i="1" kern="1200" dirty="0" smtClean="0"/>
            <a:t>Datová základna</a:t>
          </a:r>
          <a:endParaRPr lang="cs-CZ" sz="1600" kern="1200" dirty="0"/>
        </a:p>
      </dsp:txBody>
      <dsp:txXfrm rot="-5400000">
        <a:off x="1" y="543344"/>
        <a:ext cx="1086594" cy="465683"/>
      </dsp:txXfrm>
    </dsp:sp>
    <dsp:sp modelId="{4BFA1B8D-C8CF-463D-ACE9-90FCACAE03E6}">
      <dsp:nvSpPr>
        <dsp:cNvPr id="0" name=""/>
        <dsp:cNvSpPr/>
      </dsp:nvSpPr>
      <dsp:spPr>
        <a:xfrm rot="5400000">
          <a:off x="4039306" y="-2952664"/>
          <a:ext cx="1008980" cy="6914405"/>
        </a:xfrm>
        <a:prstGeom prst="round2SameRect">
          <a:avLst/>
        </a:prstGeom>
        <a:solidFill>
          <a:schemeClr val="lt1">
            <a:alpha val="90000"/>
            <a:hueOff val="0"/>
            <a:satOff val="0"/>
            <a:lumOff val="0"/>
            <a:alphaOff val="0"/>
          </a:schemeClr>
        </a:soli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2456" tIns="8255" rIns="8255" bIns="8255" numCol="1" spcCol="1270" anchor="ctr" anchorCtr="0">
          <a:noAutofit/>
        </a:bodyPr>
        <a:lstStyle/>
        <a:p>
          <a:pPr marL="114300" lvl="1" indent="-114300" algn="l" defTabSz="577850" rtl="0">
            <a:lnSpc>
              <a:spcPct val="90000"/>
            </a:lnSpc>
            <a:spcBef>
              <a:spcPct val="0"/>
            </a:spcBef>
            <a:spcAft>
              <a:spcPct val="15000"/>
            </a:spcAft>
            <a:buChar char="••"/>
          </a:pPr>
          <a:r>
            <a:rPr lang="cs-CZ" sz="1300" kern="1200" dirty="0" smtClean="0"/>
            <a:t>množina datových souborů</a:t>
          </a:r>
          <a:endParaRPr lang="cs-CZ" sz="1300" kern="1200" dirty="0"/>
        </a:p>
        <a:p>
          <a:pPr marL="114300" lvl="1" indent="-114300" algn="l" defTabSz="577850" rtl="0">
            <a:lnSpc>
              <a:spcPct val="90000"/>
            </a:lnSpc>
            <a:spcBef>
              <a:spcPct val="0"/>
            </a:spcBef>
            <a:spcAft>
              <a:spcPct val="15000"/>
            </a:spcAft>
            <a:buChar char="••"/>
          </a:pPr>
          <a:r>
            <a:rPr lang="cs-CZ" sz="1300" kern="1200" dirty="0" smtClean="0"/>
            <a:t>jedním ze souborů by měl být katalog dat, tj. soubor, který nese informace o struktuře ostatních datových souborů</a:t>
          </a:r>
          <a:endParaRPr lang="cs-CZ" sz="1300" kern="1200" dirty="0"/>
        </a:p>
        <a:p>
          <a:pPr marL="114300" lvl="1" indent="-114300" algn="l" defTabSz="577850" rtl="0">
            <a:lnSpc>
              <a:spcPct val="90000"/>
            </a:lnSpc>
            <a:spcBef>
              <a:spcPct val="0"/>
            </a:spcBef>
            <a:spcAft>
              <a:spcPct val="15000"/>
            </a:spcAft>
            <a:buChar char="••"/>
          </a:pPr>
          <a:r>
            <a:rPr lang="cs-CZ" sz="1300" kern="1200" dirty="0" smtClean="0"/>
            <a:t>zásoba údajů, které slouží jako informační podpora určitého procesu.</a:t>
          </a:r>
          <a:endParaRPr lang="cs-CZ" sz="1300" kern="1200" dirty="0"/>
        </a:p>
      </dsp:txBody>
      <dsp:txXfrm rot="-5400000">
        <a:off x="1086594" y="49302"/>
        <a:ext cx="6865151" cy="910472"/>
      </dsp:txXfrm>
    </dsp:sp>
    <dsp:sp modelId="{0D3D24DB-5A99-4556-A923-53B990A51FEB}">
      <dsp:nvSpPr>
        <dsp:cNvPr id="0" name=""/>
        <dsp:cNvSpPr/>
      </dsp:nvSpPr>
      <dsp:spPr>
        <a:xfrm rot="5400000">
          <a:off x="-232841" y="1590302"/>
          <a:ext cx="1552277" cy="1086594"/>
        </a:xfrm>
        <a:prstGeom prst="chevron">
          <a:avLst/>
        </a:prstGeom>
        <a:gradFill rotWithShape="0">
          <a:gsLst>
            <a:gs pos="0">
              <a:schemeClr val="accent2">
                <a:shade val="80000"/>
                <a:hueOff val="0"/>
                <a:satOff val="-24292"/>
                <a:lumOff val="18155"/>
                <a:alphaOff val="0"/>
                <a:shade val="51000"/>
                <a:satMod val="130000"/>
              </a:schemeClr>
            </a:gs>
            <a:gs pos="80000">
              <a:schemeClr val="accent2">
                <a:shade val="80000"/>
                <a:hueOff val="0"/>
                <a:satOff val="-24292"/>
                <a:lumOff val="18155"/>
                <a:alphaOff val="0"/>
                <a:shade val="93000"/>
                <a:satMod val="130000"/>
              </a:schemeClr>
            </a:gs>
            <a:gs pos="100000">
              <a:schemeClr val="accent2">
                <a:shade val="80000"/>
                <a:hueOff val="0"/>
                <a:satOff val="-24292"/>
                <a:lumOff val="18155"/>
                <a:alphaOff val="0"/>
                <a:shade val="94000"/>
                <a:satMod val="135000"/>
              </a:schemeClr>
            </a:gs>
          </a:gsLst>
          <a:lin ang="16200000" scaled="0"/>
        </a:gradFill>
        <a:ln w="9525" cap="flat" cmpd="sng" algn="ctr">
          <a:solidFill>
            <a:schemeClr val="accent2">
              <a:shade val="80000"/>
              <a:hueOff val="0"/>
              <a:satOff val="-24292"/>
              <a:lumOff val="18155"/>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i="1" kern="1200" dirty="0" smtClean="0"/>
            <a:t>Databáze</a:t>
          </a:r>
          <a:endParaRPr lang="cs-CZ" sz="1600" kern="1200" dirty="0"/>
        </a:p>
      </dsp:txBody>
      <dsp:txXfrm rot="-5400000">
        <a:off x="1" y="1900757"/>
        <a:ext cx="1086594" cy="465683"/>
      </dsp:txXfrm>
    </dsp:sp>
    <dsp:sp modelId="{BE530B2D-679D-4E92-86E8-57F6F8F4B32C}">
      <dsp:nvSpPr>
        <dsp:cNvPr id="0" name=""/>
        <dsp:cNvSpPr/>
      </dsp:nvSpPr>
      <dsp:spPr>
        <a:xfrm rot="5400000">
          <a:off x="4039306" y="-1595251"/>
          <a:ext cx="1008980" cy="6914405"/>
        </a:xfrm>
        <a:prstGeom prst="round2SameRect">
          <a:avLst/>
        </a:prstGeom>
        <a:solidFill>
          <a:schemeClr val="lt1">
            <a:alpha val="90000"/>
            <a:hueOff val="0"/>
            <a:satOff val="0"/>
            <a:lumOff val="0"/>
            <a:alphaOff val="0"/>
          </a:schemeClr>
        </a:solidFill>
        <a:ln w="9525" cap="flat" cmpd="sng" algn="ctr">
          <a:solidFill>
            <a:schemeClr val="accent2">
              <a:shade val="80000"/>
              <a:hueOff val="0"/>
              <a:satOff val="-24292"/>
              <a:lumOff val="1815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2456" tIns="8255" rIns="8255" bIns="8255" numCol="1" spcCol="1270" anchor="ctr" anchorCtr="0">
          <a:noAutofit/>
        </a:bodyPr>
        <a:lstStyle/>
        <a:p>
          <a:pPr marL="114300" lvl="1" indent="-114300" algn="l" defTabSz="577850" rtl="0">
            <a:lnSpc>
              <a:spcPct val="90000"/>
            </a:lnSpc>
            <a:spcBef>
              <a:spcPct val="0"/>
            </a:spcBef>
            <a:spcAft>
              <a:spcPct val="15000"/>
            </a:spcAft>
            <a:buChar char="••"/>
          </a:pPr>
          <a:r>
            <a:rPr lang="cs-CZ" sz="1300" kern="1200" dirty="0" smtClean="0"/>
            <a:t>data, která slouží více aplikacím, jsou v nich minimalizovány redundance dat a existuje vhodně centralizovaná správa těchto dat.</a:t>
          </a:r>
          <a:endParaRPr lang="cs-CZ" sz="1300" kern="1200" dirty="0"/>
        </a:p>
        <a:p>
          <a:pPr marL="114300" lvl="1" indent="-114300" algn="l" defTabSz="577850" rtl="0">
            <a:lnSpc>
              <a:spcPct val="90000"/>
            </a:lnSpc>
            <a:spcBef>
              <a:spcPct val="0"/>
            </a:spcBef>
            <a:spcAft>
              <a:spcPct val="15000"/>
            </a:spcAft>
            <a:buChar char="••"/>
          </a:pPr>
          <a:r>
            <a:rPr lang="cs-CZ" sz="1300" kern="1200" dirty="0" smtClean="0"/>
            <a:t>cílem databázového systému je uspořádat datové zdroje (datovou základnu) na počítači tak, aby tyto zdroje mohly být využívány více uživateli a mohly být využity na různých počítačích zapojených do sítě.</a:t>
          </a:r>
          <a:endParaRPr lang="cs-CZ" sz="1300" kern="1200" dirty="0"/>
        </a:p>
      </dsp:txBody>
      <dsp:txXfrm rot="-5400000">
        <a:off x="1086594" y="1406715"/>
        <a:ext cx="6865151" cy="910472"/>
      </dsp:txXfrm>
    </dsp:sp>
    <dsp:sp modelId="{E5AEF35C-5305-45E1-9216-B903435C1CA5}">
      <dsp:nvSpPr>
        <dsp:cNvPr id="0" name=""/>
        <dsp:cNvSpPr/>
      </dsp:nvSpPr>
      <dsp:spPr>
        <a:xfrm rot="5400000">
          <a:off x="-232841" y="2947716"/>
          <a:ext cx="1552277" cy="1086594"/>
        </a:xfrm>
        <a:prstGeom prst="chevron">
          <a:avLst/>
        </a:prstGeom>
        <a:gradFill rotWithShape="0">
          <a:gsLst>
            <a:gs pos="0">
              <a:schemeClr val="accent2">
                <a:shade val="80000"/>
                <a:hueOff val="0"/>
                <a:satOff val="-48584"/>
                <a:lumOff val="36311"/>
                <a:alphaOff val="0"/>
                <a:shade val="51000"/>
                <a:satMod val="130000"/>
              </a:schemeClr>
            </a:gs>
            <a:gs pos="80000">
              <a:schemeClr val="accent2">
                <a:shade val="80000"/>
                <a:hueOff val="0"/>
                <a:satOff val="-48584"/>
                <a:lumOff val="36311"/>
                <a:alphaOff val="0"/>
                <a:shade val="93000"/>
                <a:satMod val="130000"/>
              </a:schemeClr>
            </a:gs>
            <a:gs pos="100000">
              <a:schemeClr val="accent2">
                <a:shade val="80000"/>
                <a:hueOff val="0"/>
                <a:satOff val="-48584"/>
                <a:lumOff val="36311"/>
                <a:alphaOff val="0"/>
                <a:shade val="94000"/>
                <a:satMod val="135000"/>
              </a:schemeClr>
            </a:gs>
          </a:gsLst>
          <a:lin ang="16200000" scaled="0"/>
        </a:gradFill>
        <a:ln w="9525" cap="flat" cmpd="sng" algn="ctr">
          <a:solidFill>
            <a:schemeClr val="accent2">
              <a:shade val="80000"/>
              <a:hueOff val="0"/>
              <a:satOff val="-48584"/>
              <a:lumOff val="36311"/>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i="1" kern="1200" dirty="0" smtClean="0"/>
            <a:t>Databanka</a:t>
          </a:r>
          <a:endParaRPr lang="cs-CZ" sz="1600" kern="1200" dirty="0"/>
        </a:p>
      </dsp:txBody>
      <dsp:txXfrm rot="-5400000">
        <a:off x="1" y="3258171"/>
        <a:ext cx="1086594" cy="465683"/>
      </dsp:txXfrm>
    </dsp:sp>
    <dsp:sp modelId="{A3CEE099-92DE-4699-819C-CDF19B95E270}">
      <dsp:nvSpPr>
        <dsp:cNvPr id="0" name=""/>
        <dsp:cNvSpPr/>
      </dsp:nvSpPr>
      <dsp:spPr>
        <a:xfrm rot="5400000">
          <a:off x="4039306" y="-237838"/>
          <a:ext cx="1008980" cy="6914405"/>
        </a:xfrm>
        <a:prstGeom prst="round2SameRect">
          <a:avLst/>
        </a:prstGeom>
        <a:solidFill>
          <a:schemeClr val="lt1">
            <a:alpha val="90000"/>
            <a:hueOff val="0"/>
            <a:satOff val="0"/>
            <a:lumOff val="0"/>
            <a:alphaOff val="0"/>
          </a:schemeClr>
        </a:solidFill>
        <a:ln w="9525" cap="flat" cmpd="sng" algn="ctr">
          <a:solidFill>
            <a:schemeClr val="accent2">
              <a:shade val="80000"/>
              <a:hueOff val="0"/>
              <a:satOff val="-48584"/>
              <a:lumOff val="36311"/>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2456" tIns="8255" rIns="8255" bIns="8255" numCol="1" spcCol="1270" anchor="ctr" anchorCtr="0">
          <a:noAutofit/>
        </a:bodyPr>
        <a:lstStyle/>
        <a:p>
          <a:pPr marL="114300" lvl="1" indent="-114300" algn="l" defTabSz="577850" rtl="0">
            <a:lnSpc>
              <a:spcPct val="90000"/>
            </a:lnSpc>
            <a:spcBef>
              <a:spcPct val="0"/>
            </a:spcBef>
            <a:spcAft>
              <a:spcPct val="15000"/>
            </a:spcAft>
            <a:buChar char="••"/>
          </a:pPr>
          <a:r>
            <a:rPr lang="cs-CZ" sz="1300" kern="1200" dirty="0" smtClean="0"/>
            <a:t>má obdobný význam jako datová základna, vystihuje však i vnitřní strukturu dat a vazby mezi datovými objekty.</a:t>
          </a:r>
          <a:endParaRPr lang="cs-CZ" sz="1300" kern="1200" dirty="0"/>
        </a:p>
      </dsp:txBody>
      <dsp:txXfrm rot="-5400000">
        <a:off x="1086594" y="2764128"/>
        <a:ext cx="6865151" cy="9104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7E89-C90E-48C0-BFD5-6B42632779DA}">
      <dsp:nvSpPr>
        <dsp:cNvPr id="0" name=""/>
        <dsp:cNvSpPr/>
      </dsp:nvSpPr>
      <dsp:spPr>
        <a:xfrm rot="5400000">
          <a:off x="-235383" y="235942"/>
          <a:ext cx="1569224" cy="1098457"/>
        </a:xfrm>
        <a:prstGeom prst="chevron">
          <a:avLst/>
        </a:prstGeom>
        <a:gradFill rotWithShape="0">
          <a:gsLst>
            <a:gs pos="0">
              <a:schemeClr val="accent2">
                <a:alpha val="90000"/>
                <a:hueOff val="0"/>
                <a:satOff val="0"/>
                <a:lumOff val="0"/>
                <a:alphaOff val="0"/>
                <a:shade val="51000"/>
                <a:satMod val="130000"/>
              </a:schemeClr>
            </a:gs>
            <a:gs pos="80000">
              <a:schemeClr val="accent2">
                <a:alpha val="90000"/>
                <a:hueOff val="0"/>
                <a:satOff val="0"/>
                <a:lumOff val="0"/>
                <a:alphaOff val="0"/>
                <a:shade val="93000"/>
                <a:satMod val="130000"/>
              </a:schemeClr>
            </a:gs>
            <a:gs pos="100000">
              <a:schemeClr val="accent2">
                <a:alpha val="90000"/>
                <a:hueOff val="0"/>
                <a:satOff val="0"/>
                <a:lumOff val="0"/>
                <a:alphaOff val="0"/>
                <a:shade val="94000"/>
                <a:satMod val="135000"/>
              </a:schemeClr>
            </a:gs>
          </a:gsLst>
          <a:lin ang="16200000" scaled="0"/>
        </a:gradFill>
        <a:ln w="9525" cap="flat" cmpd="sng" algn="ctr">
          <a:solidFill>
            <a:schemeClr val="accent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cs-CZ" sz="1000" b="1" kern="1200" dirty="0" smtClean="0"/>
            <a:t>Systém řízení bází dat (SŘBD) </a:t>
          </a:r>
          <a:endParaRPr lang="cs-CZ" sz="1000" b="1" kern="1200" dirty="0"/>
        </a:p>
      </dsp:txBody>
      <dsp:txXfrm rot="-5400000">
        <a:off x="1" y="549788"/>
        <a:ext cx="1098457" cy="470767"/>
      </dsp:txXfrm>
    </dsp:sp>
    <dsp:sp modelId="{819E5F3E-C0BB-4581-9EE9-3DDB0496FDA4}">
      <dsp:nvSpPr>
        <dsp:cNvPr id="0" name=""/>
        <dsp:cNvSpPr/>
      </dsp:nvSpPr>
      <dsp:spPr>
        <a:xfrm rot="5400000">
          <a:off x="4004805" y="-2905789"/>
          <a:ext cx="1019996" cy="6832692"/>
        </a:xfrm>
        <a:prstGeom prst="round2SameRect">
          <a:avLst/>
        </a:prstGeom>
        <a:solidFill>
          <a:schemeClr val="lt1">
            <a:alpha val="90000"/>
            <a:hueOff val="0"/>
            <a:satOff val="0"/>
            <a:lumOff val="0"/>
            <a:alphaOff val="0"/>
          </a:schemeClr>
        </a:solidFill>
        <a:ln w="9525" cap="flat" cmpd="sng" algn="ctr">
          <a:solidFill>
            <a:schemeClr val="accent2">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5344" tIns="7620" rIns="7620" bIns="7620" numCol="1" spcCol="1270" anchor="ctr" anchorCtr="0">
          <a:noAutofit/>
        </a:bodyPr>
        <a:lstStyle/>
        <a:p>
          <a:pPr marL="114300" lvl="1" indent="-114300" algn="l" defTabSz="533400" rtl="0">
            <a:lnSpc>
              <a:spcPct val="90000"/>
            </a:lnSpc>
            <a:spcBef>
              <a:spcPct val="0"/>
            </a:spcBef>
            <a:spcAft>
              <a:spcPct val="15000"/>
            </a:spcAft>
            <a:buChar char="••"/>
          </a:pPr>
          <a:r>
            <a:rPr lang="cs-CZ" sz="1200" kern="1200" dirty="0" smtClean="0"/>
            <a:t>základní komponenta databázové koncepce</a:t>
          </a:r>
          <a:endParaRPr lang="cs-CZ" sz="1200" kern="1200" dirty="0"/>
        </a:p>
        <a:p>
          <a:pPr marL="114300" lvl="1" indent="-114300" algn="l" defTabSz="533400" rtl="0">
            <a:lnSpc>
              <a:spcPct val="90000"/>
            </a:lnSpc>
            <a:spcBef>
              <a:spcPct val="0"/>
            </a:spcBef>
            <a:spcAft>
              <a:spcPct val="15000"/>
            </a:spcAft>
            <a:buChar char="••"/>
          </a:pPr>
          <a:r>
            <a:rPr lang="cs-CZ" sz="1200" kern="1200" dirty="0" smtClean="0"/>
            <a:t>programový systém umožňující práci s databází </a:t>
          </a:r>
          <a:endParaRPr lang="cs-CZ" sz="1200" kern="1200" dirty="0"/>
        </a:p>
        <a:p>
          <a:pPr marL="114300" lvl="1" indent="-114300" algn="l" defTabSz="533400" rtl="0">
            <a:lnSpc>
              <a:spcPct val="90000"/>
            </a:lnSpc>
            <a:spcBef>
              <a:spcPct val="0"/>
            </a:spcBef>
            <a:spcAft>
              <a:spcPct val="15000"/>
            </a:spcAft>
            <a:buChar char="••"/>
          </a:pPr>
          <a:r>
            <a:rPr lang="cs-CZ" sz="1200" kern="1200" dirty="0" err="1" smtClean="0"/>
            <a:t>angl</a:t>
          </a:r>
          <a:r>
            <a:rPr lang="cs-CZ" sz="1200" kern="1200" dirty="0" smtClean="0"/>
            <a:t>. Data Base Management Systém (DBMS)</a:t>
          </a:r>
          <a:endParaRPr lang="cs-CZ" sz="1200" kern="1200" dirty="0"/>
        </a:p>
        <a:p>
          <a:pPr marL="114300" lvl="1" indent="-114300" algn="l" defTabSz="533400" rtl="0">
            <a:lnSpc>
              <a:spcPct val="90000"/>
            </a:lnSpc>
            <a:spcBef>
              <a:spcPct val="0"/>
            </a:spcBef>
            <a:spcAft>
              <a:spcPct val="15000"/>
            </a:spcAft>
            <a:buChar char="••"/>
          </a:pPr>
          <a:r>
            <a:rPr lang="cs-CZ" sz="1200" kern="1200" dirty="0" smtClean="0"/>
            <a:t>soustava programů, která umožňuje organizování dat, efektivní správu dat, centrální popis dat a umožňuje přístup k datům z různých aplikací.</a:t>
          </a:r>
          <a:endParaRPr lang="cs-CZ" sz="1200" kern="1200" dirty="0"/>
        </a:p>
      </dsp:txBody>
      <dsp:txXfrm rot="-5400000">
        <a:off x="1098457" y="50351"/>
        <a:ext cx="6782900" cy="920412"/>
      </dsp:txXfrm>
    </dsp:sp>
    <dsp:sp modelId="{3B3F75E0-36C5-4D98-9C56-4DAC2B0E7AF5}">
      <dsp:nvSpPr>
        <dsp:cNvPr id="0" name=""/>
        <dsp:cNvSpPr/>
      </dsp:nvSpPr>
      <dsp:spPr>
        <a:xfrm rot="5400000">
          <a:off x="-235383" y="1610564"/>
          <a:ext cx="1569224" cy="1098457"/>
        </a:xfrm>
        <a:prstGeom prst="chevron">
          <a:avLst/>
        </a:prstGeom>
        <a:gradFill rotWithShape="0">
          <a:gsLst>
            <a:gs pos="0">
              <a:schemeClr val="accent2">
                <a:alpha val="90000"/>
                <a:hueOff val="0"/>
                <a:satOff val="0"/>
                <a:lumOff val="0"/>
                <a:alphaOff val="-20000"/>
                <a:shade val="51000"/>
                <a:satMod val="130000"/>
              </a:schemeClr>
            </a:gs>
            <a:gs pos="80000">
              <a:schemeClr val="accent2">
                <a:alpha val="90000"/>
                <a:hueOff val="0"/>
                <a:satOff val="0"/>
                <a:lumOff val="0"/>
                <a:alphaOff val="-20000"/>
                <a:shade val="93000"/>
                <a:satMod val="130000"/>
              </a:schemeClr>
            </a:gs>
            <a:gs pos="100000">
              <a:schemeClr val="accent2">
                <a:alpha val="90000"/>
                <a:hueOff val="0"/>
                <a:satOff val="0"/>
                <a:lumOff val="0"/>
                <a:alphaOff val="-20000"/>
                <a:shade val="94000"/>
                <a:satMod val="135000"/>
              </a:schemeClr>
            </a:gs>
          </a:gsLst>
          <a:lin ang="16200000" scaled="0"/>
        </a:gradFill>
        <a:ln w="9525" cap="flat" cmpd="sng" algn="ctr">
          <a:solidFill>
            <a:schemeClr val="accent2">
              <a:alpha val="90000"/>
              <a:hueOff val="0"/>
              <a:satOff val="0"/>
              <a:lumOff val="0"/>
              <a:alphaOff val="-2000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cs-CZ" sz="1000" b="1" i="1" kern="1200" dirty="0" smtClean="0"/>
            <a:t>Datový sklad (</a:t>
          </a:r>
          <a:r>
            <a:rPr lang="cs-CZ" sz="1000" b="1" i="1" kern="1200" dirty="0" err="1" smtClean="0"/>
            <a:t>DataWarehouse</a:t>
          </a:r>
          <a:r>
            <a:rPr lang="cs-CZ" sz="1000" b="1" i="1" kern="1200" dirty="0" smtClean="0"/>
            <a:t>)</a:t>
          </a:r>
          <a:endParaRPr lang="cs-CZ" sz="1000" b="1" kern="1200" dirty="0"/>
        </a:p>
      </dsp:txBody>
      <dsp:txXfrm rot="-5400000">
        <a:off x="1" y="1924410"/>
        <a:ext cx="1098457" cy="470767"/>
      </dsp:txXfrm>
    </dsp:sp>
    <dsp:sp modelId="{0D3E87EF-B46B-4BAF-94C7-046A424362D5}">
      <dsp:nvSpPr>
        <dsp:cNvPr id="0" name=""/>
        <dsp:cNvSpPr/>
      </dsp:nvSpPr>
      <dsp:spPr>
        <a:xfrm rot="5400000">
          <a:off x="4004805" y="-1531167"/>
          <a:ext cx="1019996" cy="6832692"/>
        </a:xfrm>
        <a:prstGeom prst="round2SameRect">
          <a:avLst/>
        </a:prstGeom>
        <a:solidFill>
          <a:schemeClr val="lt1">
            <a:alpha val="90000"/>
            <a:hueOff val="0"/>
            <a:satOff val="0"/>
            <a:lumOff val="0"/>
            <a:alphaOff val="0"/>
          </a:schemeClr>
        </a:solidFill>
        <a:ln w="9525" cap="flat" cmpd="sng" algn="ctr">
          <a:solidFill>
            <a:schemeClr val="accent2">
              <a:alpha val="90000"/>
              <a:hueOff val="0"/>
              <a:satOff val="0"/>
              <a:lumOff val="0"/>
              <a:alphaOff val="-20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5344" tIns="7620" rIns="7620" bIns="7620" numCol="1" spcCol="1270" anchor="ctr" anchorCtr="0">
          <a:noAutofit/>
        </a:bodyPr>
        <a:lstStyle/>
        <a:p>
          <a:pPr marL="114300" lvl="1" indent="-114300" algn="l" defTabSz="533400" rtl="0">
            <a:lnSpc>
              <a:spcPct val="90000"/>
            </a:lnSpc>
            <a:spcBef>
              <a:spcPct val="0"/>
            </a:spcBef>
            <a:spcAft>
              <a:spcPct val="15000"/>
            </a:spcAft>
            <a:buChar char="••"/>
          </a:pPr>
          <a:r>
            <a:rPr lang="cs-CZ" sz="1200" kern="1200" dirty="0" smtClean="0"/>
            <a:t>informační technologie založená převážně na kombinaci relačních a </a:t>
          </a:r>
          <a:r>
            <a:rPr lang="cs-CZ" sz="1200" kern="1200" dirty="0" err="1" smtClean="0"/>
            <a:t>multidimenzionálních</a:t>
          </a:r>
          <a:r>
            <a:rPr lang="cs-CZ" sz="1200" kern="1200" dirty="0" smtClean="0"/>
            <a:t> databází, umožňující uložení velkého objemu dat, a to v definovaných časových řezech</a:t>
          </a:r>
          <a:endParaRPr lang="cs-CZ" sz="1200" kern="1200" dirty="0"/>
        </a:p>
        <a:p>
          <a:pPr marL="114300" lvl="1" indent="-114300" algn="l" defTabSz="533400" rtl="0">
            <a:lnSpc>
              <a:spcPct val="90000"/>
            </a:lnSpc>
            <a:spcBef>
              <a:spcPct val="0"/>
            </a:spcBef>
            <a:spcAft>
              <a:spcPct val="15000"/>
            </a:spcAft>
            <a:buChar char="••"/>
          </a:pPr>
          <a:r>
            <a:rPr lang="cs-CZ" sz="1200" kern="1200" dirty="0" smtClean="0"/>
            <a:t>integrovaný a konzistentní systém pro poskytování informací pro podporu rozhodování</a:t>
          </a:r>
          <a:endParaRPr lang="cs-CZ" sz="1200" kern="1200" dirty="0"/>
        </a:p>
      </dsp:txBody>
      <dsp:txXfrm rot="-5400000">
        <a:off x="1098457" y="1424973"/>
        <a:ext cx="6782900" cy="920412"/>
      </dsp:txXfrm>
    </dsp:sp>
    <dsp:sp modelId="{D85B65BE-5C05-4558-BF3C-DCAFAB92977A}">
      <dsp:nvSpPr>
        <dsp:cNvPr id="0" name=""/>
        <dsp:cNvSpPr/>
      </dsp:nvSpPr>
      <dsp:spPr>
        <a:xfrm rot="5400000">
          <a:off x="-235383" y="2985187"/>
          <a:ext cx="1569224" cy="1098457"/>
        </a:xfrm>
        <a:prstGeom prst="chevron">
          <a:avLst/>
        </a:prstGeom>
        <a:gradFill rotWithShape="0">
          <a:gsLst>
            <a:gs pos="0">
              <a:schemeClr val="accent2">
                <a:alpha val="90000"/>
                <a:hueOff val="0"/>
                <a:satOff val="0"/>
                <a:lumOff val="0"/>
                <a:alphaOff val="-40000"/>
                <a:shade val="51000"/>
                <a:satMod val="130000"/>
              </a:schemeClr>
            </a:gs>
            <a:gs pos="80000">
              <a:schemeClr val="accent2">
                <a:alpha val="90000"/>
                <a:hueOff val="0"/>
                <a:satOff val="0"/>
                <a:lumOff val="0"/>
                <a:alphaOff val="-40000"/>
                <a:shade val="93000"/>
                <a:satMod val="130000"/>
              </a:schemeClr>
            </a:gs>
            <a:gs pos="100000">
              <a:schemeClr val="accent2">
                <a:alpha val="90000"/>
                <a:hueOff val="0"/>
                <a:satOff val="0"/>
                <a:lumOff val="0"/>
                <a:alphaOff val="-40000"/>
                <a:shade val="94000"/>
                <a:satMod val="135000"/>
              </a:schemeClr>
            </a:gs>
          </a:gsLst>
          <a:lin ang="16200000" scaled="0"/>
        </a:gradFill>
        <a:ln w="9525" cap="flat" cmpd="sng" algn="ctr">
          <a:solidFill>
            <a:schemeClr val="accent2">
              <a:alpha val="90000"/>
              <a:hueOff val="0"/>
              <a:satOff val="0"/>
              <a:lumOff val="0"/>
              <a:alphaOff val="-4000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cs-CZ" sz="1000" b="1" i="1" kern="1200" dirty="0" smtClean="0"/>
            <a:t>Metasystém</a:t>
          </a:r>
          <a:endParaRPr lang="cs-CZ" sz="1000" b="1" kern="1200" dirty="0"/>
        </a:p>
      </dsp:txBody>
      <dsp:txXfrm rot="-5400000">
        <a:off x="1" y="3299033"/>
        <a:ext cx="1098457" cy="470767"/>
      </dsp:txXfrm>
    </dsp:sp>
    <dsp:sp modelId="{12E901A2-F248-499C-ABA0-84F859195BDC}">
      <dsp:nvSpPr>
        <dsp:cNvPr id="0" name=""/>
        <dsp:cNvSpPr/>
      </dsp:nvSpPr>
      <dsp:spPr>
        <a:xfrm rot="5400000">
          <a:off x="4004805" y="-156544"/>
          <a:ext cx="1019996" cy="6832692"/>
        </a:xfrm>
        <a:prstGeom prst="round2SameRect">
          <a:avLst/>
        </a:prstGeom>
        <a:solidFill>
          <a:schemeClr val="lt1">
            <a:alpha val="90000"/>
            <a:hueOff val="0"/>
            <a:satOff val="0"/>
            <a:lumOff val="0"/>
            <a:alphaOff val="0"/>
          </a:schemeClr>
        </a:solidFill>
        <a:ln w="9525" cap="flat" cmpd="sng" algn="ctr">
          <a:solidFill>
            <a:schemeClr val="accent2">
              <a:alpha val="90000"/>
              <a:hueOff val="0"/>
              <a:satOff val="0"/>
              <a:lumOff val="0"/>
              <a:alphaOff val="-40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5344" tIns="7620" rIns="7620" bIns="7620" numCol="1" spcCol="1270" anchor="ctr" anchorCtr="0">
          <a:noAutofit/>
        </a:bodyPr>
        <a:lstStyle/>
        <a:p>
          <a:pPr marL="114300" lvl="1" indent="-114300" algn="l" defTabSz="533400" rtl="0">
            <a:lnSpc>
              <a:spcPct val="90000"/>
            </a:lnSpc>
            <a:spcBef>
              <a:spcPct val="0"/>
            </a:spcBef>
            <a:spcAft>
              <a:spcPct val="15000"/>
            </a:spcAft>
            <a:buChar char="••"/>
          </a:pPr>
          <a:r>
            <a:rPr lang="cs-CZ" sz="1200" kern="1200" dirty="0" smtClean="0"/>
            <a:t>označuje systém, který popisuje, resp. modeluje jiný systém,</a:t>
          </a:r>
          <a:endParaRPr lang="cs-CZ" sz="1200" kern="1200" dirty="0"/>
        </a:p>
        <a:p>
          <a:pPr marL="114300" lvl="1" indent="-114300" algn="l" defTabSz="533400" rtl="0">
            <a:lnSpc>
              <a:spcPct val="90000"/>
            </a:lnSpc>
            <a:spcBef>
              <a:spcPct val="0"/>
            </a:spcBef>
            <a:spcAft>
              <a:spcPct val="15000"/>
            </a:spcAft>
            <a:buChar char="••"/>
          </a:pPr>
          <a:r>
            <a:rPr lang="cs-CZ" sz="1200" kern="1200" dirty="0" err="1" smtClean="0"/>
            <a:t>metainformační</a:t>
          </a:r>
          <a:r>
            <a:rPr lang="cs-CZ" sz="1200" kern="1200" dirty="0" smtClean="0"/>
            <a:t> systém je jednotou </a:t>
          </a:r>
          <a:r>
            <a:rPr lang="cs-CZ" sz="1200" kern="1200" dirty="0" err="1" smtClean="0"/>
            <a:t>metadatabáze</a:t>
          </a:r>
          <a:r>
            <a:rPr lang="cs-CZ" sz="1200" kern="1200" dirty="0" smtClean="0"/>
            <a:t> (</a:t>
          </a:r>
          <a:r>
            <a:rPr lang="cs-CZ" sz="1200" kern="1200" dirty="0" err="1" smtClean="0"/>
            <a:t>metadat</a:t>
          </a:r>
          <a:r>
            <a:rPr lang="cs-CZ" sz="1200" kern="1200" dirty="0" smtClean="0"/>
            <a:t>) a operací, které umožňují uchování a zpracování </a:t>
          </a:r>
          <a:r>
            <a:rPr lang="cs-CZ" sz="1200" kern="1200" dirty="0" err="1" smtClean="0"/>
            <a:t>metadat</a:t>
          </a:r>
          <a:r>
            <a:rPr lang="cs-CZ" sz="1200" kern="1200" dirty="0" smtClean="0"/>
            <a:t>,</a:t>
          </a:r>
          <a:endParaRPr lang="cs-CZ" sz="1200" kern="1200" dirty="0"/>
        </a:p>
        <a:p>
          <a:pPr marL="114300" lvl="1" indent="-114300" algn="l" defTabSz="533400" rtl="0">
            <a:lnSpc>
              <a:spcPct val="90000"/>
            </a:lnSpc>
            <a:spcBef>
              <a:spcPct val="0"/>
            </a:spcBef>
            <a:spcAft>
              <a:spcPct val="15000"/>
            </a:spcAft>
            <a:buChar char="••"/>
          </a:pPr>
          <a:r>
            <a:rPr lang="cs-CZ" sz="1200" kern="1200" dirty="0" err="1" smtClean="0"/>
            <a:t>metadata</a:t>
          </a:r>
          <a:r>
            <a:rPr lang="cs-CZ" sz="1200" kern="1200" dirty="0" smtClean="0"/>
            <a:t> popisují informační systém a jeho jednotlivé komponenty, jako data, vazby mezi nimi, funkce informačního systému, procesy a případně jeho programové a technické komponenty.</a:t>
          </a:r>
          <a:endParaRPr lang="cs-CZ" sz="1200" kern="1200" dirty="0"/>
        </a:p>
      </dsp:txBody>
      <dsp:txXfrm rot="-5400000">
        <a:off x="1098457" y="2799596"/>
        <a:ext cx="6782900" cy="9204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372C9F-ED76-46AD-B9BD-A22422A9CF7C}">
      <dsp:nvSpPr>
        <dsp:cNvPr id="0" name=""/>
        <dsp:cNvSpPr/>
      </dsp:nvSpPr>
      <dsp:spPr>
        <a:xfrm>
          <a:off x="3304605" y="1086429"/>
          <a:ext cx="1391789" cy="1391960"/>
        </a:xfrm>
        <a:prstGeom prst="ellipse">
          <a:avLst/>
        </a:prstGeom>
        <a:gradFill rotWithShape="0">
          <a:gsLst>
            <a:gs pos="0">
              <a:schemeClr val="accent5">
                <a:alpha val="50000"/>
                <a:hueOff val="0"/>
                <a:satOff val="0"/>
                <a:lumOff val="0"/>
                <a:alphaOff val="0"/>
                <a:shade val="51000"/>
                <a:satMod val="130000"/>
              </a:schemeClr>
            </a:gs>
            <a:gs pos="80000">
              <a:schemeClr val="accent5">
                <a:alpha val="50000"/>
                <a:hueOff val="0"/>
                <a:satOff val="0"/>
                <a:lumOff val="0"/>
                <a:alphaOff val="0"/>
                <a:shade val="93000"/>
                <a:satMod val="130000"/>
              </a:schemeClr>
            </a:gs>
            <a:gs pos="100000">
              <a:schemeClr val="accent5">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FF3FCC6F-6E96-4603-B2B8-3C02CDE52E5E}">
      <dsp:nvSpPr>
        <dsp:cNvPr id="0" name=""/>
        <dsp:cNvSpPr/>
      </dsp:nvSpPr>
      <dsp:spPr>
        <a:xfrm>
          <a:off x="3203120" y="0"/>
          <a:ext cx="1594759" cy="8534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cs-CZ" sz="1500" i="1" kern="1200" dirty="0" smtClean="0"/>
            <a:t>relevantnost (do jaké míry jsou významné pro daný účel),</a:t>
          </a:r>
          <a:endParaRPr lang="cs-CZ" sz="1500" kern="1200" dirty="0"/>
        </a:p>
      </dsp:txBody>
      <dsp:txXfrm>
        <a:off x="3203120" y="0"/>
        <a:ext cx="1594759" cy="853440"/>
      </dsp:txXfrm>
    </dsp:sp>
    <dsp:sp modelId="{0A3E5C9B-8C7B-4074-AA41-3491CDAE25F4}">
      <dsp:nvSpPr>
        <dsp:cNvPr id="0" name=""/>
        <dsp:cNvSpPr/>
      </dsp:nvSpPr>
      <dsp:spPr>
        <a:xfrm>
          <a:off x="3712863" y="1282720"/>
          <a:ext cx="1391789" cy="1391960"/>
        </a:xfrm>
        <a:prstGeom prst="ellipse">
          <a:avLst/>
        </a:prstGeom>
        <a:gradFill rotWithShape="0">
          <a:gsLst>
            <a:gs pos="0">
              <a:schemeClr val="accent5">
                <a:alpha val="50000"/>
                <a:hueOff val="-2120008"/>
                <a:satOff val="13655"/>
                <a:lumOff val="-7909"/>
                <a:alphaOff val="0"/>
                <a:shade val="51000"/>
                <a:satMod val="130000"/>
              </a:schemeClr>
            </a:gs>
            <a:gs pos="80000">
              <a:schemeClr val="accent5">
                <a:alpha val="50000"/>
                <a:hueOff val="-2120008"/>
                <a:satOff val="13655"/>
                <a:lumOff val="-7909"/>
                <a:alphaOff val="0"/>
                <a:shade val="93000"/>
                <a:satMod val="130000"/>
              </a:schemeClr>
            </a:gs>
            <a:gs pos="100000">
              <a:schemeClr val="accent5">
                <a:alpha val="50000"/>
                <a:hueOff val="-2120008"/>
                <a:satOff val="13655"/>
                <a:lumOff val="-790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E809A5C8-8ADA-4AAE-9816-E06BA21E54C1}">
      <dsp:nvSpPr>
        <dsp:cNvPr id="0" name=""/>
        <dsp:cNvSpPr/>
      </dsp:nvSpPr>
      <dsp:spPr>
        <a:xfrm>
          <a:off x="5276307" y="810768"/>
          <a:ext cx="1507772" cy="93878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cs-CZ" sz="1500" i="1" kern="1200" dirty="0" smtClean="0"/>
            <a:t>aktuálnost,</a:t>
          </a:r>
          <a:endParaRPr lang="cs-CZ" sz="1500" kern="1200" dirty="0"/>
        </a:p>
      </dsp:txBody>
      <dsp:txXfrm>
        <a:off x="5276307" y="810768"/>
        <a:ext cx="1507772" cy="938784"/>
      </dsp:txXfrm>
    </dsp:sp>
    <dsp:sp modelId="{5FCA5DC3-BAA8-48D1-9183-87453D7A9BE6}">
      <dsp:nvSpPr>
        <dsp:cNvPr id="0" name=""/>
        <dsp:cNvSpPr/>
      </dsp:nvSpPr>
      <dsp:spPr>
        <a:xfrm>
          <a:off x="3813188" y="1724375"/>
          <a:ext cx="1391789" cy="1391960"/>
        </a:xfrm>
        <a:prstGeom prst="ellipse">
          <a:avLst/>
        </a:prstGeom>
        <a:gradFill rotWithShape="0">
          <a:gsLst>
            <a:gs pos="0">
              <a:schemeClr val="accent5">
                <a:alpha val="50000"/>
                <a:hueOff val="-4240015"/>
                <a:satOff val="27309"/>
                <a:lumOff val="-15817"/>
                <a:alphaOff val="0"/>
                <a:shade val="51000"/>
                <a:satMod val="130000"/>
              </a:schemeClr>
            </a:gs>
            <a:gs pos="80000">
              <a:schemeClr val="accent5">
                <a:alpha val="50000"/>
                <a:hueOff val="-4240015"/>
                <a:satOff val="27309"/>
                <a:lumOff val="-15817"/>
                <a:alphaOff val="0"/>
                <a:shade val="93000"/>
                <a:satMod val="130000"/>
              </a:schemeClr>
            </a:gs>
            <a:gs pos="100000">
              <a:schemeClr val="accent5">
                <a:alpha val="50000"/>
                <a:hueOff val="-4240015"/>
                <a:satOff val="27309"/>
                <a:lumOff val="-158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E10A788B-A95D-4EC5-AE7B-9F7E402539CF}">
      <dsp:nvSpPr>
        <dsp:cNvPr id="0" name=""/>
        <dsp:cNvSpPr/>
      </dsp:nvSpPr>
      <dsp:spPr>
        <a:xfrm>
          <a:off x="5421285" y="2005584"/>
          <a:ext cx="1478776" cy="10027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cs-CZ" sz="1500" i="1" kern="1200" dirty="0" smtClean="0"/>
            <a:t>přesnost,</a:t>
          </a:r>
          <a:endParaRPr lang="cs-CZ" sz="1500" kern="1200" dirty="0"/>
        </a:p>
      </dsp:txBody>
      <dsp:txXfrm>
        <a:off x="5421285" y="2005584"/>
        <a:ext cx="1478776" cy="1002792"/>
      </dsp:txXfrm>
    </dsp:sp>
    <dsp:sp modelId="{1AD026E0-9341-4D07-9FCF-94E899F90E4D}">
      <dsp:nvSpPr>
        <dsp:cNvPr id="0" name=""/>
        <dsp:cNvSpPr/>
      </dsp:nvSpPr>
      <dsp:spPr>
        <a:xfrm>
          <a:off x="3530770" y="2078553"/>
          <a:ext cx="1391789" cy="1391960"/>
        </a:xfrm>
        <a:prstGeom prst="ellipse">
          <a:avLst/>
        </a:prstGeom>
        <a:gradFill rotWithShape="0">
          <a:gsLst>
            <a:gs pos="0">
              <a:schemeClr val="accent5">
                <a:alpha val="50000"/>
                <a:hueOff val="-6360023"/>
                <a:satOff val="40964"/>
                <a:lumOff val="-23726"/>
                <a:alphaOff val="0"/>
                <a:shade val="51000"/>
                <a:satMod val="130000"/>
              </a:schemeClr>
            </a:gs>
            <a:gs pos="80000">
              <a:schemeClr val="accent5">
                <a:alpha val="50000"/>
                <a:hueOff val="-6360023"/>
                <a:satOff val="40964"/>
                <a:lumOff val="-23726"/>
                <a:alphaOff val="0"/>
                <a:shade val="93000"/>
                <a:satMod val="130000"/>
              </a:schemeClr>
            </a:gs>
            <a:gs pos="100000">
              <a:schemeClr val="accent5">
                <a:alpha val="50000"/>
                <a:hueOff val="-6360023"/>
                <a:satOff val="40964"/>
                <a:lumOff val="-237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97428EC9-579C-4A31-A35C-5B7AA209EE20}">
      <dsp:nvSpPr>
        <dsp:cNvPr id="0" name=""/>
        <dsp:cNvSpPr/>
      </dsp:nvSpPr>
      <dsp:spPr>
        <a:xfrm>
          <a:off x="4783381" y="3349752"/>
          <a:ext cx="1594759" cy="91744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cs-CZ" sz="1500" i="1" kern="1200" dirty="0" smtClean="0"/>
            <a:t>úplnost (jsou li kompletní),</a:t>
          </a:r>
          <a:endParaRPr lang="cs-CZ" sz="1500" kern="1200" dirty="0"/>
        </a:p>
      </dsp:txBody>
      <dsp:txXfrm>
        <a:off x="4783381" y="3349752"/>
        <a:ext cx="1594759" cy="917448"/>
      </dsp:txXfrm>
    </dsp:sp>
    <dsp:sp modelId="{36B12935-BAA3-4773-87B9-586D3F9D8D90}">
      <dsp:nvSpPr>
        <dsp:cNvPr id="0" name=""/>
        <dsp:cNvSpPr/>
      </dsp:nvSpPr>
      <dsp:spPr>
        <a:xfrm>
          <a:off x="3078439" y="2078553"/>
          <a:ext cx="1391789" cy="1391960"/>
        </a:xfrm>
        <a:prstGeom prst="ellipse">
          <a:avLst/>
        </a:prstGeom>
        <a:gradFill rotWithShape="0">
          <a:gsLst>
            <a:gs pos="0">
              <a:schemeClr val="accent5">
                <a:alpha val="50000"/>
                <a:hueOff val="-8480031"/>
                <a:satOff val="54618"/>
                <a:lumOff val="-31634"/>
                <a:alphaOff val="0"/>
                <a:shade val="51000"/>
                <a:satMod val="130000"/>
              </a:schemeClr>
            </a:gs>
            <a:gs pos="80000">
              <a:schemeClr val="accent5">
                <a:alpha val="50000"/>
                <a:hueOff val="-8480031"/>
                <a:satOff val="54618"/>
                <a:lumOff val="-31634"/>
                <a:alphaOff val="0"/>
                <a:shade val="93000"/>
                <a:satMod val="130000"/>
              </a:schemeClr>
            </a:gs>
            <a:gs pos="100000">
              <a:schemeClr val="accent5">
                <a:alpha val="50000"/>
                <a:hueOff val="-8480031"/>
                <a:satOff val="54618"/>
                <a:lumOff val="-3163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6DF89FFA-62F0-4BAB-8AFA-87CFFAA1D125}">
      <dsp:nvSpPr>
        <dsp:cNvPr id="0" name=""/>
        <dsp:cNvSpPr/>
      </dsp:nvSpPr>
      <dsp:spPr>
        <a:xfrm>
          <a:off x="1622858" y="3349752"/>
          <a:ext cx="1594759" cy="91744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cs-CZ" sz="1500" i="1" kern="1200" dirty="0" smtClean="0"/>
            <a:t>podrobnost (jak postihují detaily),</a:t>
          </a:r>
          <a:endParaRPr lang="cs-CZ" sz="1500" kern="1200" dirty="0"/>
        </a:p>
      </dsp:txBody>
      <dsp:txXfrm>
        <a:off x="1622858" y="3349752"/>
        <a:ext cx="1594759" cy="917448"/>
      </dsp:txXfrm>
    </dsp:sp>
    <dsp:sp modelId="{E931F975-2FA0-4E1C-92C5-C950C5A08C0B}">
      <dsp:nvSpPr>
        <dsp:cNvPr id="0" name=""/>
        <dsp:cNvSpPr/>
      </dsp:nvSpPr>
      <dsp:spPr>
        <a:xfrm>
          <a:off x="2796021" y="1724375"/>
          <a:ext cx="1391789" cy="1391960"/>
        </a:xfrm>
        <a:prstGeom prst="ellipse">
          <a:avLst/>
        </a:prstGeom>
        <a:gradFill rotWithShape="0">
          <a:gsLst>
            <a:gs pos="0">
              <a:schemeClr val="accent5">
                <a:alpha val="50000"/>
                <a:hueOff val="-10600038"/>
                <a:satOff val="68273"/>
                <a:lumOff val="-39542"/>
                <a:alphaOff val="0"/>
                <a:shade val="51000"/>
                <a:satMod val="130000"/>
              </a:schemeClr>
            </a:gs>
            <a:gs pos="80000">
              <a:schemeClr val="accent5">
                <a:alpha val="50000"/>
                <a:hueOff val="-10600038"/>
                <a:satOff val="68273"/>
                <a:lumOff val="-39542"/>
                <a:alphaOff val="0"/>
                <a:shade val="93000"/>
                <a:satMod val="130000"/>
              </a:schemeClr>
            </a:gs>
            <a:gs pos="100000">
              <a:schemeClr val="accent5">
                <a:alpha val="50000"/>
                <a:hueOff val="-10600038"/>
                <a:satOff val="68273"/>
                <a:lumOff val="-3954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DBAD67AE-308A-422F-AC64-3AE88DC22CF8}">
      <dsp:nvSpPr>
        <dsp:cNvPr id="0" name=""/>
        <dsp:cNvSpPr/>
      </dsp:nvSpPr>
      <dsp:spPr>
        <a:xfrm>
          <a:off x="1100937" y="2005584"/>
          <a:ext cx="1478776" cy="10027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cs-CZ" sz="1500" i="1" kern="1200" dirty="0" smtClean="0"/>
            <a:t>správnost, pravdivost,</a:t>
          </a:r>
          <a:endParaRPr lang="cs-CZ" sz="1500" kern="1200" dirty="0"/>
        </a:p>
      </dsp:txBody>
      <dsp:txXfrm>
        <a:off x="1100937" y="2005584"/>
        <a:ext cx="1478776" cy="1002792"/>
      </dsp:txXfrm>
    </dsp:sp>
    <dsp:sp modelId="{D263C9AD-534F-4D69-946C-915DE851FF32}">
      <dsp:nvSpPr>
        <dsp:cNvPr id="0" name=""/>
        <dsp:cNvSpPr/>
      </dsp:nvSpPr>
      <dsp:spPr>
        <a:xfrm>
          <a:off x="2896346" y="1282720"/>
          <a:ext cx="1391789" cy="1391960"/>
        </a:xfrm>
        <a:prstGeom prst="ellipse">
          <a:avLst/>
        </a:prstGeom>
        <a:gradFill rotWithShape="0">
          <a:gsLst>
            <a:gs pos="0">
              <a:schemeClr val="accent5">
                <a:alpha val="50000"/>
                <a:hueOff val="-12720046"/>
                <a:satOff val="81927"/>
                <a:lumOff val="-47451"/>
                <a:alphaOff val="0"/>
                <a:shade val="51000"/>
                <a:satMod val="130000"/>
              </a:schemeClr>
            </a:gs>
            <a:gs pos="80000">
              <a:schemeClr val="accent5">
                <a:alpha val="50000"/>
                <a:hueOff val="-12720046"/>
                <a:satOff val="81927"/>
                <a:lumOff val="-47451"/>
                <a:alphaOff val="0"/>
                <a:shade val="93000"/>
                <a:satMod val="130000"/>
              </a:schemeClr>
            </a:gs>
            <a:gs pos="100000">
              <a:schemeClr val="accent5">
                <a:alpha val="50000"/>
                <a:hueOff val="-12720046"/>
                <a:satOff val="81927"/>
                <a:lumOff val="-47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CE659B64-9B7E-48A8-B72E-92070190E1DC}">
      <dsp:nvSpPr>
        <dsp:cNvPr id="0" name=""/>
        <dsp:cNvSpPr/>
      </dsp:nvSpPr>
      <dsp:spPr>
        <a:xfrm>
          <a:off x="1216920" y="810768"/>
          <a:ext cx="1507772" cy="93878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cs-CZ" sz="1500" i="1" kern="1200" dirty="0" smtClean="0"/>
            <a:t>spolehlivost (zda zdroje informací jsou dostatečně spolehlivé).</a:t>
          </a:r>
          <a:endParaRPr lang="cs-CZ" sz="1500" kern="1200" dirty="0"/>
        </a:p>
      </dsp:txBody>
      <dsp:txXfrm>
        <a:off x="1216920" y="810768"/>
        <a:ext cx="1507772" cy="9387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FAF565-70A4-4B05-8108-4AEB758D67C1}">
      <dsp:nvSpPr>
        <dsp:cNvPr id="0" name=""/>
        <dsp:cNvSpPr/>
      </dsp:nvSpPr>
      <dsp:spPr>
        <a:xfrm>
          <a:off x="2891027" y="42671"/>
          <a:ext cx="2218944" cy="2218944"/>
        </a:xfrm>
        <a:prstGeom prst="ellipse">
          <a:avLst/>
        </a:prstGeom>
        <a:gradFill rotWithShape="0">
          <a:gsLst>
            <a:gs pos="0">
              <a:schemeClr val="accent5">
                <a:alpha val="50000"/>
                <a:hueOff val="0"/>
                <a:satOff val="0"/>
                <a:lumOff val="0"/>
                <a:alphaOff val="0"/>
                <a:shade val="51000"/>
                <a:satMod val="130000"/>
              </a:schemeClr>
            </a:gs>
            <a:gs pos="80000">
              <a:schemeClr val="accent5">
                <a:alpha val="50000"/>
                <a:hueOff val="0"/>
                <a:satOff val="0"/>
                <a:lumOff val="0"/>
                <a:alphaOff val="0"/>
                <a:shade val="93000"/>
                <a:satMod val="130000"/>
              </a:schemeClr>
            </a:gs>
            <a:gs pos="100000">
              <a:schemeClr val="accent5">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kompetentnost (zda informace byly předány správným osobám),</a:t>
          </a:r>
          <a:endParaRPr lang="cs-CZ" sz="1200" kern="1200" dirty="0"/>
        </a:p>
      </dsp:txBody>
      <dsp:txXfrm>
        <a:off x="3147059" y="341375"/>
        <a:ext cx="1706880" cy="704088"/>
      </dsp:txXfrm>
    </dsp:sp>
    <dsp:sp modelId="{C53E9EF3-5806-4991-B480-598FB23DE324}">
      <dsp:nvSpPr>
        <dsp:cNvPr id="0" name=""/>
        <dsp:cNvSpPr/>
      </dsp:nvSpPr>
      <dsp:spPr>
        <a:xfrm>
          <a:off x="3872483" y="1024127"/>
          <a:ext cx="2218944" cy="2218944"/>
        </a:xfrm>
        <a:prstGeom prst="ellipse">
          <a:avLst/>
        </a:prstGeom>
        <a:gradFill rotWithShape="0">
          <a:gsLst>
            <a:gs pos="0">
              <a:schemeClr val="accent5">
                <a:alpha val="50000"/>
                <a:hueOff val="-4240015"/>
                <a:satOff val="27309"/>
                <a:lumOff val="-15817"/>
                <a:alphaOff val="0"/>
                <a:shade val="51000"/>
                <a:satMod val="130000"/>
              </a:schemeClr>
            </a:gs>
            <a:gs pos="80000">
              <a:schemeClr val="accent5">
                <a:alpha val="50000"/>
                <a:hueOff val="-4240015"/>
                <a:satOff val="27309"/>
                <a:lumOff val="-15817"/>
                <a:alphaOff val="0"/>
                <a:shade val="93000"/>
                <a:satMod val="130000"/>
              </a:schemeClr>
            </a:gs>
            <a:gs pos="100000">
              <a:schemeClr val="accent5">
                <a:alpha val="50000"/>
                <a:hueOff val="-4240015"/>
                <a:satOff val="27309"/>
                <a:lumOff val="-158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včasnost (zda byly informace k dispozici v okamžiku jejich potřeby),</a:t>
          </a:r>
          <a:endParaRPr lang="cs-CZ" sz="1200" kern="1200" dirty="0"/>
        </a:p>
      </dsp:txBody>
      <dsp:txXfrm>
        <a:off x="5067300" y="1280159"/>
        <a:ext cx="853440" cy="1706880"/>
      </dsp:txXfrm>
    </dsp:sp>
    <dsp:sp modelId="{ACE8A580-A791-48FD-A3E4-DD29D7B57F24}">
      <dsp:nvSpPr>
        <dsp:cNvPr id="0" name=""/>
        <dsp:cNvSpPr/>
      </dsp:nvSpPr>
      <dsp:spPr>
        <a:xfrm>
          <a:off x="2891027" y="2005583"/>
          <a:ext cx="2218944" cy="2218944"/>
        </a:xfrm>
        <a:prstGeom prst="ellipse">
          <a:avLst/>
        </a:prstGeom>
        <a:gradFill rotWithShape="0">
          <a:gsLst>
            <a:gs pos="0">
              <a:schemeClr val="accent5">
                <a:alpha val="50000"/>
                <a:hueOff val="-8480031"/>
                <a:satOff val="54618"/>
                <a:lumOff val="-31634"/>
                <a:alphaOff val="0"/>
                <a:shade val="51000"/>
                <a:satMod val="130000"/>
              </a:schemeClr>
            </a:gs>
            <a:gs pos="80000">
              <a:schemeClr val="accent5">
                <a:alpha val="50000"/>
                <a:hueOff val="-8480031"/>
                <a:satOff val="54618"/>
                <a:lumOff val="-31634"/>
                <a:alphaOff val="0"/>
                <a:shade val="93000"/>
                <a:satMod val="130000"/>
              </a:schemeClr>
            </a:gs>
            <a:gs pos="100000">
              <a:schemeClr val="accent5">
                <a:alpha val="50000"/>
                <a:hueOff val="-8480031"/>
                <a:satOff val="54618"/>
                <a:lumOff val="-3163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srozumitelnost (zda byly informace vhodně prezentovány),</a:t>
          </a:r>
          <a:endParaRPr lang="cs-CZ" sz="1200" kern="1200" dirty="0"/>
        </a:p>
      </dsp:txBody>
      <dsp:txXfrm>
        <a:off x="3147059" y="3221735"/>
        <a:ext cx="1706880" cy="704088"/>
      </dsp:txXfrm>
    </dsp:sp>
    <dsp:sp modelId="{99B9F276-A91F-4EE7-887F-EB4A65FA9BAA}">
      <dsp:nvSpPr>
        <dsp:cNvPr id="0" name=""/>
        <dsp:cNvSpPr/>
      </dsp:nvSpPr>
      <dsp:spPr>
        <a:xfrm>
          <a:off x="1909571" y="1024127"/>
          <a:ext cx="2218944" cy="2218944"/>
        </a:xfrm>
        <a:prstGeom prst="ellipse">
          <a:avLst/>
        </a:prstGeom>
        <a:gradFill rotWithShape="0">
          <a:gsLst>
            <a:gs pos="0">
              <a:schemeClr val="accent5">
                <a:alpha val="50000"/>
                <a:hueOff val="-12720046"/>
                <a:satOff val="81927"/>
                <a:lumOff val="-47451"/>
                <a:alphaOff val="0"/>
                <a:shade val="51000"/>
                <a:satMod val="130000"/>
              </a:schemeClr>
            </a:gs>
            <a:gs pos="80000">
              <a:schemeClr val="accent5">
                <a:alpha val="50000"/>
                <a:hueOff val="-12720046"/>
                <a:satOff val="81927"/>
                <a:lumOff val="-47451"/>
                <a:alphaOff val="0"/>
                <a:shade val="93000"/>
                <a:satMod val="130000"/>
              </a:schemeClr>
            </a:gs>
            <a:gs pos="100000">
              <a:schemeClr val="accent5">
                <a:alpha val="50000"/>
                <a:hueOff val="-12720046"/>
                <a:satOff val="81927"/>
                <a:lumOff val="-47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nákladová přiměřenost (zda náklady odpovídaly přínosům plynoucím z použití informací.</a:t>
          </a:r>
          <a:endParaRPr lang="cs-CZ" sz="1200" kern="1200" dirty="0"/>
        </a:p>
      </dsp:txBody>
      <dsp:txXfrm>
        <a:off x="2080259" y="1280159"/>
        <a:ext cx="853440" cy="17068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E0BCBE-39C1-4573-B11C-B4B44A5AE260}">
      <dsp:nvSpPr>
        <dsp:cNvPr id="0" name=""/>
        <dsp:cNvSpPr/>
      </dsp:nvSpPr>
      <dsp:spPr>
        <a:xfrm>
          <a:off x="3054403" y="18519"/>
          <a:ext cx="1521132" cy="781729"/>
        </a:xfrm>
        <a:prstGeom prst="trapezoid">
          <a:avLst>
            <a:gd name="adj" fmla="val 97293"/>
          </a:avLst>
        </a:prstGeom>
        <a:no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rtl="0">
            <a:lnSpc>
              <a:spcPct val="90000"/>
            </a:lnSpc>
            <a:spcBef>
              <a:spcPct val="0"/>
            </a:spcBef>
            <a:spcAft>
              <a:spcPct val="35000"/>
            </a:spcAft>
          </a:pPr>
          <a:endParaRPr lang="cs-CZ" sz="3500" kern="1200" dirty="0"/>
        </a:p>
      </dsp:txBody>
      <dsp:txXfrm>
        <a:off x="3054403" y="18519"/>
        <a:ext cx="1521132" cy="781729"/>
      </dsp:txXfrm>
    </dsp:sp>
    <dsp:sp modelId="{100AC227-92EE-4743-94C5-2C4B9C40D6BE}">
      <dsp:nvSpPr>
        <dsp:cNvPr id="0" name=""/>
        <dsp:cNvSpPr/>
      </dsp:nvSpPr>
      <dsp:spPr>
        <a:xfrm>
          <a:off x="2281698" y="781729"/>
          <a:ext cx="3042264" cy="781729"/>
        </a:xfrm>
        <a:prstGeom prst="trapezoid">
          <a:avLst>
            <a:gd name="adj" fmla="val 97293"/>
          </a:avLst>
        </a:prstGeom>
        <a:solidFill>
          <a:schemeClr val="accent5">
            <a:hueOff val="-3180011"/>
            <a:satOff val="20482"/>
            <a:lumOff val="-1186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rtl="0">
            <a:lnSpc>
              <a:spcPct val="90000"/>
            </a:lnSpc>
            <a:spcBef>
              <a:spcPct val="0"/>
            </a:spcBef>
            <a:spcAft>
              <a:spcPct val="35000"/>
            </a:spcAft>
          </a:pPr>
          <a:r>
            <a:rPr lang="cs-CZ" sz="3500" kern="1200" dirty="0" smtClean="0"/>
            <a:t>moudrost</a:t>
          </a:r>
          <a:endParaRPr lang="cs-CZ" sz="3500" kern="1200" dirty="0"/>
        </a:p>
      </dsp:txBody>
      <dsp:txXfrm>
        <a:off x="2814094" y="781729"/>
        <a:ext cx="1977472" cy="781729"/>
      </dsp:txXfrm>
    </dsp:sp>
    <dsp:sp modelId="{E532D2B7-0171-465B-8587-A2AC75FC1185}">
      <dsp:nvSpPr>
        <dsp:cNvPr id="0" name=""/>
        <dsp:cNvSpPr/>
      </dsp:nvSpPr>
      <dsp:spPr>
        <a:xfrm>
          <a:off x="1521132" y="1563459"/>
          <a:ext cx="4563397" cy="781729"/>
        </a:xfrm>
        <a:prstGeom prst="trapezoid">
          <a:avLst>
            <a:gd name="adj" fmla="val 97293"/>
          </a:avLst>
        </a:prstGeom>
        <a:solidFill>
          <a:schemeClr val="accent5">
            <a:hueOff val="-6360023"/>
            <a:satOff val="40964"/>
            <a:lumOff val="-2372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rtl="0">
            <a:lnSpc>
              <a:spcPct val="90000"/>
            </a:lnSpc>
            <a:spcBef>
              <a:spcPct val="0"/>
            </a:spcBef>
            <a:spcAft>
              <a:spcPct val="35000"/>
            </a:spcAft>
          </a:pPr>
          <a:r>
            <a:rPr lang="cs-CZ" sz="3500" kern="1200" dirty="0" smtClean="0"/>
            <a:t>znalosti</a:t>
          </a:r>
          <a:endParaRPr lang="cs-CZ" sz="3500" kern="1200" dirty="0"/>
        </a:p>
      </dsp:txBody>
      <dsp:txXfrm>
        <a:off x="2319726" y="1563459"/>
        <a:ext cx="2966208" cy="781729"/>
      </dsp:txXfrm>
    </dsp:sp>
    <dsp:sp modelId="{F49AEE81-464B-4E83-8D49-BD6E1B703789}">
      <dsp:nvSpPr>
        <dsp:cNvPr id="0" name=""/>
        <dsp:cNvSpPr/>
      </dsp:nvSpPr>
      <dsp:spPr>
        <a:xfrm>
          <a:off x="760566" y="2345188"/>
          <a:ext cx="6084529" cy="781729"/>
        </a:xfrm>
        <a:prstGeom prst="trapezoid">
          <a:avLst>
            <a:gd name="adj" fmla="val 97293"/>
          </a:avLst>
        </a:prstGeom>
        <a:solidFill>
          <a:schemeClr val="accent5">
            <a:hueOff val="-9540035"/>
            <a:satOff val="61445"/>
            <a:lumOff val="-3558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rtl="0">
            <a:lnSpc>
              <a:spcPct val="90000"/>
            </a:lnSpc>
            <a:spcBef>
              <a:spcPct val="0"/>
            </a:spcBef>
            <a:spcAft>
              <a:spcPct val="35000"/>
            </a:spcAft>
          </a:pPr>
          <a:r>
            <a:rPr lang="cs-CZ" sz="3500" kern="1200" dirty="0" smtClean="0"/>
            <a:t>informace</a:t>
          </a:r>
          <a:endParaRPr lang="cs-CZ" sz="3500" kern="1200" dirty="0"/>
        </a:p>
      </dsp:txBody>
      <dsp:txXfrm>
        <a:off x="1825358" y="2345188"/>
        <a:ext cx="3954944" cy="781729"/>
      </dsp:txXfrm>
    </dsp:sp>
    <dsp:sp modelId="{21A75590-DFEA-4B4B-8A61-73893565EA44}">
      <dsp:nvSpPr>
        <dsp:cNvPr id="0" name=""/>
        <dsp:cNvSpPr/>
      </dsp:nvSpPr>
      <dsp:spPr>
        <a:xfrm>
          <a:off x="0" y="3126918"/>
          <a:ext cx="7605662" cy="781729"/>
        </a:xfrm>
        <a:prstGeom prst="trapezoid">
          <a:avLst>
            <a:gd name="adj" fmla="val 97293"/>
          </a:avLst>
        </a:prstGeom>
        <a:solidFill>
          <a:schemeClr val="accent5">
            <a:hueOff val="-12720046"/>
            <a:satOff val="81927"/>
            <a:lumOff val="-4745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rtl="0">
            <a:lnSpc>
              <a:spcPct val="90000"/>
            </a:lnSpc>
            <a:spcBef>
              <a:spcPct val="0"/>
            </a:spcBef>
            <a:spcAft>
              <a:spcPct val="35000"/>
            </a:spcAft>
          </a:pPr>
          <a:r>
            <a:rPr lang="cs-CZ" sz="3500" kern="1200" dirty="0" smtClean="0"/>
            <a:t>data</a:t>
          </a:r>
          <a:endParaRPr lang="cs-CZ" sz="3500" kern="1200" dirty="0"/>
        </a:p>
      </dsp:txBody>
      <dsp:txXfrm>
        <a:off x="1330990" y="3126918"/>
        <a:ext cx="4943680" cy="78172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63FB3-A432-4048-9353-E2A850F7A935}" type="datetimeFigureOut">
              <a:rPr lang="cs-CZ" smtClean="0"/>
              <a:pPr/>
              <a:t>06.04.2017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C24E03-0D4E-4986-9FC7-B4B6AE9CE8DB}" type="slidenum">
              <a:rPr lang="cs-CZ" smtClean="0"/>
              <a:pPr/>
              <a:t>‹#›</a:t>
            </a:fld>
            <a:endParaRPr lang="cs-CZ"/>
          </a:p>
        </p:txBody>
      </p:sp>
    </p:spTree>
    <p:extLst>
      <p:ext uri="{BB962C8B-B14F-4D97-AF65-F5344CB8AC3E}">
        <p14:creationId xmlns:p14="http://schemas.microsoft.com/office/powerpoint/2010/main" val="905348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EIS (</a:t>
            </a:r>
            <a:r>
              <a:rPr lang="cs-CZ" dirty="0" err="1" smtClean="0"/>
              <a:t>Exekutive</a:t>
            </a:r>
            <a:r>
              <a:rPr lang="cs-CZ" dirty="0" smtClean="0"/>
              <a:t> IS), podpora vrcholového řízení, strategické řízení</a:t>
            </a:r>
          </a:p>
          <a:p>
            <a:r>
              <a:rPr lang="cs-CZ" dirty="0" smtClean="0"/>
              <a:t>DWH</a:t>
            </a:r>
          </a:p>
          <a:p>
            <a:r>
              <a:rPr lang="cs-CZ" dirty="0" smtClean="0"/>
              <a:t>MIS (Management IS), podpora taktické úrovně řízení</a:t>
            </a:r>
          </a:p>
          <a:p>
            <a:r>
              <a:rPr lang="cs-CZ" dirty="0" smtClean="0"/>
              <a:t>Subsystém OIS (Office </a:t>
            </a:r>
            <a:r>
              <a:rPr lang="cs-CZ" dirty="0" err="1" smtClean="0"/>
              <a:t>Information</a:t>
            </a:r>
            <a:r>
              <a:rPr lang="cs-CZ" dirty="0" smtClean="0"/>
              <a:t> </a:t>
            </a:r>
            <a:r>
              <a:rPr lang="cs-CZ" dirty="0" err="1" smtClean="0"/>
              <a:t>System</a:t>
            </a:r>
            <a:r>
              <a:rPr lang="cs-CZ" dirty="0" smtClean="0"/>
              <a:t>) vytváří systém pomocí standardních kancelářských a komunikačních prostředků pro podporu kancelářských prací (editory, tabulkové procesory, Access, pošta, </a:t>
            </a:r>
            <a:r>
              <a:rPr lang="cs-CZ" dirty="0" err="1" smtClean="0"/>
              <a:t>icq</a:t>
            </a:r>
            <a:r>
              <a:rPr lang="cs-CZ" dirty="0" smtClean="0"/>
              <a:t>…) a prostupuje všemi úrovněmi řízení.</a:t>
            </a:r>
          </a:p>
          <a:p>
            <a:r>
              <a:rPr lang="cs-CZ" dirty="0" smtClean="0"/>
              <a:t>EDI (</a:t>
            </a:r>
            <a:r>
              <a:rPr lang="cs-CZ" dirty="0" err="1" smtClean="0"/>
              <a:t>Electronic</a:t>
            </a:r>
            <a:r>
              <a:rPr lang="cs-CZ" dirty="0" smtClean="0"/>
              <a:t> Data </a:t>
            </a:r>
            <a:r>
              <a:rPr lang="cs-CZ" dirty="0" err="1" smtClean="0"/>
              <a:t>Interchange</a:t>
            </a:r>
            <a:r>
              <a:rPr lang="cs-CZ" dirty="0" smtClean="0"/>
              <a:t>), což je v podstatě standard pro elektronickou výměnu dat.</a:t>
            </a:r>
          </a:p>
          <a:p>
            <a:r>
              <a:rPr lang="cs-CZ" dirty="0" smtClean="0"/>
              <a:t>TPS (</a:t>
            </a:r>
            <a:r>
              <a:rPr lang="cs-CZ" dirty="0" err="1" smtClean="0"/>
              <a:t>Transaction</a:t>
            </a:r>
            <a:r>
              <a:rPr lang="cs-CZ" dirty="0" smtClean="0"/>
              <a:t> </a:t>
            </a:r>
            <a:r>
              <a:rPr lang="cs-CZ" dirty="0" err="1" smtClean="0"/>
              <a:t>Processing</a:t>
            </a:r>
            <a:r>
              <a:rPr lang="cs-CZ" dirty="0" smtClean="0"/>
              <a:t> </a:t>
            </a:r>
            <a:r>
              <a:rPr lang="cs-CZ" dirty="0" err="1" smtClean="0"/>
              <a:t>System</a:t>
            </a:r>
            <a:r>
              <a:rPr lang="cs-CZ" dirty="0" smtClean="0"/>
              <a:t>), podpora hlavních činností podniku na operativní úrovni (provozní úroveň řízení, sledování transakcí – tj. jednotlivých výrobních operací).</a:t>
            </a:r>
          </a:p>
          <a:p>
            <a:r>
              <a:rPr lang="cs-CZ" dirty="0" smtClean="0"/>
              <a:t>TPS mohou obsahovat dílčí komponenty, jako jsou například:</a:t>
            </a:r>
          </a:p>
          <a:p>
            <a:r>
              <a:rPr lang="cs-CZ" dirty="0" smtClean="0"/>
              <a:t>CAD – </a:t>
            </a:r>
            <a:r>
              <a:rPr lang="cs-CZ" dirty="0" err="1" smtClean="0"/>
              <a:t>Computer</a:t>
            </a:r>
            <a:r>
              <a:rPr lang="cs-CZ" dirty="0" smtClean="0"/>
              <a:t> </a:t>
            </a:r>
            <a:r>
              <a:rPr lang="cs-CZ" dirty="0" err="1" smtClean="0"/>
              <a:t>Aided</a:t>
            </a:r>
            <a:r>
              <a:rPr lang="cs-CZ" dirty="0" smtClean="0"/>
              <a:t> Design</a:t>
            </a:r>
          </a:p>
          <a:p>
            <a:r>
              <a:rPr lang="cs-CZ" dirty="0" smtClean="0"/>
              <a:t>CAM – </a:t>
            </a:r>
            <a:r>
              <a:rPr lang="cs-CZ" dirty="0" err="1" smtClean="0"/>
              <a:t>Computer</a:t>
            </a:r>
            <a:r>
              <a:rPr lang="cs-CZ" dirty="0" smtClean="0"/>
              <a:t> </a:t>
            </a:r>
            <a:r>
              <a:rPr lang="cs-CZ" dirty="0" err="1" smtClean="0"/>
              <a:t>Aided</a:t>
            </a:r>
            <a:r>
              <a:rPr lang="cs-CZ" dirty="0" smtClean="0"/>
              <a:t> </a:t>
            </a:r>
            <a:r>
              <a:rPr lang="cs-CZ" dirty="0" err="1" smtClean="0"/>
              <a:t>Manufacture</a:t>
            </a:r>
            <a:r>
              <a:rPr lang="cs-CZ" dirty="0" smtClean="0"/>
              <a:t> -automatizovaná podpora řízení výrobních procesů</a:t>
            </a:r>
          </a:p>
          <a:p>
            <a:r>
              <a:rPr lang="cs-CZ" dirty="0" smtClean="0"/>
              <a:t>CAQ – </a:t>
            </a:r>
            <a:r>
              <a:rPr lang="cs-CZ" dirty="0" err="1" smtClean="0"/>
              <a:t>Computer</a:t>
            </a:r>
            <a:r>
              <a:rPr lang="cs-CZ" dirty="0" smtClean="0"/>
              <a:t> </a:t>
            </a:r>
            <a:r>
              <a:rPr lang="cs-CZ" dirty="0" err="1" smtClean="0"/>
              <a:t>Aided</a:t>
            </a:r>
            <a:r>
              <a:rPr lang="cs-CZ" dirty="0" smtClean="0"/>
              <a:t> </a:t>
            </a:r>
            <a:r>
              <a:rPr lang="cs-CZ" dirty="0" err="1" smtClean="0"/>
              <a:t>Quality</a:t>
            </a:r>
            <a:r>
              <a:rPr lang="cs-CZ" dirty="0" smtClean="0"/>
              <a:t> - kontrola procesu výroby a kvality produkce</a:t>
            </a:r>
          </a:p>
          <a:p>
            <a:r>
              <a:rPr lang="cs-CZ" dirty="0" smtClean="0"/>
              <a:t>CAP – </a:t>
            </a:r>
            <a:r>
              <a:rPr lang="cs-CZ" dirty="0" err="1" smtClean="0"/>
              <a:t>Computer</a:t>
            </a:r>
            <a:r>
              <a:rPr lang="cs-CZ" dirty="0" smtClean="0"/>
              <a:t> </a:t>
            </a:r>
            <a:r>
              <a:rPr lang="cs-CZ" dirty="0" err="1" smtClean="0"/>
              <a:t>Aided</a:t>
            </a:r>
            <a:r>
              <a:rPr lang="cs-CZ" dirty="0" smtClean="0"/>
              <a:t> </a:t>
            </a:r>
            <a:r>
              <a:rPr lang="cs-CZ" dirty="0" err="1" smtClean="0"/>
              <a:t>Planning</a:t>
            </a:r>
            <a:r>
              <a:rPr lang="cs-CZ" dirty="0" smtClean="0"/>
              <a:t> - automatizace plánování</a:t>
            </a:r>
          </a:p>
          <a:p>
            <a:r>
              <a:rPr lang="cs-CZ" dirty="0" smtClean="0"/>
              <a:t>CIS – </a:t>
            </a:r>
            <a:r>
              <a:rPr lang="cs-CZ" dirty="0" err="1" smtClean="0"/>
              <a:t>Customer</a:t>
            </a:r>
            <a:r>
              <a:rPr lang="cs-CZ" smtClean="0"/>
              <a:t> IS</a:t>
            </a:r>
            <a:r>
              <a:rPr lang="cs-CZ" baseline="0" smtClean="0"/>
              <a:t> - </a:t>
            </a:r>
            <a:r>
              <a:rPr lang="cs-CZ" smtClean="0"/>
              <a:t>styk </a:t>
            </a:r>
            <a:r>
              <a:rPr lang="cs-CZ" dirty="0" smtClean="0"/>
              <a:t>se zákazníkem (např. </a:t>
            </a:r>
            <a:r>
              <a:rPr lang="cs-CZ" dirty="0" err="1" smtClean="0"/>
              <a:t>odečty</a:t>
            </a:r>
            <a:r>
              <a:rPr lang="cs-CZ" dirty="0" smtClean="0"/>
              <a:t>)</a:t>
            </a:r>
          </a:p>
          <a:p>
            <a:r>
              <a:rPr lang="cs-CZ" dirty="0" smtClean="0"/>
              <a:t>GIS – mapy, práce s prostorovými daty</a:t>
            </a:r>
          </a:p>
          <a:p>
            <a:r>
              <a:rPr lang="cs-CZ" dirty="0" smtClean="0"/>
              <a:t>RIS – </a:t>
            </a:r>
            <a:r>
              <a:rPr lang="cs-CZ" dirty="0" err="1" smtClean="0"/>
              <a:t>Reservation</a:t>
            </a:r>
            <a:r>
              <a:rPr lang="cs-CZ" dirty="0" smtClean="0"/>
              <a:t> IS, rezervační systémy</a:t>
            </a:r>
          </a:p>
          <a:p>
            <a:r>
              <a:rPr lang="cs-CZ" dirty="0" smtClean="0"/>
              <a:t>Zákaznické úlohy</a:t>
            </a:r>
            <a:endParaRPr lang="cs-CZ" dirty="0"/>
          </a:p>
        </p:txBody>
      </p:sp>
      <p:sp>
        <p:nvSpPr>
          <p:cNvPr id="4" name="Zástupný symbol pro číslo snímku 3"/>
          <p:cNvSpPr>
            <a:spLocks noGrp="1"/>
          </p:cNvSpPr>
          <p:nvPr>
            <p:ph type="sldNum" sz="quarter" idx="10"/>
          </p:nvPr>
        </p:nvSpPr>
        <p:spPr/>
        <p:txBody>
          <a:bodyPr/>
          <a:lstStyle/>
          <a:p>
            <a:fld id="{B0C24E03-0D4E-4986-9FC7-B4B6AE9CE8DB}" type="slidenum">
              <a:rPr lang="cs-CZ" smtClean="0"/>
              <a:pPr/>
              <a:t>43</a:t>
            </a:fld>
            <a:endParaRPr lang="cs-CZ"/>
          </a:p>
        </p:txBody>
      </p:sp>
    </p:spTree>
    <p:extLst>
      <p:ext uri="{BB962C8B-B14F-4D97-AF65-F5344CB8AC3E}">
        <p14:creationId xmlns:p14="http://schemas.microsoft.com/office/powerpoint/2010/main" val="4074490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a:latin typeface="Times New Roman" pitchFamily="18" charset="0"/>
            </a:endParaRPr>
          </a:p>
        </p:txBody>
      </p:sp>
      <p:sp>
        <p:nvSpPr>
          <p:cNvPr id="121858"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2185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C0EB8C35-A78E-400E-96C0-A15D56B59223}" type="slidenum">
              <a:rPr lang="cs-CZ"/>
              <a:pPr>
                <a:defRPr/>
              </a:pPr>
              <a:t>‹#›</a:t>
            </a:fld>
            <a:endParaRPr lang="cs-CZ"/>
          </a:p>
        </p:txBody>
      </p:sp>
    </p:spTree>
  </p:cSld>
  <p:clrMapOvr>
    <a:masterClrMapping/>
  </p:clrMapOvr>
  <p:transition>
    <p:pu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E33C3253-488A-442D-B643-230FE98BFAD2}" type="slidenum">
              <a:rPr lang="cs-CZ"/>
              <a:pPr>
                <a:defRPr/>
              </a:pPr>
              <a:t>‹#›</a:t>
            </a:fld>
            <a:endParaRPr lang="cs-CZ"/>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8BC82D6C-6AC7-4BD6-B60F-A84F41BD0C99}" type="slidenum">
              <a:rPr lang="cs-CZ"/>
              <a:pPr>
                <a:defRPr/>
              </a:pPr>
              <a:t>‹#›</a:t>
            </a:fld>
            <a:endParaRPr lang="cs-CZ"/>
          </a:p>
        </p:txBody>
      </p:sp>
    </p:spTree>
  </p:cSld>
  <p:clrMapOvr>
    <a:masterClrMapping/>
  </p:clrMapOvr>
  <p:transition>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66738" y="1752600"/>
            <a:ext cx="3924300" cy="4267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3438" y="1752600"/>
            <a:ext cx="39243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3438" y="3962400"/>
            <a:ext cx="39243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6"/>
          <p:cNvSpPr>
            <a:spLocks noGrp="1" noChangeArrowheads="1"/>
          </p:cNvSpPr>
          <p:nvPr>
            <p:ph type="dt" sz="half" idx="10"/>
          </p:nvPr>
        </p:nvSpPr>
        <p:spPr>
          <a:ln/>
        </p:spPr>
        <p:txBody>
          <a:bodyPr/>
          <a:lstStyle>
            <a:lvl1pPr>
              <a:defRPr/>
            </a:lvl1pPr>
          </a:lstStyle>
          <a:p>
            <a:pPr>
              <a:defRPr/>
            </a:pPr>
            <a:endParaRPr lang="cs-CZ"/>
          </a:p>
        </p:txBody>
      </p:sp>
      <p:sp>
        <p:nvSpPr>
          <p:cNvPr id="7" name="Rectangle 7"/>
          <p:cNvSpPr>
            <a:spLocks noGrp="1" noChangeArrowheads="1"/>
          </p:cNvSpPr>
          <p:nvPr>
            <p:ph type="ftr" sz="quarter" idx="11"/>
          </p:nvPr>
        </p:nvSpPr>
        <p:spPr>
          <a:ln/>
        </p:spPr>
        <p:txBody>
          <a:bodyPr/>
          <a:lstStyle>
            <a:lvl1pPr>
              <a:defRPr/>
            </a:lvl1pPr>
          </a:lstStyle>
          <a:p>
            <a:pPr>
              <a:defRPr/>
            </a:pPr>
            <a:endParaRPr lang="cs-CZ"/>
          </a:p>
        </p:txBody>
      </p:sp>
      <p:sp>
        <p:nvSpPr>
          <p:cNvPr id="8" name="Rectangle 8"/>
          <p:cNvSpPr>
            <a:spLocks noGrp="1" noChangeArrowheads="1"/>
          </p:cNvSpPr>
          <p:nvPr>
            <p:ph type="sldNum" sz="quarter" idx="12"/>
          </p:nvPr>
        </p:nvSpPr>
        <p:spPr>
          <a:ln/>
        </p:spPr>
        <p:txBody>
          <a:bodyPr/>
          <a:lstStyle>
            <a:lvl1pPr>
              <a:defRPr/>
            </a:lvl1pPr>
          </a:lstStyle>
          <a:p>
            <a:pPr>
              <a:defRPr/>
            </a:pPr>
            <a:fld id="{6CD2E39D-D3C5-4E32-A978-62A61681427F}" type="slidenum">
              <a:rPr lang="cs-CZ"/>
              <a:pPr>
                <a:defRPr/>
              </a:pPr>
              <a:t>‹#›</a:t>
            </a:fld>
            <a:endParaRPr lang="cs-CZ"/>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61C23C66-4AD9-4EC4-AD57-D5A2B47EC616}" type="slidenum">
              <a:rPr lang="cs-CZ"/>
              <a:pPr>
                <a:defRPr/>
              </a:pPr>
              <a:t>‹#›</a:t>
            </a:fld>
            <a:endParaRPr lang="cs-CZ"/>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DE8197FF-EE44-4079-AC56-A69F24C60988}" type="slidenum">
              <a:rPr lang="cs-CZ"/>
              <a:pPr>
                <a:defRPr/>
              </a:pPr>
              <a:t>‹#›</a:t>
            </a:fld>
            <a:endParaRPr lang="cs-CZ"/>
          </a:p>
        </p:txBody>
      </p:sp>
    </p:spTree>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C708389B-5518-49D2-BF0F-3F65E7EA6B92}" type="slidenum">
              <a:rPr lang="cs-CZ"/>
              <a:pPr>
                <a:defRPr/>
              </a:pPr>
              <a:t>‹#›</a:t>
            </a:fld>
            <a:endParaRPr lang="cs-CZ"/>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2002AFA7-E679-4ACC-AB61-4BD2AB005C26}" type="slidenum">
              <a:rPr lang="cs-CZ"/>
              <a:pPr>
                <a:defRPr/>
              </a:pPr>
              <a:t>‹#›</a:t>
            </a:fld>
            <a:endParaRPr lang="cs-CZ"/>
          </a:p>
        </p:txBody>
      </p: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C263C6AD-3BF6-49BF-A0EB-103BFD02F75D}" type="slidenum">
              <a:rPr lang="cs-CZ"/>
              <a:pPr>
                <a:defRPr/>
              </a:pPr>
              <a:t>‹#›</a:t>
            </a:fld>
            <a:endParaRPr lang="cs-CZ"/>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04AFAF0C-CA5C-4347-B0C6-6FF9486987E8}" type="slidenum">
              <a:rPr lang="cs-CZ"/>
              <a:pPr>
                <a:defRPr/>
              </a:pPr>
              <a:t>‹#›</a:t>
            </a:fld>
            <a:endParaRPr lang="cs-CZ"/>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DFE0F5AF-DFB7-43F9-9B97-9C88DE1317C9}" type="slidenum">
              <a:rPr lang="cs-CZ"/>
              <a:pPr>
                <a:defRPr/>
              </a:pPr>
              <a:t>‹#›</a:t>
            </a:fld>
            <a:endParaRPr lang="cs-CZ"/>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7FC98D61-6294-4D30-89C3-2197EFEE483B}" type="slidenum">
              <a:rPr lang="cs-CZ"/>
              <a:pPr>
                <a:defRPr/>
              </a:pPr>
              <a:t>‹#›</a:t>
            </a:fld>
            <a:endParaRPr lang="cs-CZ"/>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20835"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2083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a:latin typeface="Times New Roman" pitchFamily="18" charset="0"/>
            </a:endParaRPr>
          </a:p>
        </p:txBody>
      </p:sp>
      <p:sp>
        <p:nvSpPr>
          <p:cNvPr id="12083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cs-CZ"/>
          </a:p>
        </p:txBody>
      </p:sp>
      <p:sp>
        <p:nvSpPr>
          <p:cNvPr id="12083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2083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cs-CZ"/>
          </a:p>
        </p:txBody>
      </p:sp>
      <p:sp>
        <p:nvSpPr>
          <p:cNvPr id="12084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B637EDF0-2160-4283-8377-6F518031C2FB}"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75"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Lst>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0834"/>
                                        </p:tgtEl>
                                        <p:attrNameLst>
                                          <p:attrName>style.visibility</p:attrName>
                                        </p:attrNameLst>
                                      </p:cBhvr>
                                      <p:to>
                                        <p:strVal val="visible"/>
                                      </p:to>
                                    </p:set>
                                    <p:animEffect transition="in" filter="fade">
                                      <p:cBhvr>
                                        <p:cTn id="7" dur="500"/>
                                        <p:tgtEl>
                                          <p:spTgt spid="1208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0835">
                                            <p:txEl>
                                              <p:pRg st="0" end="0"/>
                                            </p:txEl>
                                          </p:spTgt>
                                        </p:tgtEl>
                                        <p:attrNameLst>
                                          <p:attrName>style.visibility</p:attrName>
                                        </p:attrNameLst>
                                      </p:cBhvr>
                                      <p:to>
                                        <p:strVal val="visible"/>
                                      </p:to>
                                    </p:set>
                                    <p:animEffect transition="in" filter="fade">
                                      <p:cBhvr>
                                        <p:cTn id="10" dur="500"/>
                                        <p:tgtEl>
                                          <p:spTgt spid="120835">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0835">
                                            <p:txEl>
                                              <p:pRg st="1" end="1"/>
                                            </p:txEl>
                                          </p:spTgt>
                                        </p:tgtEl>
                                        <p:attrNameLst>
                                          <p:attrName>style.visibility</p:attrName>
                                        </p:attrNameLst>
                                      </p:cBhvr>
                                      <p:to>
                                        <p:strVal val="visible"/>
                                      </p:to>
                                    </p:set>
                                    <p:animEffect transition="in" filter="fade">
                                      <p:cBhvr>
                                        <p:cTn id="13" dur="500"/>
                                        <p:tgtEl>
                                          <p:spTgt spid="120835">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0835">
                                            <p:txEl>
                                              <p:pRg st="2" end="2"/>
                                            </p:txEl>
                                          </p:spTgt>
                                        </p:tgtEl>
                                        <p:attrNameLst>
                                          <p:attrName>style.visibility</p:attrName>
                                        </p:attrNameLst>
                                      </p:cBhvr>
                                      <p:to>
                                        <p:strVal val="visible"/>
                                      </p:to>
                                    </p:set>
                                    <p:animEffect transition="in" filter="fade">
                                      <p:cBhvr>
                                        <p:cTn id="16" dur="500"/>
                                        <p:tgtEl>
                                          <p:spTgt spid="120835">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0835">
                                            <p:txEl>
                                              <p:pRg st="3" end="3"/>
                                            </p:txEl>
                                          </p:spTgt>
                                        </p:tgtEl>
                                        <p:attrNameLst>
                                          <p:attrName>style.visibility</p:attrName>
                                        </p:attrNameLst>
                                      </p:cBhvr>
                                      <p:to>
                                        <p:strVal val="visible"/>
                                      </p:to>
                                    </p:set>
                                    <p:animEffect transition="in" filter="fade">
                                      <p:cBhvr>
                                        <p:cTn id="19" dur="500"/>
                                        <p:tgtEl>
                                          <p:spTgt spid="120835">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0835">
                                            <p:txEl>
                                              <p:pRg st="4" end="4"/>
                                            </p:txEl>
                                          </p:spTgt>
                                        </p:tgtEl>
                                        <p:attrNameLst>
                                          <p:attrName>style.visibility</p:attrName>
                                        </p:attrNameLst>
                                      </p:cBhvr>
                                      <p:to>
                                        <p:strVal val="visible"/>
                                      </p:to>
                                    </p:set>
                                    <p:animEffect transition="in" filter="fade">
                                      <p:cBhvr>
                                        <p:cTn id="22" dur="500"/>
                                        <p:tgtEl>
                                          <p:spTgt spid="1208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p:bldP spid="120835" grpId="0" build="p">
        <p:tmplLst>
          <p:tmpl lvl="1">
            <p:tnLst>
              <p:par>
                <p:cTn presetID="10" presetClass="entr" presetSubtype="0" fill="hold" nodeType="withEffect">
                  <p:stCondLst>
                    <p:cond delay="0"/>
                  </p:stCondLst>
                  <p:childTnLst>
                    <p:set>
                      <p:cBhvr>
                        <p:cTn dur="1" fill="hold">
                          <p:stCondLst>
                            <p:cond delay="0"/>
                          </p:stCondLst>
                        </p:cTn>
                        <p:tgtEl>
                          <p:spTgt spid="120835"/>
                        </p:tgtEl>
                        <p:attrNameLst>
                          <p:attrName>style.visibility</p:attrName>
                        </p:attrNameLst>
                      </p:cBhvr>
                      <p:to>
                        <p:strVal val="visible"/>
                      </p:to>
                    </p:set>
                    <p:animEffect transition="in" filter="fade">
                      <p:cBhvr>
                        <p:cTn dur="500"/>
                        <p:tgtEl>
                          <p:spTgt spid="120835"/>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20835"/>
                        </p:tgtEl>
                        <p:attrNameLst>
                          <p:attrName>style.visibility</p:attrName>
                        </p:attrNameLst>
                      </p:cBhvr>
                      <p:to>
                        <p:strVal val="visible"/>
                      </p:to>
                    </p:set>
                    <p:animEffect transition="in" filter="fade">
                      <p:cBhvr>
                        <p:cTn dur="500"/>
                        <p:tgtEl>
                          <p:spTgt spid="120835"/>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20835"/>
                        </p:tgtEl>
                        <p:attrNameLst>
                          <p:attrName>style.visibility</p:attrName>
                        </p:attrNameLst>
                      </p:cBhvr>
                      <p:to>
                        <p:strVal val="visible"/>
                      </p:to>
                    </p:set>
                    <p:animEffect transition="in" filter="fade">
                      <p:cBhvr>
                        <p:cTn dur="500"/>
                        <p:tgtEl>
                          <p:spTgt spid="120835"/>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20835"/>
                        </p:tgtEl>
                        <p:attrNameLst>
                          <p:attrName>style.visibility</p:attrName>
                        </p:attrNameLst>
                      </p:cBhvr>
                      <p:to>
                        <p:strVal val="visible"/>
                      </p:to>
                    </p:set>
                    <p:animEffect transition="in" filter="fade">
                      <p:cBhvr>
                        <p:cTn dur="500"/>
                        <p:tgtEl>
                          <p:spTgt spid="120835"/>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20835"/>
                        </p:tgtEl>
                        <p:attrNameLst>
                          <p:attrName>style.visibility</p:attrName>
                        </p:attrNameLst>
                      </p:cBhvr>
                      <p:to>
                        <p:strVal val="visible"/>
                      </p:to>
                    </p:set>
                    <p:animEffect transition="in" filter="fade">
                      <p:cBhvr>
                        <p:cTn dur="500"/>
                        <p:tgtEl>
                          <p:spTgt spid="120835"/>
                        </p:tgtEl>
                      </p:cBhvr>
                    </p:animEffect>
                  </p:childTnLst>
                </p:cTn>
              </p:par>
            </p:tnLst>
          </p:tmpl>
        </p:tmplLst>
      </p:bldP>
    </p:bld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990600"/>
            <a:ext cx="8207375" cy="1371600"/>
          </a:xfrm>
        </p:spPr>
        <p:txBody>
          <a:bodyPr/>
          <a:lstStyle/>
          <a:p>
            <a:pPr eaLnBrk="1" hangingPunct="1"/>
            <a:r>
              <a:rPr lang="cs-CZ" smtClean="0"/>
              <a:t>INFORMAČNÍ SYSTÉMY</a:t>
            </a:r>
            <a:br>
              <a:rPr lang="cs-CZ" smtClean="0"/>
            </a:br>
            <a:r>
              <a:rPr lang="cs-CZ" smtClean="0"/>
              <a:t>VE VEŘEJNÉ SPRÁVĚ</a:t>
            </a:r>
          </a:p>
        </p:txBody>
      </p:sp>
      <p:sp>
        <p:nvSpPr>
          <p:cNvPr id="5" name="Rectangle 3"/>
          <p:cNvSpPr txBox="1">
            <a:spLocks noChangeArrowheads="1"/>
          </p:cNvSpPr>
          <p:nvPr/>
        </p:nvSpPr>
        <p:spPr bwMode="auto">
          <a:xfrm>
            <a:off x="1907704" y="5231876"/>
            <a:ext cx="6642571" cy="112923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l" rtl="0" eaLnBrk="1" fontAlgn="base" hangingPunct="1">
              <a:spcBef>
                <a:spcPct val="20000"/>
              </a:spcBef>
              <a:spcAft>
                <a:spcPct val="0"/>
              </a:spcAft>
              <a:buClr>
                <a:schemeClr val="accent2"/>
              </a:buClr>
              <a:buFont typeface="Wingdings" pitchFamily="2" charset="2"/>
              <a:buNone/>
              <a:defRPr sz="28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1" fontAlgn="base" hangingPunct="1">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1" fontAlgn="base" hangingPunct="1">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9pPr>
          </a:lstStyle>
          <a:p>
            <a:r>
              <a:rPr lang="cs-CZ" kern="0" dirty="0" smtClean="0"/>
              <a:t>doc. RNDr</a:t>
            </a:r>
            <a:r>
              <a:rPr lang="cs-CZ" kern="0" dirty="0" smtClean="0"/>
              <a:t>. Ing. Roman Šperka, Ph.D.</a:t>
            </a:r>
          </a:p>
          <a:p>
            <a:endParaRPr lang="cs-CZ" kern="0" dirty="0" smtClean="0"/>
          </a:p>
        </p:txBody>
      </p:sp>
    </p:spTree>
  </p:cSld>
  <p:clrMapOvr>
    <a:masterClrMapping/>
  </p:clrMapOvr>
  <p:transition>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smtClean="0"/>
              <a:t>Datový objekt …</a:t>
            </a:r>
          </a:p>
        </p:txBody>
      </p:sp>
      <p:graphicFrame>
        <p:nvGraphicFramePr>
          <p:cNvPr id="4" name="Diagram 3"/>
          <p:cNvGraphicFramePr/>
          <p:nvPr/>
        </p:nvGraphicFramePr>
        <p:xfrm>
          <a:off x="566738" y="1752600"/>
          <a:ext cx="8001000" cy="4033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Význam pojmů:</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mtClean="0"/>
              <a:t>Význam pojmů:</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mtClean="0"/>
              <a:t>Význam pojmů:</a:t>
            </a:r>
          </a:p>
        </p:txBody>
      </p:sp>
      <p:graphicFrame>
        <p:nvGraphicFramePr>
          <p:cNvPr id="4" name="Diagram 3"/>
          <p:cNvGraphicFramePr/>
          <p:nvPr/>
        </p:nvGraphicFramePr>
        <p:xfrm>
          <a:off x="755650" y="1773238"/>
          <a:ext cx="7931150" cy="4319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mtClean="0"/>
              <a:t>Informace</a:t>
            </a:r>
          </a:p>
        </p:txBody>
      </p:sp>
      <p:sp>
        <p:nvSpPr>
          <p:cNvPr id="16387" name="Rectangle 3"/>
          <p:cNvSpPr>
            <a:spLocks noGrp="1" noChangeArrowheads="1"/>
          </p:cNvSpPr>
          <p:nvPr>
            <p:ph type="body" idx="1"/>
          </p:nvPr>
        </p:nvSpPr>
        <p:spPr/>
        <p:txBody>
          <a:bodyPr/>
          <a:lstStyle/>
          <a:p>
            <a:pPr eaLnBrk="1" hangingPunct="1"/>
            <a:r>
              <a:rPr lang="cs-CZ" sz="2600" smtClean="0"/>
              <a:t>Informace jsou výsledkem zpracování dat.</a:t>
            </a:r>
          </a:p>
          <a:p>
            <a:pPr eaLnBrk="1" hangingPunct="1"/>
            <a:r>
              <a:rPr lang="cs-CZ" sz="2600" smtClean="0"/>
              <a:t>Tento proces přetváří data tak, aby mohl příjemce výsledek použít, aby zvýšil svou „úroveň vědění“.</a:t>
            </a:r>
          </a:p>
          <a:p>
            <a:pPr eaLnBrk="1" hangingPunct="1"/>
            <a:r>
              <a:rPr lang="cs-CZ" sz="2600" smtClean="0"/>
              <a:t>Je nutné zahrnout nejen data, které slouží na vypracování vybrané varianty, ale všechna data použitá na vypracování všech variant, ze kterých se vybírá řešení. Informací rozumíme přetvořená data, kterým uživatel připisuje určitý význam, které uspokojují konkrétní informační objektivní potřebu svého příjemce.</a:t>
            </a:r>
          </a:p>
        </p:txBody>
      </p:sp>
    </p:spTree>
  </p:cSld>
  <p:clrMapOvr>
    <a:masterClrMapping/>
  </p:clrMapOvr>
  <p:transition>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74675" y="476672"/>
            <a:ext cx="8001000" cy="1044153"/>
          </a:xfrm>
        </p:spPr>
        <p:txBody>
          <a:bodyPr>
            <a:normAutofit fontScale="90000"/>
          </a:bodyPr>
          <a:lstStyle/>
          <a:p>
            <a:pPr eaLnBrk="1" hangingPunct="1"/>
            <a:r>
              <a:rPr lang="cs-CZ" dirty="0" smtClean="0"/>
              <a:t>Hodnocení kvality informací</a:t>
            </a:r>
            <a:br>
              <a:rPr lang="cs-CZ" dirty="0" smtClean="0"/>
            </a:br>
            <a:r>
              <a:rPr lang="cs-CZ" sz="2800" dirty="0" smtClean="0"/>
              <a:t>z hlediska obsahu</a:t>
            </a:r>
            <a:r>
              <a:rPr lang="cs-CZ" dirty="0" smtClean="0"/>
              <a:t>:</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74675" y="304800"/>
            <a:ext cx="8001000" cy="1179983"/>
          </a:xfrm>
        </p:spPr>
        <p:txBody>
          <a:bodyPr>
            <a:normAutofit/>
          </a:bodyPr>
          <a:lstStyle/>
          <a:p>
            <a:pPr eaLnBrk="1" hangingPunct="1"/>
            <a:r>
              <a:rPr lang="cs-CZ" dirty="0" smtClean="0"/>
              <a:t>Hodnocení kvality informací</a:t>
            </a:r>
            <a:br>
              <a:rPr lang="cs-CZ" dirty="0" smtClean="0"/>
            </a:br>
            <a:r>
              <a:rPr lang="cs-CZ" sz="2800" dirty="0" smtClean="0"/>
              <a:t>z hlediska formy:</a:t>
            </a:r>
            <a:endParaRPr lang="cs-CZ" dirty="0" smtClean="0"/>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mtClean="0"/>
              <a:t>Znalosti</a:t>
            </a:r>
          </a:p>
        </p:txBody>
      </p:sp>
      <p:sp>
        <p:nvSpPr>
          <p:cNvPr id="19459" name="Rectangle 3"/>
          <p:cNvSpPr>
            <a:spLocks noGrp="1" noChangeArrowheads="1"/>
          </p:cNvSpPr>
          <p:nvPr>
            <p:ph type="body" idx="1"/>
          </p:nvPr>
        </p:nvSpPr>
        <p:spPr/>
        <p:txBody>
          <a:bodyPr/>
          <a:lstStyle/>
          <a:p>
            <a:pPr eaLnBrk="1" hangingPunct="1">
              <a:lnSpc>
                <a:spcPct val="90000"/>
              </a:lnSpc>
            </a:pPr>
            <a:r>
              <a:rPr lang="cs-CZ" sz="2600" i="1" smtClean="0"/>
              <a:t>znalosti (knowledge)</a:t>
            </a:r>
          </a:p>
          <a:p>
            <a:pPr lvl="1" eaLnBrk="1" hangingPunct="1">
              <a:lnSpc>
                <a:spcPct val="90000"/>
              </a:lnSpc>
            </a:pPr>
            <a:r>
              <a:rPr lang="cs-CZ" sz="2200" smtClean="0"/>
              <a:t>představují zobecněné poznání reality dané vzájemnou interakcí zkušeností, faktů, vztahů, hodnot, myšlenkových procesů a významů</a:t>
            </a:r>
          </a:p>
          <a:p>
            <a:pPr lvl="1" eaLnBrk="1" hangingPunct="1">
              <a:lnSpc>
                <a:spcPct val="90000"/>
              </a:lnSpc>
            </a:pPr>
            <a:r>
              <a:rPr lang="cs-CZ" sz="2200" smtClean="0"/>
              <a:t>souvisejí s vymezováním pojmů, s kategorizací a s definováním hypotéz a s odvozováním závěrů</a:t>
            </a:r>
          </a:p>
          <a:p>
            <a:pPr lvl="1" eaLnBrk="1" hangingPunct="1">
              <a:lnSpc>
                <a:spcPct val="90000"/>
              </a:lnSpc>
            </a:pPr>
            <a:r>
              <a:rPr lang="cs-CZ" sz="2200" smtClean="0"/>
              <a:t>vytvářejí systémový rámec pro vznik nových informací spočívajících v tom, že umožňují rozpoznat potřebný informační obsah dat</a:t>
            </a:r>
          </a:p>
          <a:p>
            <a:pPr lvl="1" eaLnBrk="1" hangingPunct="1">
              <a:lnSpc>
                <a:spcPct val="90000"/>
              </a:lnSpc>
            </a:pPr>
            <a:r>
              <a:rPr lang="cs-CZ" sz="2200" smtClean="0"/>
              <a:t>na rozdíl od dat jsou relativně stálejší, představují vyšší stupeň abstrakce</a:t>
            </a:r>
          </a:p>
        </p:txBody>
      </p:sp>
    </p:spTree>
  </p:cSld>
  <p:clrMapOvr>
    <a:masterClrMapping/>
  </p:clrMapOvr>
  <p:transition>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mtClean="0"/>
              <a:t>Znalosti</a:t>
            </a:r>
          </a:p>
        </p:txBody>
      </p:sp>
      <p:sp>
        <p:nvSpPr>
          <p:cNvPr id="20483" name="Rectangle 3"/>
          <p:cNvSpPr>
            <a:spLocks noGrp="1" noChangeArrowheads="1"/>
          </p:cNvSpPr>
          <p:nvPr>
            <p:ph type="body" idx="1"/>
          </p:nvPr>
        </p:nvSpPr>
        <p:spPr/>
        <p:txBody>
          <a:bodyPr/>
          <a:lstStyle/>
          <a:p>
            <a:pPr eaLnBrk="1" hangingPunct="1"/>
            <a:r>
              <a:rPr lang="cs-CZ" i="1" smtClean="0"/>
              <a:t>systémy kromě bází dat pracují také s bázemi znalostí</a:t>
            </a:r>
          </a:p>
          <a:p>
            <a:pPr lvl="1" eaLnBrk="1" hangingPunct="1"/>
            <a:r>
              <a:rPr lang="cs-CZ" smtClean="0"/>
              <a:t>setkáváme se s nimi pod označením Knowledge Management</a:t>
            </a:r>
          </a:p>
          <a:p>
            <a:pPr lvl="1" eaLnBrk="1" hangingPunct="1"/>
            <a:r>
              <a:rPr lang="cs-CZ" smtClean="0"/>
              <a:t>systémy pro správu expertních znalostí, systémy uchovávající organizačních znalosti (směrnice, postupy, integrované workflow), systémy na podporu rozhodování atd.</a:t>
            </a:r>
          </a:p>
        </p:txBody>
      </p:sp>
    </p:spTree>
  </p:cSld>
  <p:clrMapOvr>
    <a:masterClrMapping/>
  </p:clrMapOvr>
  <p:transition>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mtClean="0"/>
              <a:t>Moudrost</a:t>
            </a:r>
          </a:p>
        </p:txBody>
      </p:sp>
      <p:sp>
        <p:nvSpPr>
          <p:cNvPr id="21507" name="Rectangle 3"/>
          <p:cNvSpPr>
            <a:spLocks noGrp="1" noChangeArrowheads="1"/>
          </p:cNvSpPr>
          <p:nvPr>
            <p:ph type="body" idx="1"/>
          </p:nvPr>
        </p:nvSpPr>
        <p:spPr/>
        <p:txBody>
          <a:bodyPr/>
          <a:lstStyle/>
          <a:p>
            <a:pPr eaLnBrk="1" hangingPunct="1"/>
            <a:r>
              <a:rPr lang="cs-CZ" smtClean="0"/>
              <a:t>vrcholem pyramidy:</a:t>
            </a:r>
          </a:p>
          <a:p>
            <a:pPr lvl="1" eaLnBrk="1" hangingPunct="1"/>
            <a:r>
              <a:rPr lang="cs-CZ" smtClean="0"/>
              <a:t>data,</a:t>
            </a:r>
          </a:p>
          <a:p>
            <a:pPr lvl="1" eaLnBrk="1" hangingPunct="1"/>
            <a:r>
              <a:rPr lang="cs-CZ" smtClean="0"/>
              <a:t>informace</a:t>
            </a:r>
          </a:p>
          <a:p>
            <a:pPr lvl="1" eaLnBrk="1" hangingPunct="1"/>
            <a:r>
              <a:rPr lang="cs-CZ" smtClean="0"/>
              <a:t>znalosti</a:t>
            </a:r>
          </a:p>
          <a:p>
            <a:pPr lvl="1" eaLnBrk="1" hangingPunct="1"/>
            <a:r>
              <a:rPr lang="cs-CZ" smtClean="0"/>
              <a:t>moudrost</a:t>
            </a:r>
          </a:p>
          <a:p>
            <a:pPr eaLnBrk="1" hangingPunct="1"/>
            <a:r>
              <a:rPr lang="cs-CZ" smtClean="0"/>
              <a:t>nejvyšší stupeň lidského poznání obohacené o hodnotící měřítka jednotlivce a jeho vztah k okolnímu světu.</a:t>
            </a:r>
          </a:p>
        </p:txBody>
      </p:sp>
    </p:spTree>
  </p:cSld>
  <p:clrMapOvr>
    <a:masterClrMapping/>
  </p:clrMapOvr>
  <p:transition>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cs-CZ" sz="3600" smtClean="0"/>
              <a:t>INFORMAČNÍ SYSTÉMY</a:t>
            </a:r>
            <a:br>
              <a:rPr lang="cs-CZ" sz="3600" smtClean="0"/>
            </a:br>
            <a:r>
              <a:rPr lang="cs-CZ" sz="3600" smtClean="0"/>
              <a:t>VE VEŘEJNÉ SPRÁVĚ</a:t>
            </a:r>
            <a:endParaRPr lang="cs-CZ" sz="3700" smtClean="0"/>
          </a:p>
        </p:txBody>
      </p:sp>
      <p:sp>
        <p:nvSpPr>
          <p:cNvPr id="4099" name="Rectangle 3"/>
          <p:cNvSpPr>
            <a:spLocks noGrp="1" noChangeArrowheads="1"/>
          </p:cNvSpPr>
          <p:nvPr>
            <p:ph type="subTitle" idx="1"/>
          </p:nvPr>
        </p:nvSpPr>
        <p:spPr>
          <a:xfrm>
            <a:off x="1447800" y="3429000"/>
            <a:ext cx="7010400" cy="720725"/>
          </a:xfrm>
        </p:spPr>
        <p:txBody>
          <a:bodyPr/>
          <a:lstStyle/>
          <a:p>
            <a:pPr eaLnBrk="1" hangingPunct="1"/>
            <a:r>
              <a:rPr lang="cs-CZ" smtClean="0"/>
              <a:t>Informační systémy</a:t>
            </a:r>
          </a:p>
        </p:txBody>
      </p:sp>
    </p:spTree>
  </p:cSld>
  <p:clrMapOvr>
    <a:masterClrMapping/>
  </p:clrMapOvr>
  <p:transition>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hangingPunct="1"/>
            <a:r>
              <a:rPr lang="cs-CZ" dirty="0" smtClean="0"/>
              <a:t>Informační pyramida</a:t>
            </a:r>
            <a:br>
              <a:rPr lang="cs-CZ" dirty="0" smtClean="0"/>
            </a:br>
            <a:r>
              <a:rPr lang="cs-CZ" dirty="0" smtClean="0"/>
              <a:t>z pohledu stupně poznání</a:t>
            </a:r>
          </a:p>
        </p:txBody>
      </p:sp>
      <p:graphicFrame>
        <p:nvGraphicFramePr>
          <p:cNvPr id="4" name="Diagram 3"/>
          <p:cNvGraphicFramePr/>
          <p:nvPr/>
        </p:nvGraphicFramePr>
        <p:xfrm>
          <a:off x="566738" y="1752600"/>
          <a:ext cx="7605662" cy="3908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b="1" smtClean="0"/>
              <a:t>Požadavky na informační systém</a:t>
            </a:r>
            <a:endParaRPr lang="cs-CZ" smtClean="0"/>
          </a:p>
        </p:txBody>
      </p:sp>
      <p:sp>
        <p:nvSpPr>
          <p:cNvPr id="118787" name="Rectangle 3"/>
          <p:cNvSpPr>
            <a:spLocks noGrp="1" noChangeArrowheads="1"/>
          </p:cNvSpPr>
          <p:nvPr>
            <p:ph type="body" idx="1"/>
          </p:nvPr>
        </p:nvSpPr>
        <p:spPr/>
        <p:txBody>
          <a:bodyPr>
            <a:normAutofit lnSpcReduction="10000"/>
          </a:bodyPr>
          <a:lstStyle/>
          <a:p>
            <a:pPr eaLnBrk="1" hangingPunct="1">
              <a:defRPr/>
            </a:pPr>
            <a:r>
              <a:rPr lang="cs-CZ" dirty="0" smtClean="0"/>
              <a:t>nároky na informační systém jsou ovlivňovány celou řadou faktorů:</a:t>
            </a:r>
          </a:p>
          <a:p>
            <a:pPr lvl="1" eaLnBrk="1" hangingPunct="1">
              <a:defRPr/>
            </a:pPr>
            <a:r>
              <a:rPr lang="cs-CZ" dirty="0" smtClean="0"/>
              <a:t>velikost organizace a s tím spojený objemem dat a informací,</a:t>
            </a:r>
          </a:p>
          <a:p>
            <a:pPr lvl="1" eaLnBrk="1" hangingPunct="1">
              <a:defRPr/>
            </a:pPr>
            <a:r>
              <a:rPr lang="cs-CZ" dirty="0" smtClean="0"/>
              <a:t>různé geografické členění,</a:t>
            </a:r>
          </a:p>
          <a:p>
            <a:pPr lvl="1" eaLnBrk="1" hangingPunct="1">
              <a:defRPr/>
            </a:pPr>
            <a:r>
              <a:rPr lang="cs-CZ" dirty="0" smtClean="0"/>
              <a:t>různé hierarchické členění s řadou vztahů a souvislostí,</a:t>
            </a:r>
          </a:p>
          <a:p>
            <a:pPr lvl="1" eaLnBrk="1" hangingPunct="1">
              <a:defRPr/>
            </a:pPr>
            <a:r>
              <a:rPr lang="cs-CZ" dirty="0" smtClean="0"/>
              <a:t>úroveň otevřenosti systému vůči externím uživatelům,</a:t>
            </a:r>
          </a:p>
          <a:p>
            <a:pPr lvl="1" eaLnBrk="1" hangingPunct="1">
              <a:defRPr/>
            </a:pPr>
            <a:r>
              <a:rPr lang="cs-CZ" dirty="0" smtClean="0"/>
              <a:t>požadovaná úroveň zabezpečení atd.</a:t>
            </a:r>
          </a:p>
        </p:txBody>
      </p:sp>
    </p:spTree>
  </p:cSld>
  <p:clrMapOvr>
    <a:masterClrMapping/>
  </p:clrMapOvr>
  <p:transition>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74675" y="304800"/>
            <a:ext cx="8001000" cy="677863"/>
          </a:xfrm>
        </p:spPr>
        <p:txBody>
          <a:bodyPr/>
          <a:lstStyle/>
          <a:p>
            <a:r>
              <a:rPr lang="cs-CZ" smtClean="0"/>
              <a:t>Požadavky na IS</a:t>
            </a:r>
          </a:p>
        </p:txBody>
      </p:sp>
      <p:graphicFrame>
        <p:nvGraphicFramePr>
          <p:cNvPr id="4" name="Diagram 3"/>
          <p:cNvGraphicFramePr/>
          <p:nvPr/>
        </p:nvGraphicFramePr>
        <p:xfrm>
          <a:off x="1692275" y="1773238"/>
          <a:ext cx="6994525" cy="4248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smtClean="0"/>
              <a:t>Integrovanost</a:t>
            </a:r>
          </a:p>
        </p:txBody>
      </p:sp>
      <p:sp>
        <p:nvSpPr>
          <p:cNvPr id="25603" name="Rectangle 3"/>
          <p:cNvSpPr>
            <a:spLocks noGrp="1" noChangeArrowheads="1"/>
          </p:cNvSpPr>
          <p:nvPr>
            <p:ph type="body" idx="1"/>
          </p:nvPr>
        </p:nvSpPr>
        <p:spPr/>
        <p:txBody>
          <a:bodyPr/>
          <a:lstStyle/>
          <a:p>
            <a:r>
              <a:rPr lang="cs-CZ" i="1" smtClean="0"/>
              <a:t>Všechny jevy a procesy v podniku nebo organizaci spolu souvisí a vzájemně se ovlivňují.</a:t>
            </a:r>
          </a:p>
          <a:p>
            <a:r>
              <a:rPr lang="cs-CZ" i="1" smtClean="0"/>
              <a:t>Podnikový informační systém je musí věrně zobrazovat a přesně popisovat. Informace musí být přesné, aktuální a uspořádané.</a:t>
            </a:r>
          </a:p>
        </p:txBody>
      </p:sp>
    </p:spTree>
  </p:cSld>
  <p:clrMapOvr>
    <a:masterClrMapping/>
  </p:clrMapOvr>
  <p:transition>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smtClean="0"/>
              <a:t>Pružnost a otevřenost</a:t>
            </a:r>
          </a:p>
        </p:txBody>
      </p:sp>
      <p:sp>
        <p:nvSpPr>
          <p:cNvPr id="26627" name="Rectangle 3"/>
          <p:cNvSpPr>
            <a:spLocks noGrp="1" noChangeArrowheads="1"/>
          </p:cNvSpPr>
          <p:nvPr>
            <p:ph type="body" idx="1"/>
          </p:nvPr>
        </p:nvSpPr>
        <p:spPr/>
        <p:txBody>
          <a:bodyPr/>
          <a:lstStyle/>
          <a:p>
            <a:pPr>
              <a:lnSpc>
                <a:spcPct val="90000"/>
              </a:lnSpc>
            </a:pPr>
            <a:r>
              <a:rPr lang="cs-CZ" sz="2100" i="1" smtClean="0"/>
              <a:t>Kvalitní software musí být schopen reagovat na vývoj v oblasti informačních technologií a musí být propojitelný s jinými systémy. </a:t>
            </a:r>
          </a:p>
          <a:p>
            <a:pPr>
              <a:lnSpc>
                <a:spcPct val="90000"/>
              </a:lnSpc>
            </a:pPr>
            <a:r>
              <a:rPr lang="cs-CZ" sz="2100" i="1" smtClean="0"/>
              <a:t>Zároveň je nutné, aby systém byl se zvyšujícími se požadavky schopen rozvíjet svou funkčnost v měnícím se prostředí (legislativa, organizace, partneři atd.). </a:t>
            </a:r>
          </a:p>
          <a:p>
            <a:pPr>
              <a:lnSpc>
                <a:spcPct val="90000"/>
              </a:lnSpc>
            </a:pPr>
            <a:r>
              <a:rPr lang="cs-CZ" sz="2100" i="1" smtClean="0"/>
              <a:t>Musí zabezpečovat správným lidem správné informace ve správný čas a mít možnost informace třídit a hodnotit dle požadovaných kritérií.</a:t>
            </a:r>
          </a:p>
          <a:p>
            <a:pPr>
              <a:lnSpc>
                <a:spcPct val="90000"/>
              </a:lnSpc>
            </a:pPr>
            <a:r>
              <a:rPr lang="cs-CZ" sz="2100" i="1" smtClean="0"/>
              <a:t>Otevřenosti se dosahuje důsledným dodržováním všeobecně uznávaných standardů, nepoužíváním vlastních a nestandardních přístupů a řešení.</a:t>
            </a:r>
          </a:p>
        </p:txBody>
      </p:sp>
    </p:spTree>
  </p:cSld>
  <p:clrMapOvr>
    <a:masterClrMapping/>
  </p:clrMapOvr>
  <p:transition>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smtClean="0"/>
              <a:t>Konzistentnost a nezávislost</a:t>
            </a:r>
          </a:p>
        </p:txBody>
      </p:sp>
      <p:sp>
        <p:nvSpPr>
          <p:cNvPr id="27651" name="Rectangle 3"/>
          <p:cNvSpPr>
            <a:spLocks noGrp="1" noChangeArrowheads="1"/>
          </p:cNvSpPr>
          <p:nvPr>
            <p:ph type="body" idx="1"/>
          </p:nvPr>
        </p:nvSpPr>
        <p:spPr/>
        <p:txBody>
          <a:bodyPr/>
          <a:lstStyle/>
          <a:p>
            <a:r>
              <a:rPr lang="cs-CZ" sz="2600" i="1" smtClean="0"/>
              <a:t>Konzistentnost a nezávislost zahrnují především hladký přechod na nový systém práce, nízké náklady na zaškolení a správu, jednotné prostředí, komunikace s ostatními softwarovými platformami firmy nebo jejích partnerů, podpora mobilních nebo vzdálených uživatelů.</a:t>
            </a:r>
          </a:p>
          <a:p>
            <a:r>
              <a:rPr lang="cs-CZ" sz="2600" i="1" smtClean="0"/>
              <a:t>Nezávislost znamená provozovatelnost v různých databázových prostředích a pod různými operačními systémy</a:t>
            </a:r>
          </a:p>
        </p:txBody>
      </p:sp>
    </p:spTree>
  </p:cSld>
  <p:clrMapOvr>
    <a:masterClrMapping/>
  </p:clrMapOvr>
  <p:transition>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smtClean="0"/>
              <a:t>Standardizace</a:t>
            </a:r>
          </a:p>
        </p:txBody>
      </p:sp>
      <p:sp>
        <p:nvSpPr>
          <p:cNvPr id="28675" name="Rectangle 3"/>
          <p:cNvSpPr>
            <a:spLocks noGrp="1" noChangeArrowheads="1"/>
          </p:cNvSpPr>
          <p:nvPr>
            <p:ph type="body" idx="1"/>
          </p:nvPr>
        </p:nvSpPr>
        <p:spPr/>
        <p:txBody>
          <a:bodyPr/>
          <a:lstStyle/>
          <a:p>
            <a:pPr>
              <a:lnSpc>
                <a:spcPct val="90000"/>
              </a:lnSpc>
            </a:pPr>
            <a:r>
              <a:rPr lang="cs-CZ" i="1" smtClean="0"/>
              <a:t>Systém by měl vyhovovat standardům daným státními, oborovými, firemními a dalšími normami.</a:t>
            </a:r>
          </a:p>
          <a:p>
            <a:pPr>
              <a:lnSpc>
                <a:spcPct val="90000"/>
              </a:lnSpc>
            </a:pPr>
            <a:r>
              <a:rPr lang="cs-CZ" i="1" smtClean="0"/>
              <a:t>Zde patří i management kvality ISO9000, mapování a dokumentace firemních procesů, rozšiřitelnost, nové agendy, evidence, know-how atd.</a:t>
            </a:r>
          </a:p>
        </p:txBody>
      </p:sp>
    </p:spTree>
  </p:cSld>
  <p:clrMapOvr>
    <a:masterClrMapping/>
  </p:clrMapOvr>
  <p:transition>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smtClean="0"/>
              <a:t>Adaptabilita</a:t>
            </a:r>
          </a:p>
        </p:txBody>
      </p:sp>
      <p:sp>
        <p:nvSpPr>
          <p:cNvPr id="29699" name="Rectangle 3"/>
          <p:cNvSpPr>
            <a:spLocks noGrp="1" noChangeArrowheads="1"/>
          </p:cNvSpPr>
          <p:nvPr>
            <p:ph type="body" idx="1"/>
          </p:nvPr>
        </p:nvSpPr>
        <p:spPr/>
        <p:txBody>
          <a:bodyPr/>
          <a:lstStyle/>
          <a:p>
            <a:r>
              <a:rPr lang="cs-CZ" i="1" smtClean="0"/>
              <a:t>Systém dovoluje použití v různých organizačních strukturách s různým počtem organizačních úrovní.</a:t>
            </a:r>
          </a:p>
        </p:txBody>
      </p:sp>
    </p:spTree>
  </p:cSld>
  <p:clrMapOvr>
    <a:masterClrMapping/>
  </p:clrMapOvr>
  <p:transition>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smtClean="0"/>
              <a:t>Parametrizovatelnost</a:t>
            </a:r>
          </a:p>
        </p:txBody>
      </p:sp>
      <p:sp>
        <p:nvSpPr>
          <p:cNvPr id="30723" name="Rectangle 3"/>
          <p:cNvSpPr>
            <a:spLocks noGrp="1" noChangeArrowheads="1"/>
          </p:cNvSpPr>
          <p:nvPr>
            <p:ph type="body" idx="1"/>
          </p:nvPr>
        </p:nvSpPr>
        <p:spPr/>
        <p:txBody>
          <a:bodyPr/>
          <a:lstStyle/>
          <a:p>
            <a:r>
              <a:rPr lang="cs-CZ" i="1" smtClean="0"/>
              <a:t>Možnosti, které systém poskytuje, jsou nastavitelné pomocí parametrů. Jedná se jak o systémová nastavení, tak o nastavení uživatelská.</a:t>
            </a:r>
          </a:p>
        </p:txBody>
      </p:sp>
    </p:spTree>
  </p:cSld>
  <p:clrMapOvr>
    <a:masterClrMapping/>
  </p:clrMapOvr>
  <p:transition>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cs-CZ" smtClean="0"/>
              <a:t>Přístupnost</a:t>
            </a:r>
          </a:p>
        </p:txBody>
      </p:sp>
      <p:sp>
        <p:nvSpPr>
          <p:cNvPr id="31747" name="Rectangle 3"/>
          <p:cNvSpPr>
            <a:spLocks noGrp="1" noChangeArrowheads="1"/>
          </p:cNvSpPr>
          <p:nvPr>
            <p:ph type="body" idx="1"/>
          </p:nvPr>
        </p:nvSpPr>
        <p:spPr/>
        <p:txBody>
          <a:bodyPr/>
          <a:lstStyle/>
          <a:p>
            <a:r>
              <a:rPr lang="cs-CZ" i="1" smtClean="0"/>
              <a:t>Do systému je umožněn současný přístup více uživatelů na různých úrovních.</a:t>
            </a:r>
          </a:p>
        </p:txBody>
      </p:sp>
    </p:spTree>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z="4400" smtClean="0"/>
              <a:t>Informační systém</a:t>
            </a:r>
          </a:p>
        </p:txBody>
      </p:sp>
      <p:sp>
        <p:nvSpPr>
          <p:cNvPr id="5123" name="Rectangle 3"/>
          <p:cNvSpPr>
            <a:spLocks noGrp="1" noChangeArrowheads="1"/>
          </p:cNvSpPr>
          <p:nvPr>
            <p:ph type="body" idx="1"/>
          </p:nvPr>
        </p:nvSpPr>
        <p:spPr>
          <a:xfrm>
            <a:off x="571500" y="2214563"/>
            <a:ext cx="8001000" cy="4103687"/>
          </a:xfrm>
        </p:spPr>
        <p:txBody>
          <a:bodyPr/>
          <a:lstStyle/>
          <a:p>
            <a:pPr eaLnBrk="1" hangingPunct="1"/>
            <a:r>
              <a:rPr lang="cs-CZ" i="1" dirty="0" smtClean="0"/>
              <a:t>Termín „informační systém“ se skládá ze dvou termínů:</a:t>
            </a:r>
          </a:p>
          <a:p>
            <a:pPr lvl="1" eaLnBrk="1" hangingPunct="1"/>
            <a:r>
              <a:rPr lang="cs-CZ" dirty="0" smtClean="0"/>
              <a:t>informace,</a:t>
            </a:r>
          </a:p>
          <a:p>
            <a:pPr lvl="1" eaLnBrk="1" hangingPunct="1"/>
            <a:r>
              <a:rPr lang="cs-CZ" dirty="0" smtClean="0"/>
              <a:t>systém.</a:t>
            </a:r>
          </a:p>
        </p:txBody>
      </p:sp>
      <p:pic>
        <p:nvPicPr>
          <p:cNvPr id="51" name="Obrázek 2"/>
          <p:cNvPicPr>
            <a:picLocks noChangeAspect="1"/>
          </p:cNvPicPr>
          <p:nvPr/>
        </p:nvPicPr>
        <p:blipFill>
          <a:blip r:embed="rId2" cstate="print">
            <a:clrChange>
              <a:clrFrom>
                <a:srgbClr val="FFFFFF"/>
              </a:clrFrom>
              <a:clrTo>
                <a:srgbClr val="FFFFFF">
                  <a:alpha val="0"/>
                </a:srgbClr>
              </a:clrTo>
            </a:clrChange>
          </a:blip>
          <a:srcRect l="7375" t="20880" r="9840" b="12337"/>
          <a:stretch>
            <a:fillRect/>
          </a:stretch>
        </p:blipFill>
        <p:spPr bwMode="auto">
          <a:xfrm>
            <a:off x="4499992" y="3068960"/>
            <a:ext cx="3816424" cy="2757674"/>
          </a:xfrm>
          <a:prstGeom prst="rect">
            <a:avLst/>
          </a:prstGeom>
          <a:noFill/>
        </p:spPr>
      </p:pic>
    </p:spTree>
  </p:cSld>
  <p:clrMapOvr>
    <a:masterClrMapping/>
  </p:clrMapOvr>
  <p:transition>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cs-CZ" smtClean="0"/>
              <a:t>Distribuovanost</a:t>
            </a:r>
          </a:p>
        </p:txBody>
      </p:sp>
      <p:sp>
        <p:nvSpPr>
          <p:cNvPr id="32771" name="Rectangle 3"/>
          <p:cNvSpPr>
            <a:spLocks noGrp="1" noChangeArrowheads="1"/>
          </p:cNvSpPr>
          <p:nvPr>
            <p:ph type="body" idx="1"/>
          </p:nvPr>
        </p:nvSpPr>
        <p:spPr/>
        <p:txBody>
          <a:bodyPr/>
          <a:lstStyle/>
          <a:p>
            <a:r>
              <a:rPr lang="cs-CZ" i="1" smtClean="0"/>
              <a:t>Zpracování dat je prováděno na místech, požadovaných organizací podniku, obvykle přímo u koncových uživatelů nebo u nadřízené organizační složky.</a:t>
            </a:r>
          </a:p>
        </p:txBody>
      </p:sp>
    </p:spTree>
  </p:cSld>
  <p:clrMapOvr>
    <a:masterClrMapping/>
  </p:clrMapOvr>
  <p:transition>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cs-CZ" smtClean="0"/>
              <a:t>Bezpečnost a stabilita</a:t>
            </a:r>
          </a:p>
        </p:txBody>
      </p:sp>
      <p:sp>
        <p:nvSpPr>
          <p:cNvPr id="33795" name="Rectangle 3"/>
          <p:cNvSpPr>
            <a:spLocks noGrp="1" noChangeArrowheads="1"/>
          </p:cNvSpPr>
          <p:nvPr>
            <p:ph type="body" idx="1"/>
          </p:nvPr>
        </p:nvSpPr>
        <p:spPr/>
        <p:txBody>
          <a:bodyPr/>
          <a:lstStyle/>
          <a:p>
            <a:pPr>
              <a:lnSpc>
                <a:spcPct val="90000"/>
              </a:lnSpc>
            </a:pPr>
            <a:r>
              <a:rPr lang="cs-CZ" sz="2600" i="1" smtClean="0"/>
              <a:t>jedná se především o:</a:t>
            </a:r>
          </a:p>
          <a:p>
            <a:pPr lvl="1">
              <a:lnSpc>
                <a:spcPct val="90000"/>
              </a:lnSpc>
            </a:pPr>
            <a:r>
              <a:rPr lang="cs-CZ" sz="2200" i="1" smtClean="0"/>
              <a:t>zabezpečení proti vnitřnímu i vnějšímu zneužití,</a:t>
            </a:r>
          </a:p>
          <a:p>
            <a:pPr lvl="1">
              <a:lnSpc>
                <a:spcPct val="90000"/>
              </a:lnSpc>
            </a:pPr>
            <a:r>
              <a:rPr lang="cs-CZ" sz="2200" i="1" smtClean="0"/>
              <a:t>zamezení provozním výpadkům,</a:t>
            </a:r>
          </a:p>
          <a:p>
            <a:pPr lvl="1">
              <a:lnSpc>
                <a:spcPct val="90000"/>
              </a:lnSpc>
            </a:pPr>
            <a:r>
              <a:rPr lang="cs-CZ" sz="2200" i="1" smtClean="0"/>
              <a:t>zabezpečení rekonstrukce dat atd.</a:t>
            </a:r>
          </a:p>
          <a:p>
            <a:pPr>
              <a:lnSpc>
                <a:spcPct val="90000"/>
              </a:lnSpc>
            </a:pPr>
            <a:r>
              <a:rPr lang="cs-CZ" sz="2600" i="1" smtClean="0"/>
              <a:t>přístup k datům je umožněn autorizovaným uživatelům</a:t>
            </a:r>
          </a:p>
          <a:p>
            <a:pPr>
              <a:lnSpc>
                <a:spcPct val="90000"/>
              </a:lnSpc>
            </a:pPr>
            <a:r>
              <a:rPr lang="cs-CZ" sz="2600" i="1" smtClean="0"/>
              <a:t>pomocí vestavěných funkcí, transakčního zpracování a replikací je zajištěna integrita dat i v rozsáhlých sítích</a:t>
            </a:r>
          </a:p>
        </p:txBody>
      </p:sp>
    </p:spTree>
  </p:cSld>
  <p:clrMapOvr>
    <a:masterClrMapping/>
  </p:clrMapOvr>
  <p:transition>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cs-CZ" smtClean="0"/>
              <a:t>Komplexnost</a:t>
            </a:r>
          </a:p>
        </p:txBody>
      </p:sp>
      <p:sp>
        <p:nvSpPr>
          <p:cNvPr id="34819" name="Rectangle 3"/>
          <p:cNvSpPr>
            <a:spLocks noGrp="1" noChangeArrowheads="1"/>
          </p:cNvSpPr>
          <p:nvPr>
            <p:ph type="body" idx="1"/>
          </p:nvPr>
        </p:nvSpPr>
        <p:spPr/>
        <p:txBody>
          <a:bodyPr/>
          <a:lstStyle/>
          <a:p>
            <a:r>
              <a:rPr lang="cs-CZ" i="1" smtClean="0"/>
              <a:t>Postižení celé problematiky a vazeb mezi částmi systému</a:t>
            </a:r>
          </a:p>
          <a:p>
            <a:r>
              <a:rPr lang="cs-CZ" i="1" smtClean="0"/>
              <a:t>V systému na sebe navazují údaje o odběratelích, dodavatelích, plátcích, místech odběru a měřidlech, veškeré ceníky a číselníky</a:t>
            </a:r>
          </a:p>
        </p:txBody>
      </p:sp>
    </p:spTree>
  </p:cSld>
  <p:clrMapOvr>
    <a:masterClrMapping/>
  </p:clrMapOvr>
  <p:transition>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smtClean="0"/>
              <a:t>Dlouhá životnost</a:t>
            </a:r>
          </a:p>
        </p:txBody>
      </p:sp>
      <p:sp>
        <p:nvSpPr>
          <p:cNvPr id="35843" name="Rectangle 3"/>
          <p:cNvSpPr>
            <a:spLocks noGrp="1" noChangeArrowheads="1"/>
          </p:cNvSpPr>
          <p:nvPr>
            <p:ph type="body" idx="1"/>
          </p:nvPr>
        </p:nvSpPr>
        <p:spPr/>
        <p:txBody>
          <a:bodyPr/>
          <a:lstStyle/>
          <a:p>
            <a:r>
              <a:rPr lang="cs-CZ" i="1" smtClean="0"/>
              <a:t>Organizace musí v rámci vlastních kapacit anebo dostupnosti reálných řešení, která jsou na trhu, zvolit takový informační software, který zaručí dlouhodobou životnost bez nároků na jeho zásadní restrukturalizaci v průběhu několika let.</a:t>
            </a:r>
          </a:p>
        </p:txBody>
      </p:sp>
    </p:spTree>
  </p:cSld>
  <p:clrMapOvr>
    <a:masterClrMapping/>
  </p:clrMapOvr>
  <p:transition>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79388" y="0"/>
            <a:ext cx="8785225" cy="1196975"/>
          </a:xfrm>
        </p:spPr>
        <p:txBody>
          <a:bodyPr/>
          <a:lstStyle/>
          <a:p>
            <a:r>
              <a:rPr lang="cs-CZ" sz="3400" smtClean="0"/>
              <a:t>Jednoduchost a ergonomičnost</a:t>
            </a:r>
          </a:p>
        </p:txBody>
      </p:sp>
      <p:sp>
        <p:nvSpPr>
          <p:cNvPr id="36867" name="Rectangle 3"/>
          <p:cNvSpPr>
            <a:spLocks noGrp="1" noChangeArrowheads="1"/>
          </p:cNvSpPr>
          <p:nvPr>
            <p:ph type="body" idx="1"/>
          </p:nvPr>
        </p:nvSpPr>
        <p:spPr/>
        <p:txBody>
          <a:bodyPr/>
          <a:lstStyle/>
          <a:p>
            <a:r>
              <a:rPr lang="cs-CZ" i="1" smtClean="0"/>
              <a:t>Řešení musí vycházet z praxe. Musí být jednoduché, uživatelsky přátelské, přinášet ulehčení rutinní administrativy, zamezovat možnosti odložení nebo ztráty dokumentů.</a:t>
            </a:r>
          </a:p>
        </p:txBody>
      </p:sp>
    </p:spTree>
  </p:cSld>
  <p:clrMapOvr>
    <a:masterClrMapping/>
  </p:clrMapOvr>
  <p:transition>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cs-CZ" smtClean="0"/>
              <a:t>Dynamičnost</a:t>
            </a:r>
          </a:p>
        </p:txBody>
      </p:sp>
      <p:sp>
        <p:nvSpPr>
          <p:cNvPr id="37891" name="Rectangle 3"/>
          <p:cNvSpPr>
            <a:spLocks noGrp="1" noChangeArrowheads="1"/>
          </p:cNvSpPr>
          <p:nvPr>
            <p:ph type="body" idx="1"/>
          </p:nvPr>
        </p:nvSpPr>
        <p:spPr/>
        <p:txBody>
          <a:bodyPr/>
          <a:lstStyle/>
          <a:p>
            <a:r>
              <a:rPr lang="cs-CZ" i="1" smtClean="0"/>
              <a:t>Systém je připravený na spolupráci s jinými systémy a vychází takové spolupráci vstříc. </a:t>
            </a:r>
          </a:p>
        </p:txBody>
      </p:sp>
    </p:spTree>
  </p:cSld>
  <p:clrMapOvr>
    <a:masterClrMapping/>
  </p:clrMapOvr>
  <p:transition>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cs-CZ" dirty="0" smtClean="0"/>
              <a:t>Klasifikace informačních systémů</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smtClean="0"/>
              <a:t>Podle informačního prostředí</a:t>
            </a:r>
          </a:p>
        </p:txBody>
      </p:sp>
      <p:sp>
        <p:nvSpPr>
          <p:cNvPr id="39939" name="Rectangle 3"/>
          <p:cNvSpPr>
            <a:spLocks noGrp="1" noChangeArrowheads="1"/>
          </p:cNvSpPr>
          <p:nvPr>
            <p:ph type="body" idx="1"/>
          </p:nvPr>
        </p:nvSpPr>
        <p:spPr/>
        <p:txBody>
          <a:bodyPr/>
          <a:lstStyle/>
          <a:p>
            <a:r>
              <a:rPr lang="cs-CZ" sz="2600" smtClean="0"/>
              <a:t>zaměřujeme se na typu objektů, což mohou být:</a:t>
            </a:r>
          </a:p>
          <a:p>
            <a:pPr lvl="1"/>
            <a:r>
              <a:rPr lang="cs-CZ" sz="2200" smtClean="0"/>
              <a:t>informační zdroje, např. knihy, časopisy atd. v knihovních systémech,</a:t>
            </a:r>
          </a:p>
          <a:p>
            <a:pPr lvl="1"/>
            <a:r>
              <a:rPr lang="cs-CZ" sz="2200" smtClean="0"/>
              <a:t>hmotné objekty, např. evidence majetku, oběh zásob atd.</a:t>
            </a:r>
          </a:p>
          <a:p>
            <a:pPr lvl="1"/>
            <a:r>
              <a:rPr lang="cs-CZ" sz="2200" smtClean="0"/>
              <a:t>peníze, např. ekonomické systémy,</a:t>
            </a:r>
          </a:p>
          <a:p>
            <a:pPr lvl="1"/>
            <a:r>
              <a:rPr lang="cs-CZ" sz="2200" smtClean="0"/>
              <a:t>osoby, personální systémy, systémy pro práci s klienty atd.</a:t>
            </a:r>
          </a:p>
          <a:p>
            <a:r>
              <a:rPr lang="cs-CZ" sz="2600" smtClean="0"/>
              <a:t>prostředí si mohou být podobná</a:t>
            </a:r>
          </a:p>
          <a:p>
            <a:r>
              <a:rPr lang="cs-CZ" sz="2600" smtClean="0"/>
              <a:t>je výhodné vytvářet typové projekty.</a:t>
            </a:r>
          </a:p>
        </p:txBody>
      </p:sp>
    </p:spTree>
  </p:cSld>
  <p:clrMapOvr>
    <a:masterClrMapping/>
  </p:clrMapOvr>
  <p:transition>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cs-CZ" smtClean="0"/>
              <a:t>Organizační úrovně řízení</a:t>
            </a:r>
          </a:p>
        </p:txBody>
      </p:sp>
      <p:sp>
        <p:nvSpPr>
          <p:cNvPr id="40963" name="Rectangle 3"/>
          <p:cNvSpPr>
            <a:spLocks noGrp="1" noChangeArrowheads="1"/>
          </p:cNvSpPr>
          <p:nvPr>
            <p:ph type="body" idx="1"/>
          </p:nvPr>
        </p:nvSpPr>
        <p:spPr/>
        <p:txBody>
          <a:bodyPr/>
          <a:lstStyle/>
          <a:p>
            <a:r>
              <a:rPr lang="cs-CZ" sz="2600" smtClean="0"/>
              <a:t>uplatňuje se hierarchie řízení, resp. vertikální členění organizací nebo třídění objektů, např.:</a:t>
            </a:r>
          </a:p>
          <a:p>
            <a:pPr lvl="1"/>
            <a:r>
              <a:rPr lang="cs-CZ" sz="2200" smtClean="0"/>
              <a:t>úrovně řízení organizace, např. podpora vrcholového, středního popř. nižšího managementu,</a:t>
            </a:r>
          </a:p>
          <a:p>
            <a:pPr lvl="1"/>
            <a:r>
              <a:rPr lang="cs-CZ" sz="2200" smtClean="0"/>
              <a:t>organizační struktura, např. centrála, závody, pobočky atd.</a:t>
            </a:r>
          </a:p>
          <a:p>
            <a:pPr lvl="1"/>
            <a:r>
              <a:rPr lang="cs-CZ" sz="2200" smtClean="0"/>
              <a:t>hierarchie institucí, např. ministerstvo, územní orgán,</a:t>
            </a:r>
          </a:p>
          <a:p>
            <a:pPr lvl="1"/>
            <a:r>
              <a:rPr lang="cs-CZ" sz="2200" smtClean="0"/>
              <a:t>určení dle typických znaků, např. soukromé a státní firmy nebo členění dle počtu zaměstnanců atd.</a:t>
            </a:r>
          </a:p>
        </p:txBody>
      </p:sp>
    </p:spTree>
  </p:cSld>
  <p:clrMapOvr>
    <a:masterClrMapping/>
  </p:clrMapOvr>
  <p:transition>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cs-CZ" smtClean="0"/>
              <a:t>Převládající funkce</a:t>
            </a:r>
          </a:p>
        </p:txBody>
      </p:sp>
      <p:sp>
        <p:nvSpPr>
          <p:cNvPr id="41987" name="Rectangle 3"/>
          <p:cNvSpPr>
            <a:spLocks noGrp="1" noChangeArrowheads="1"/>
          </p:cNvSpPr>
          <p:nvPr>
            <p:ph type="body" idx="1"/>
          </p:nvPr>
        </p:nvSpPr>
        <p:spPr/>
        <p:txBody>
          <a:bodyPr/>
          <a:lstStyle/>
          <a:p>
            <a:pPr>
              <a:lnSpc>
                <a:spcPct val="90000"/>
              </a:lnSpc>
            </a:pPr>
            <a:r>
              <a:rPr lang="cs-CZ" sz="2100" smtClean="0"/>
              <a:t>systémy:</a:t>
            </a:r>
          </a:p>
          <a:p>
            <a:pPr lvl="1">
              <a:lnSpc>
                <a:spcPct val="90000"/>
              </a:lnSpc>
            </a:pPr>
            <a:r>
              <a:rPr lang="cs-CZ" sz="2000" smtClean="0"/>
              <a:t>dokumentografické, někdy také nazývané dokumentačně-rešeršní nebo textové</a:t>
            </a:r>
          </a:p>
          <a:p>
            <a:pPr lvl="2">
              <a:lnSpc>
                <a:spcPct val="90000"/>
              </a:lnSpc>
            </a:pPr>
            <a:r>
              <a:rPr lang="cs-CZ" sz="1800" smtClean="0"/>
              <a:t>data jsou částečně nebo zcela nestrukturovaná, mají formu volného textu, obrázků, zvuků, pracujeme s přibližnými dotazy, vyhledáváme textové informace dle vzorků (klíčových slov) nebo pomocí metod vyhledávání s předzpracováním textů nebo vzorků nebo obojího apod.,</a:t>
            </a:r>
          </a:p>
          <a:p>
            <a:pPr lvl="1">
              <a:lnSpc>
                <a:spcPct val="90000"/>
              </a:lnSpc>
            </a:pPr>
            <a:r>
              <a:rPr lang="cs-CZ" sz="2000" smtClean="0"/>
              <a:t>faktografické</a:t>
            </a:r>
          </a:p>
          <a:p>
            <a:pPr lvl="2">
              <a:lnSpc>
                <a:spcPct val="90000"/>
              </a:lnSpc>
            </a:pPr>
            <a:r>
              <a:rPr lang="cs-CZ" sz="1800" smtClean="0"/>
              <a:t>informace jsou strukturované, ale i nestrukturované, relativně stálé, mají funkce pro provádění operací s informacemi vybranými z databáze,</a:t>
            </a:r>
          </a:p>
          <a:p>
            <a:pPr lvl="1">
              <a:lnSpc>
                <a:spcPct val="90000"/>
              </a:lnSpc>
            </a:pPr>
            <a:r>
              <a:rPr lang="cs-CZ" sz="2000" smtClean="0"/>
              <a:t>měřicí, regulační</a:t>
            </a:r>
          </a:p>
          <a:p>
            <a:pPr lvl="2">
              <a:lnSpc>
                <a:spcPct val="90000"/>
              </a:lnSpc>
            </a:pPr>
            <a:r>
              <a:rPr lang="cs-CZ" sz="1800" smtClean="0"/>
              <a:t>používané v IS pro řízení technologických procesů.</a:t>
            </a:r>
          </a:p>
        </p:txBody>
      </p:sp>
    </p:spTree>
  </p:cSld>
  <p:clrMapOvr>
    <a:masterClrMapping/>
  </p:clrMapOvr>
  <p:transition>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sz="4400" smtClean="0"/>
              <a:t>Informační systém</a:t>
            </a:r>
          </a:p>
        </p:txBody>
      </p:sp>
      <p:sp>
        <p:nvSpPr>
          <p:cNvPr id="84995" name="Rectangle 3"/>
          <p:cNvSpPr>
            <a:spLocks noGrp="1" noChangeArrowheads="1"/>
          </p:cNvSpPr>
          <p:nvPr>
            <p:ph type="body" idx="1"/>
          </p:nvPr>
        </p:nvSpPr>
        <p:spPr>
          <a:xfrm>
            <a:off x="571500" y="2214563"/>
            <a:ext cx="8001000" cy="4103687"/>
          </a:xfrm>
        </p:spPr>
        <p:txBody>
          <a:bodyPr>
            <a:normAutofit fontScale="92500" lnSpcReduction="10000"/>
          </a:bodyPr>
          <a:lstStyle/>
          <a:p>
            <a:pPr eaLnBrk="1" hangingPunct="1">
              <a:defRPr/>
            </a:pPr>
            <a:r>
              <a:rPr lang="cs-CZ" dirty="0" smtClean="0"/>
              <a:t>komplex </a:t>
            </a:r>
            <a:r>
              <a:rPr lang="cs-CZ" b="1" dirty="0" smtClean="0"/>
              <a:t>lidí, informací, systému řízení chodu IS</a:t>
            </a:r>
            <a:r>
              <a:rPr lang="cs-CZ" dirty="0" smtClean="0"/>
              <a:t>, který zabezpečuje těsné a logické propojení na prostředí, </a:t>
            </a:r>
            <a:r>
              <a:rPr lang="cs-CZ" b="1" dirty="0" smtClean="0"/>
              <a:t>systému organizace práce </a:t>
            </a:r>
            <a:r>
              <a:rPr lang="cs-CZ" dirty="0" smtClean="0"/>
              <a:t>spojeného</a:t>
            </a:r>
          </a:p>
          <a:p>
            <a:pPr lvl="1" eaLnBrk="1" hangingPunct="1">
              <a:defRPr/>
            </a:pPr>
            <a:r>
              <a:rPr lang="cs-CZ" dirty="0" smtClean="0"/>
              <a:t>s provozem a využitím IS,</a:t>
            </a:r>
          </a:p>
          <a:p>
            <a:pPr lvl="1" eaLnBrk="1" hangingPunct="1">
              <a:defRPr/>
            </a:pPr>
            <a:r>
              <a:rPr lang="cs-CZ" dirty="0" smtClean="0"/>
              <a:t>technických prostředků</a:t>
            </a:r>
          </a:p>
          <a:p>
            <a:pPr lvl="1" eaLnBrk="1" hangingPunct="1">
              <a:defRPr/>
            </a:pPr>
            <a:r>
              <a:rPr lang="cs-CZ" dirty="0" smtClean="0"/>
              <a:t>metod zabezpečujících sběr, přenos, aktualizaci, uchování a další zpracování dat pro tvorbu a prezentaci informací pro potřeby uživatelů a použité informační technologie.</a:t>
            </a:r>
          </a:p>
          <a:p>
            <a:pPr eaLnBrk="1" hangingPunct="1">
              <a:defRPr/>
            </a:pPr>
            <a:endParaRPr lang="cs-CZ" dirty="0" smtClean="0"/>
          </a:p>
        </p:txBody>
      </p:sp>
    </p:spTree>
  </p:cSld>
  <p:clrMapOvr>
    <a:masterClrMapping/>
  </p:clrMapOvr>
  <p:transition>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cs-CZ" smtClean="0"/>
              <a:t>Režim činnosti</a:t>
            </a:r>
          </a:p>
        </p:txBody>
      </p:sp>
      <p:sp>
        <p:nvSpPr>
          <p:cNvPr id="43011" name="Rectangle 3"/>
          <p:cNvSpPr>
            <a:spLocks noGrp="1" noChangeArrowheads="1"/>
          </p:cNvSpPr>
          <p:nvPr>
            <p:ph type="body" idx="1"/>
          </p:nvPr>
        </p:nvSpPr>
        <p:spPr/>
        <p:txBody>
          <a:bodyPr/>
          <a:lstStyle/>
          <a:p>
            <a:r>
              <a:rPr lang="cs-CZ" sz="2600" smtClean="0"/>
              <a:t>systémy:</a:t>
            </a:r>
          </a:p>
          <a:p>
            <a:pPr lvl="1"/>
            <a:r>
              <a:rPr lang="cs-CZ" sz="2200" smtClean="0"/>
              <a:t>individuálního zpracování požadavků, např. PC,</a:t>
            </a:r>
          </a:p>
          <a:p>
            <a:pPr lvl="1"/>
            <a:r>
              <a:rPr lang="cs-CZ" sz="2200" smtClean="0"/>
              <a:t>dávkového zpracování dat (střediskové počítače, zpracování dat po sběru v terénu apod.),</a:t>
            </a:r>
          </a:p>
          <a:p>
            <a:pPr lvl="1"/>
            <a:r>
              <a:rPr lang="cs-CZ" sz="2200" smtClean="0"/>
              <a:t>zpracování dat v reálném čase (rezervace letenek, technologické procesy, diagnostické systémy, automatizované knihovnické procesy),</a:t>
            </a:r>
          </a:p>
          <a:p>
            <a:pPr lvl="1"/>
            <a:r>
              <a:rPr lang="cs-CZ" sz="2200" smtClean="0"/>
              <a:t>zpracování dat v centralizovaných databázích,</a:t>
            </a:r>
          </a:p>
          <a:p>
            <a:pPr lvl="1"/>
            <a:r>
              <a:rPr lang="cs-CZ" sz="2200" smtClean="0"/>
              <a:t>zpracování dat v distribuované bázi dat.</a:t>
            </a:r>
          </a:p>
        </p:txBody>
      </p:sp>
    </p:spTree>
  </p:cSld>
  <p:clrMapOvr>
    <a:masterClrMapping/>
  </p:clrMapOvr>
  <p:transition>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cs-CZ" smtClean="0"/>
              <a:t>Zaměření</a:t>
            </a:r>
          </a:p>
        </p:txBody>
      </p:sp>
      <p:sp>
        <p:nvSpPr>
          <p:cNvPr id="44035" name="Rectangle 3"/>
          <p:cNvSpPr>
            <a:spLocks noGrp="1" noChangeArrowheads="1"/>
          </p:cNvSpPr>
          <p:nvPr>
            <p:ph type="body" idx="1"/>
          </p:nvPr>
        </p:nvSpPr>
        <p:spPr/>
        <p:txBody>
          <a:bodyPr/>
          <a:lstStyle/>
          <a:p>
            <a:r>
              <a:rPr lang="cs-CZ" smtClean="0"/>
              <a:t>informační systémy organizací</a:t>
            </a:r>
          </a:p>
          <a:p>
            <a:pPr lvl="1"/>
            <a:r>
              <a:rPr lang="cs-CZ" smtClean="0"/>
              <a:t>informace je ekonomický zdroj,</a:t>
            </a:r>
          </a:p>
          <a:p>
            <a:r>
              <a:rPr lang="cs-CZ" smtClean="0"/>
              <a:t>veřejné informační systémy (TV, tisk, rozlas, knihovny, zpravodajské agentury)</a:t>
            </a:r>
          </a:p>
          <a:p>
            <a:pPr lvl="1"/>
            <a:r>
              <a:rPr lang="cs-CZ" smtClean="0"/>
              <a:t>informace je zboží,</a:t>
            </a:r>
          </a:p>
          <a:p>
            <a:r>
              <a:rPr lang="cs-CZ" smtClean="0"/>
              <a:t>informační systém veřejné správy (government IS)</a:t>
            </a:r>
          </a:p>
          <a:p>
            <a:pPr lvl="1"/>
            <a:r>
              <a:rPr lang="cs-CZ" smtClean="0"/>
              <a:t>informace je veřejný statek.</a:t>
            </a:r>
          </a:p>
        </p:txBody>
      </p:sp>
    </p:spTree>
  </p:cSld>
  <p:clrMapOvr>
    <a:masterClrMapping/>
  </p:clrMapOvr>
  <p:transition>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dirty="0" smtClean="0"/>
              <a:t>Architektury</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dirty="0" smtClean="0"/>
              <a:t>Architektury</a:t>
            </a:r>
          </a:p>
        </p:txBody>
      </p:sp>
      <p:pic>
        <p:nvPicPr>
          <p:cNvPr id="45" name="Obrázek 86"/>
          <p:cNvPicPr>
            <a:picLocks noChangeAspect="1"/>
          </p:cNvPicPr>
          <p:nvPr/>
        </p:nvPicPr>
        <p:blipFill>
          <a:blip r:embed="rId3" cstate="print">
            <a:clrChange>
              <a:clrFrom>
                <a:srgbClr val="FFFFFF"/>
              </a:clrFrom>
              <a:clrTo>
                <a:srgbClr val="FFFFFF">
                  <a:alpha val="0"/>
                </a:srgbClr>
              </a:clrTo>
            </a:clrChange>
          </a:blip>
          <a:srcRect l="6847" t="15417" r="5838" b="10008"/>
          <a:stretch>
            <a:fillRect/>
          </a:stretch>
        </p:blipFill>
        <p:spPr bwMode="auto">
          <a:xfrm>
            <a:off x="1475656" y="1916831"/>
            <a:ext cx="6768752" cy="4093269"/>
          </a:xfrm>
          <a:prstGeom prst="rect">
            <a:avLst/>
          </a:prstGeom>
          <a:noFill/>
        </p:spPr>
      </p:pic>
    </p:spTree>
  </p:cSld>
  <p:clrMapOvr>
    <a:masterClrMapping/>
  </p:clrMapOvr>
  <p:transition>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sz="3200" dirty="0" smtClean="0"/>
              <a:t>Děkuji za pozornost.</a:t>
            </a:r>
          </a:p>
          <a:p>
            <a:r>
              <a:rPr lang="cs-CZ" sz="3200" dirty="0" smtClean="0"/>
              <a:t>Otázky?</a:t>
            </a:r>
            <a:endParaRPr lang="cs-CZ" sz="3200" dirty="0"/>
          </a:p>
        </p:txBody>
      </p:sp>
    </p:spTree>
    <p:extLst>
      <p:ext uri="{BB962C8B-B14F-4D97-AF65-F5344CB8AC3E}">
        <p14:creationId xmlns:p14="http://schemas.microsoft.com/office/powerpoint/2010/main" val="738852020"/>
      </p:ext>
    </p:extLst>
  </p:cSld>
  <p:clrMapOvr>
    <a:masterClrMapping/>
  </p:clrMapOvr>
  <p:transition>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z="4400" smtClean="0"/>
              <a:t>Komponenty IS</a:t>
            </a:r>
          </a:p>
        </p:txBody>
      </p:sp>
      <p:sp>
        <p:nvSpPr>
          <p:cNvPr id="84995" name="Rectangle 3"/>
          <p:cNvSpPr>
            <a:spLocks noGrp="1" noChangeArrowheads="1"/>
          </p:cNvSpPr>
          <p:nvPr>
            <p:ph type="body" idx="1"/>
          </p:nvPr>
        </p:nvSpPr>
        <p:spPr>
          <a:xfrm>
            <a:off x="4788024" y="1844825"/>
            <a:ext cx="4032448" cy="4320480"/>
          </a:xfrm>
        </p:spPr>
        <p:txBody>
          <a:bodyPr>
            <a:normAutofit fontScale="62500" lnSpcReduction="20000"/>
          </a:bodyPr>
          <a:lstStyle/>
          <a:p>
            <a:pPr eaLnBrk="1" hangingPunct="1">
              <a:lnSpc>
                <a:spcPct val="120000"/>
              </a:lnSpc>
              <a:defRPr/>
            </a:pPr>
            <a:r>
              <a:rPr lang="cs-CZ" dirty="0" smtClean="0"/>
              <a:t>hardwarového vybavení včetně síťových a komunikačních prostředků (hardware),</a:t>
            </a:r>
          </a:p>
          <a:p>
            <a:pPr eaLnBrk="1" hangingPunct="1">
              <a:lnSpc>
                <a:spcPct val="120000"/>
              </a:lnSpc>
              <a:defRPr/>
            </a:pPr>
            <a:r>
              <a:rPr lang="cs-CZ" dirty="0" smtClean="0"/>
              <a:t>operační a databázové systémy (základní software),</a:t>
            </a:r>
          </a:p>
          <a:p>
            <a:pPr eaLnBrk="1" hangingPunct="1">
              <a:lnSpc>
                <a:spcPct val="120000"/>
              </a:lnSpc>
              <a:defRPr/>
            </a:pPr>
            <a:r>
              <a:rPr lang="cs-CZ" dirty="0" smtClean="0"/>
              <a:t>datové zdroje (</a:t>
            </a:r>
            <a:r>
              <a:rPr lang="cs-CZ" dirty="0" err="1" smtClean="0"/>
              <a:t>dataware</a:t>
            </a:r>
            <a:r>
              <a:rPr lang="cs-CZ" dirty="0" smtClean="0"/>
              <a:t>),</a:t>
            </a:r>
          </a:p>
          <a:p>
            <a:pPr eaLnBrk="1" hangingPunct="1">
              <a:lnSpc>
                <a:spcPct val="120000"/>
              </a:lnSpc>
              <a:defRPr/>
            </a:pPr>
            <a:r>
              <a:rPr lang="cs-CZ" dirty="0" smtClean="0"/>
              <a:t>lidé, aktivní součást IS (</a:t>
            </a:r>
            <a:r>
              <a:rPr lang="cs-CZ" dirty="0" err="1" smtClean="0"/>
              <a:t>peopleware</a:t>
            </a:r>
            <a:r>
              <a:rPr lang="cs-CZ" dirty="0" smtClean="0"/>
              <a:t>),</a:t>
            </a:r>
          </a:p>
          <a:p>
            <a:pPr eaLnBrk="1" hangingPunct="1">
              <a:lnSpc>
                <a:spcPct val="120000"/>
              </a:lnSpc>
              <a:defRPr/>
            </a:pPr>
            <a:r>
              <a:rPr lang="cs-CZ" dirty="0" smtClean="0"/>
              <a:t>zakomponování IS do podnikového systému řízení a jeho konzistence s podnikovými procesy (</a:t>
            </a:r>
            <a:r>
              <a:rPr lang="cs-CZ" dirty="0" err="1" smtClean="0"/>
              <a:t>orgware</a:t>
            </a:r>
            <a:r>
              <a:rPr lang="cs-CZ" dirty="0" smtClean="0"/>
              <a:t>).</a:t>
            </a:r>
          </a:p>
        </p:txBody>
      </p:sp>
      <p:pic>
        <p:nvPicPr>
          <p:cNvPr id="55" name="Obrázek 59"/>
          <p:cNvPicPr>
            <a:picLocks noChangeAspect="1"/>
          </p:cNvPicPr>
          <p:nvPr/>
        </p:nvPicPr>
        <p:blipFill>
          <a:blip r:embed="rId2" cstate="print">
            <a:clrChange>
              <a:clrFrom>
                <a:srgbClr val="FFFFFF"/>
              </a:clrFrom>
              <a:clrTo>
                <a:srgbClr val="FFFFFF">
                  <a:alpha val="0"/>
                </a:srgbClr>
              </a:clrTo>
            </a:clrChange>
          </a:blip>
          <a:srcRect l="6290" t="16672" r="4622" b="9720"/>
          <a:stretch>
            <a:fillRect/>
          </a:stretch>
        </p:blipFill>
        <p:spPr bwMode="auto">
          <a:xfrm>
            <a:off x="466899" y="2564904"/>
            <a:ext cx="4023420" cy="3024336"/>
          </a:xfrm>
          <a:prstGeom prst="rect">
            <a:avLst/>
          </a:prstGeom>
          <a:noFill/>
        </p:spPr>
      </p:pic>
    </p:spTree>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z="4400" smtClean="0"/>
              <a:t>Informační činnost</a:t>
            </a:r>
          </a:p>
        </p:txBody>
      </p:sp>
      <p:sp>
        <p:nvSpPr>
          <p:cNvPr id="84995" name="Rectangle 3"/>
          <p:cNvSpPr>
            <a:spLocks noGrp="1" noChangeArrowheads="1"/>
          </p:cNvSpPr>
          <p:nvPr>
            <p:ph type="body" idx="1"/>
          </p:nvPr>
        </p:nvSpPr>
        <p:spPr>
          <a:xfrm>
            <a:off x="571500" y="2214563"/>
            <a:ext cx="8001000" cy="4071937"/>
          </a:xfrm>
        </p:spPr>
        <p:txBody>
          <a:bodyPr>
            <a:normAutofit fontScale="70000" lnSpcReduction="20000"/>
          </a:bodyPr>
          <a:lstStyle/>
          <a:p>
            <a:pPr eaLnBrk="1" hangingPunct="1">
              <a:defRPr/>
            </a:pPr>
            <a:r>
              <a:rPr lang="cs-CZ" dirty="0" smtClean="0"/>
              <a:t>získávání a poskytování informací,</a:t>
            </a:r>
          </a:p>
          <a:p>
            <a:pPr eaLnBrk="1" hangingPunct="1">
              <a:defRPr/>
            </a:pPr>
            <a:r>
              <a:rPr lang="cs-CZ" dirty="0" smtClean="0"/>
              <a:t>reprezentace informací daty,</a:t>
            </a:r>
          </a:p>
          <a:p>
            <a:pPr eaLnBrk="1" hangingPunct="1">
              <a:defRPr/>
            </a:pPr>
            <a:r>
              <a:rPr lang="cs-CZ" dirty="0" smtClean="0"/>
              <a:t>shromažďování, vyhodnocování a ukládání dat na hmotné nosiče</a:t>
            </a:r>
          </a:p>
          <a:p>
            <a:pPr eaLnBrk="1" hangingPunct="1">
              <a:defRPr/>
            </a:pPr>
            <a:r>
              <a:rPr lang="cs-CZ" dirty="0" smtClean="0"/>
              <a:t>uchovávání, vyhledávání, úprava nebo pozměňování dat,</a:t>
            </a:r>
          </a:p>
          <a:p>
            <a:pPr eaLnBrk="1" hangingPunct="1">
              <a:defRPr/>
            </a:pPr>
            <a:r>
              <a:rPr lang="cs-CZ" dirty="0" smtClean="0"/>
              <a:t>jejich předávání, šíření, zpřístupňování, výměna, třídění nebo kombinování,</a:t>
            </a:r>
          </a:p>
          <a:p>
            <a:pPr eaLnBrk="1" hangingPunct="1">
              <a:defRPr/>
            </a:pPr>
            <a:r>
              <a:rPr lang="cs-CZ" dirty="0" smtClean="0"/>
              <a:t>blokování a likvidace dat ukládaných na hmotných nosičích</a:t>
            </a:r>
          </a:p>
          <a:p>
            <a:pPr eaLnBrk="1" hangingPunct="1">
              <a:defRPr/>
            </a:pPr>
            <a:r>
              <a:rPr lang="cs-CZ" dirty="0" smtClean="0"/>
              <a:t>je prováděna správci, provozovateli a uživateli informačních systémů prostřednictvím technických a programových prostředků.</a:t>
            </a:r>
          </a:p>
        </p:txBody>
      </p:sp>
    </p:spTree>
  </p:cSld>
  <p:clrMapOvr>
    <a:masterClrMapping/>
  </p:clrMapOvr>
  <p:transition>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z="4400" smtClean="0"/>
              <a:t>Správce a provozovatel IS</a:t>
            </a:r>
          </a:p>
        </p:txBody>
      </p:sp>
      <p:graphicFrame>
        <p:nvGraphicFramePr>
          <p:cNvPr id="4" name="Diagram 3"/>
          <p:cNvGraphicFramePr/>
          <p:nvPr/>
        </p:nvGraphicFramePr>
        <p:xfrm>
          <a:off x="571500" y="2214563"/>
          <a:ext cx="8001000" cy="4071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mtClean="0"/>
              <a:t>Jsou data a informace totéž?</a:t>
            </a:r>
          </a:p>
        </p:txBody>
      </p:sp>
      <p:sp>
        <p:nvSpPr>
          <p:cNvPr id="10243" name="Rectangle 3"/>
          <p:cNvSpPr>
            <a:spLocks noGrp="1" noChangeArrowheads="1"/>
          </p:cNvSpPr>
          <p:nvPr>
            <p:ph type="body" idx="1"/>
          </p:nvPr>
        </p:nvSpPr>
        <p:spPr/>
        <p:txBody>
          <a:bodyPr/>
          <a:lstStyle/>
          <a:p>
            <a:pPr eaLnBrk="1" hangingPunct="1"/>
            <a:r>
              <a:rPr lang="cs-CZ" i="1" smtClean="0"/>
              <a:t>Pohledy na pojmy data a informace:</a:t>
            </a:r>
          </a:p>
          <a:p>
            <a:pPr lvl="1" eaLnBrk="1" hangingPunct="1"/>
            <a:r>
              <a:rPr lang="cs-CZ" smtClean="0"/>
              <a:t>Pragmatický směr považuje pojmy data, informace a zpráva za ekvivalentní.</a:t>
            </a:r>
          </a:p>
          <a:p>
            <a:pPr lvl="1" eaLnBrk="1" hangingPunct="1"/>
            <a:r>
              <a:rPr lang="cs-CZ" smtClean="0"/>
              <a:t>Podle jiného směru až rozhodovací proces zhodnotí data na informace. </a:t>
            </a:r>
          </a:p>
          <a:p>
            <a:pPr lvl="1" eaLnBrk="1" hangingPunct="1"/>
            <a:r>
              <a:rPr lang="cs-CZ" smtClean="0"/>
              <a:t>Při statistickém pojetí informace, vycházejícím z teorie informace, je podáván přesný a měřitelný výklad informace, jako míra snížení entropie při rozhodování.</a:t>
            </a:r>
          </a:p>
        </p:txBody>
      </p:sp>
    </p:spTree>
  </p:cSld>
  <p:clrMapOvr>
    <a:masterClrMapping/>
  </p:clrMapOvr>
  <p:transition>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smtClean="0"/>
              <a:t>Data …</a:t>
            </a:r>
          </a:p>
        </p:txBody>
      </p:sp>
      <p:graphicFrame>
        <p:nvGraphicFramePr>
          <p:cNvPr id="4" name="Diagram 3"/>
          <p:cNvGraphicFramePr/>
          <p:nvPr/>
        </p:nvGraphicFramePr>
        <p:xfrm>
          <a:off x="566738" y="1752600"/>
          <a:ext cx="8001000" cy="4033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timing>
    <p:tnLst>
      <p:par>
        <p:cTn id="1" dur="indefinite" restart="never" nodeType="tmRoot"/>
      </p:par>
    </p:tnLst>
  </p:timing>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484</TotalTime>
  <Words>2143</Words>
  <Application>Microsoft Office PowerPoint</Application>
  <PresentationFormat>Předvádění na obrazovce (4:3)</PresentationFormat>
  <Paragraphs>254</Paragraphs>
  <Slides>44</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44</vt:i4>
      </vt:variant>
    </vt:vector>
  </HeadingPairs>
  <TitlesOfParts>
    <vt:vector size="50" baseType="lpstr">
      <vt:lpstr>Arial</vt:lpstr>
      <vt:lpstr>Calibri</vt:lpstr>
      <vt:lpstr>Times New Roman</vt:lpstr>
      <vt:lpstr>Verdana</vt:lpstr>
      <vt:lpstr>Wingdings</vt:lpstr>
      <vt:lpstr>Profil</vt:lpstr>
      <vt:lpstr>INFORMAČNÍ SYSTÉMY VE VEŘEJNÉ SPRÁVĚ</vt:lpstr>
      <vt:lpstr>INFORMAČNÍ SYSTÉMY VE VEŘEJNÉ SPRÁVĚ</vt:lpstr>
      <vt:lpstr>Informační systém</vt:lpstr>
      <vt:lpstr>Informační systém</vt:lpstr>
      <vt:lpstr>Komponenty IS</vt:lpstr>
      <vt:lpstr>Informační činnost</vt:lpstr>
      <vt:lpstr>Správce a provozovatel IS</vt:lpstr>
      <vt:lpstr>Jsou data a informace totéž?</vt:lpstr>
      <vt:lpstr>Data …</vt:lpstr>
      <vt:lpstr>Datový objekt …</vt:lpstr>
      <vt:lpstr>Význam pojmů:</vt:lpstr>
      <vt:lpstr>Význam pojmů:</vt:lpstr>
      <vt:lpstr>Význam pojmů:</vt:lpstr>
      <vt:lpstr>Informace</vt:lpstr>
      <vt:lpstr>Hodnocení kvality informací z hlediska obsahu:</vt:lpstr>
      <vt:lpstr>Hodnocení kvality informací z hlediska formy:</vt:lpstr>
      <vt:lpstr>Znalosti</vt:lpstr>
      <vt:lpstr>Znalosti</vt:lpstr>
      <vt:lpstr>Moudrost</vt:lpstr>
      <vt:lpstr>Informační pyramida z pohledu stupně poznání</vt:lpstr>
      <vt:lpstr>Požadavky na informační systém</vt:lpstr>
      <vt:lpstr>Požadavky na IS</vt:lpstr>
      <vt:lpstr>Integrovanost</vt:lpstr>
      <vt:lpstr>Pružnost a otevřenost</vt:lpstr>
      <vt:lpstr>Konzistentnost a nezávislost</vt:lpstr>
      <vt:lpstr>Standardizace</vt:lpstr>
      <vt:lpstr>Adaptabilita</vt:lpstr>
      <vt:lpstr>Parametrizovatelnost</vt:lpstr>
      <vt:lpstr>Přístupnost</vt:lpstr>
      <vt:lpstr>Distribuovanost</vt:lpstr>
      <vt:lpstr>Bezpečnost a stabilita</vt:lpstr>
      <vt:lpstr>Komplexnost</vt:lpstr>
      <vt:lpstr>Dlouhá životnost</vt:lpstr>
      <vt:lpstr>Jednoduchost a ergonomičnost</vt:lpstr>
      <vt:lpstr>Dynamičnost</vt:lpstr>
      <vt:lpstr>Klasifikace informačních systémů</vt:lpstr>
      <vt:lpstr>Podle informačního prostředí</vt:lpstr>
      <vt:lpstr>Organizační úrovně řízení</vt:lpstr>
      <vt:lpstr>Převládající funkce</vt:lpstr>
      <vt:lpstr>Režim činnosti</vt:lpstr>
      <vt:lpstr>Zaměření</vt:lpstr>
      <vt:lpstr>Architektury</vt:lpstr>
      <vt:lpstr>Architektury</vt:lpstr>
      <vt:lpstr>Prezentace aplikace PowerPoint</vt:lpstr>
    </vt:vector>
  </TitlesOfParts>
  <Company>OPF Karviná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ISVS_1</dc:title>
  <dc:creator>Roman Šperka</dc:creator>
  <cp:lastModifiedBy>Roman Šperka</cp:lastModifiedBy>
  <cp:revision>65</cp:revision>
  <dcterms:created xsi:type="dcterms:W3CDTF">2004-02-25T14:21:30Z</dcterms:created>
  <dcterms:modified xsi:type="dcterms:W3CDTF">2017-04-06T14:13:21Z</dcterms:modified>
</cp:coreProperties>
</file>