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2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32"/>
  </p:notesMasterIdLst>
  <p:sldIdLst>
    <p:sldId id="256" r:id="rId2"/>
    <p:sldId id="257" r:id="rId3"/>
    <p:sldId id="277" r:id="rId4"/>
    <p:sldId id="279" r:id="rId5"/>
    <p:sldId id="310" r:id="rId6"/>
    <p:sldId id="304" r:id="rId7"/>
    <p:sldId id="302" r:id="rId8"/>
    <p:sldId id="305" r:id="rId9"/>
    <p:sldId id="306" r:id="rId10"/>
    <p:sldId id="307" r:id="rId11"/>
    <p:sldId id="308" r:id="rId12"/>
    <p:sldId id="303" r:id="rId13"/>
    <p:sldId id="278" r:id="rId14"/>
    <p:sldId id="309" r:id="rId15"/>
    <p:sldId id="298" r:id="rId16"/>
    <p:sldId id="284" r:id="rId17"/>
    <p:sldId id="285" r:id="rId18"/>
    <p:sldId id="286" r:id="rId19"/>
    <p:sldId id="287" r:id="rId20"/>
    <p:sldId id="288" r:id="rId21"/>
    <p:sldId id="282" r:id="rId22"/>
    <p:sldId id="297" r:id="rId23"/>
    <p:sldId id="289" r:id="rId24"/>
    <p:sldId id="300" r:id="rId25"/>
    <p:sldId id="299" r:id="rId26"/>
    <p:sldId id="301" r:id="rId27"/>
    <p:sldId id="290" r:id="rId28"/>
    <p:sldId id="291" r:id="rId29"/>
    <p:sldId id="296" r:id="rId30"/>
    <p:sldId id="311" r:id="rId3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344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6AE3A5-BA48-42A4-9707-1DDE01B29609}" type="doc">
      <dgm:prSet loTypeId="urn:microsoft.com/office/officeart/2005/8/layout/target3" loCatId="relationship" qsTypeId="urn:microsoft.com/office/officeart/2005/8/quickstyle/3d8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CF86EFC-C42D-454B-A34D-72667499B202}">
      <dgm:prSet/>
      <dgm:spPr/>
      <dgm:t>
        <a:bodyPr/>
        <a:lstStyle/>
        <a:p>
          <a:pPr rtl="0"/>
          <a:r>
            <a:rPr lang="cs-CZ" dirty="0" smtClean="0"/>
            <a:t>Základní registry jsou informační systémy veřejné správy. Jsou to bezpečné databáze, sjednocující data vedená úřady o občanech a státních i nestátních subjektech.</a:t>
          </a:r>
          <a:endParaRPr lang="cs-CZ" dirty="0"/>
        </a:p>
      </dgm:t>
    </dgm:pt>
    <dgm:pt modelId="{AB702D72-5365-4105-8B75-B6F2C1B1B9D3}" type="parTrans" cxnId="{F439D391-D088-4EE5-9DBA-7952AC43E16D}">
      <dgm:prSet/>
      <dgm:spPr/>
      <dgm:t>
        <a:bodyPr/>
        <a:lstStyle/>
        <a:p>
          <a:endParaRPr lang="cs-CZ"/>
        </a:p>
      </dgm:t>
    </dgm:pt>
    <dgm:pt modelId="{6EA8DF2C-FE22-4236-A89D-57B449BAE26E}" type="sibTrans" cxnId="{F439D391-D088-4EE5-9DBA-7952AC43E16D}">
      <dgm:prSet/>
      <dgm:spPr/>
      <dgm:t>
        <a:bodyPr/>
        <a:lstStyle/>
        <a:p>
          <a:endParaRPr lang="cs-CZ"/>
        </a:p>
      </dgm:t>
    </dgm:pt>
    <dgm:pt modelId="{883CE8A9-C7C8-4645-B02D-A83D9F2338F3}" type="pres">
      <dgm:prSet presAssocID="{DD6AE3A5-BA48-42A4-9707-1DDE01B2960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885DAE1-6F44-4A7A-921C-0B6FB9706942}" type="pres">
      <dgm:prSet presAssocID="{0CF86EFC-C42D-454B-A34D-72667499B202}" presName="circle1" presStyleLbl="node1" presStyleIdx="0" presStyleCnt="1"/>
      <dgm:spPr/>
      <dgm:t>
        <a:bodyPr/>
        <a:lstStyle/>
        <a:p>
          <a:endParaRPr lang="cs-CZ"/>
        </a:p>
      </dgm:t>
    </dgm:pt>
    <dgm:pt modelId="{175D6BA7-BC57-4045-A21E-D3069052F084}" type="pres">
      <dgm:prSet presAssocID="{0CF86EFC-C42D-454B-A34D-72667499B202}" presName="space" presStyleCnt="0"/>
      <dgm:spPr/>
      <dgm:t>
        <a:bodyPr/>
        <a:lstStyle/>
        <a:p>
          <a:endParaRPr lang="cs-CZ"/>
        </a:p>
      </dgm:t>
    </dgm:pt>
    <dgm:pt modelId="{342A041E-1592-41DC-9C87-DD913499B572}" type="pres">
      <dgm:prSet presAssocID="{0CF86EFC-C42D-454B-A34D-72667499B202}" presName="rect1" presStyleLbl="alignAcc1" presStyleIdx="0" presStyleCnt="1"/>
      <dgm:spPr/>
      <dgm:t>
        <a:bodyPr/>
        <a:lstStyle/>
        <a:p>
          <a:endParaRPr lang="cs-CZ"/>
        </a:p>
      </dgm:t>
    </dgm:pt>
    <dgm:pt modelId="{716AAFC8-B3D6-4D2E-8259-C248B51D7A93}" type="pres">
      <dgm:prSet presAssocID="{0CF86EFC-C42D-454B-A34D-72667499B202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7CC1731-CC29-4BAB-BB9E-A24893D07F33}" type="presOf" srcId="{DD6AE3A5-BA48-42A4-9707-1DDE01B29609}" destId="{883CE8A9-C7C8-4645-B02D-A83D9F2338F3}" srcOrd="0" destOrd="0" presId="urn:microsoft.com/office/officeart/2005/8/layout/target3"/>
    <dgm:cxn modelId="{EFB471DB-5127-4799-86F8-5B76977F1640}" type="presOf" srcId="{0CF86EFC-C42D-454B-A34D-72667499B202}" destId="{342A041E-1592-41DC-9C87-DD913499B572}" srcOrd="0" destOrd="0" presId="urn:microsoft.com/office/officeart/2005/8/layout/target3"/>
    <dgm:cxn modelId="{F439D391-D088-4EE5-9DBA-7952AC43E16D}" srcId="{DD6AE3A5-BA48-42A4-9707-1DDE01B29609}" destId="{0CF86EFC-C42D-454B-A34D-72667499B202}" srcOrd="0" destOrd="0" parTransId="{AB702D72-5365-4105-8B75-B6F2C1B1B9D3}" sibTransId="{6EA8DF2C-FE22-4236-A89D-57B449BAE26E}"/>
    <dgm:cxn modelId="{D7269E92-65E6-4436-95AF-B7D0AB6DA440}" type="presOf" srcId="{0CF86EFC-C42D-454B-A34D-72667499B202}" destId="{716AAFC8-B3D6-4D2E-8259-C248B51D7A93}" srcOrd="1" destOrd="0" presId="urn:microsoft.com/office/officeart/2005/8/layout/target3"/>
    <dgm:cxn modelId="{711CB301-EF3B-47B5-8FCE-BEC99758205C}" type="presParOf" srcId="{883CE8A9-C7C8-4645-B02D-A83D9F2338F3}" destId="{0885DAE1-6F44-4A7A-921C-0B6FB9706942}" srcOrd="0" destOrd="0" presId="urn:microsoft.com/office/officeart/2005/8/layout/target3"/>
    <dgm:cxn modelId="{D949CD40-965E-475D-965A-2AD00A845D4D}" type="presParOf" srcId="{883CE8A9-C7C8-4645-B02D-A83D9F2338F3}" destId="{175D6BA7-BC57-4045-A21E-D3069052F084}" srcOrd="1" destOrd="0" presId="urn:microsoft.com/office/officeart/2005/8/layout/target3"/>
    <dgm:cxn modelId="{FDC9CA8A-E4B9-414D-B8B3-76FC358E0773}" type="presParOf" srcId="{883CE8A9-C7C8-4645-B02D-A83D9F2338F3}" destId="{342A041E-1592-41DC-9C87-DD913499B572}" srcOrd="2" destOrd="0" presId="urn:microsoft.com/office/officeart/2005/8/layout/target3"/>
    <dgm:cxn modelId="{56C42A14-A824-4E2A-9BE0-9FCDE2A2D9D6}" type="presParOf" srcId="{883CE8A9-C7C8-4645-B02D-A83D9F2338F3}" destId="{716AAFC8-B3D6-4D2E-8259-C248B51D7A93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A4C6E6E-06CA-490F-AD66-5183FB3B52F6}" type="doc">
      <dgm:prSet loTypeId="urn:microsoft.com/office/officeart/2005/8/layout/list1" loCatId="list" qsTypeId="urn:microsoft.com/office/officeart/2005/8/quickstyle/3d3" qsCatId="3D" csTypeId="urn:microsoft.com/office/officeart/2005/8/colors/accent0_3" csCatId="mainScheme"/>
      <dgm:spPr/>
      <dgm:t>
        <a:bodyPr/>
        <a:lstStyle/>
        <a:p>
          <a:endParaRPr lang="cs-CZ"/>
        </a:p>
      </dgm:t>
    </dgm:pt>
    <dgm:pt modelId="{9DE81FB4-849E-4AF6-AB55-5770D764BB47}">
      <dgm:prSet/>
      <dgm:spPr/>
      <dgm:t>
        <a:bodyPr/>
        <a:lstStyle/>
        <a:p>
          <a:pPr rtl="0"/>
          <a:r>
            <a:rPr lang="cs-CZ" dirty="0" smtClean="0"/>
            <a:t>Jednotlivé základní registry</a:t>
          </a:r>
          <a:endParaRPr lang="cs-CZ" dirty="0"/>
        </a:p>
      </dgm:t>
    </dgm:pt>
    <dgm:pt modelId="{DBDCEE99-DB0B-4319-83A2-3EE420DCC60D}" type="parTrans" cxnId="{F6DFF8EC-D0BC-4450-B1A3-2F564A9067AD}">
      <dgm:prSet/>
      <dgm:spPr/>
      <dgm:t>
        <a:bodyPr/>
        <a:lstStyle/>
        <a:p>
          <a:endParaRPr lang="cs-CZ"/>
        </a:p>
      </dgm:t>
    </dgm:pt>
    <dgm:pt modelId="{D9D1C65B-B1F3-469C-BB09-6823F58E3C13}" type="sibTrans" cxnId="{F6DFF8EC-D0BC-4450-B1A3-2F564A9067AD}">
      <dgm:prSet/>
      <dgm:spPr/>
      <dgm:t>
        <a:bodyPr/>
        <a:lstStyle/>
        <a:p>
          <a:endParaRPr lang="cs-CZ"/>
        </a:p>
      </dgm:t>
    </dgm:pt>
    <dgm:pt modelId="{E01DFE1B-810A-4D59-9146-4F324B34991A}">
      <dgm:prSet/>
      <dgm:spPr/>
      <dgm:t>
        <a:bodyPr/>
        <a:lstStyle/>
        <a:p>
          <a:pPr rtl="0"/>
          <a:r>
            <a:rPr lang="cs-CZ" dirty="0" smtClean="0"/>
            <a:t>obsahují infrastrukturu pro uchovávání dat a komunikují s vnitřním rozhranním ISZR</a:t>
          </a:r>
          <a:endParaRPr lang="cs-CZ" dirty="0"/>
        </a:p>
      </dgm:t>
    </dgm:pt>
    <dgm:pt modelId="{DF3BBC26-A866-4E25-AF24-429E93C7584C}" type="parTrans" cxnId="{FDF98B8F-B185-457D-ADA1-5C55DB847C68}">
      <dgm:prSet/>
      <dgm:spPr/>
      <dgm:t>
        <a:bodyPr/>
        <a:lstStyle/>
        <a:p>
          <a:endParaRPr lang="cs-CZ"/>
        </a:p>
      </dgm:t>
    </dgm:pt>
    <dgm:pt modelId="{A0B57F61-8919-4677-9D79-E7DA79343454}" type="sibTrans" cxnId="{FDF98B8F-B185-457D-ADA1-5C55DB847C68}">
      <dgm:prSet/>
      <dgm:spPr/>
      <dgm:t>
        <a:bodyPr/>
        <a:lstStyle/>
        <a:p>
          <a:endParaRPr lang="cs-CZ"/>
        </a:p>
      </dgm:t>
    </dgm:pt>
    <dgm:pt modelId="{14A857C2-1B6B-43A2-9B7A-826E38C2D9FF}">
      <dgm:prSet/>
      <dgm:spPr/>
      <dgm:t>
        <a:bodyPr/>
        <a:lstStyle/>
        <a:p>
          <a:pPr rtl="0"/>
          <a:r>
            <a:rPr lang="cs-CZ" dirty="0" smtClean="0"/>
            <a:t>infrastruktura pro jednotlivé základní registry umístěna v různých fyzických lokalitách</a:t>
          </a:r>
          <a:endParaRPr lang="cs-CZ" dirty="0"/>
        </a:p>
      </dgm:t>
    </dgm:pt>
    <dgm:pt modelId="{B717D5D2-19A3-4DB1-B262-71E2894F6E3D}" type="parTrans" cxnId="{290E38D4-935D-4E96-8E76-7C97F2F02663}">
      <dgm:prSet/>
      <dgm:spPr/>
      <dgm:t>
        <a:bodyPr/>
        <a:lstStyle/>
        <a:p>
          <a:endParaRPr lang="cs-CZ"/>
        </a:p>
      </dgm:t>
    </dgm:pt>
    <dgm:pt modelId="{DA6F9DE7-7621-4AD1-AF07-C72F1A0B73AE}" type="sibTrans" cxnId="{290E38D4-935D-4E96-8E76-7C97F2F02663}">
      <dgm:prSet/>
      <dgm:spPr/>
      <dgm:t>
        <a:bodyPr/>
        <a:lstStyle/>
        <a:p>
          <a:endParaRPr lang="cs-CZ"/>
        </a:p>
      </dgm:t>
    </dgm:pt>
    <dgm:pt modelId="{289438FE-D637-4810-8F58-84153D883DDB}">
      <dgm:prSet/>
      <dgm:spPr/>
      <dgm:t>
        <a:bodyPr/>
        <a:lstStyle/>
        <a:p>
          <a:pPr rtl="0"/>
          <a:r>
            <a:rPr lang="cs-CZ" dirty="0" smtClean="0"/>
            <a:t>Vnitřní rozhranní ISZR</a:t>
          </a:r>
          <a:endParaRPr lang="cs-CZ" dirty="0"/>
        </a:p>
      </dgm:t>
    </dgm:pt>
    <dgm:pt modelId="{017D4DBE-E4B8-4202-8D25-80048D01978C}" type="parTrans" cxnId="{10C5FA7F-D011-41A2-A371-6E8D7192DE50}">
      <dgm:prSet/>
      <dgm:spPr/>
      <dgm:t>
        <a:bodyPr/>
        <a:lstStyle/>
        <a:p>
          <a:endParaRPr lang="cs-CZ"/>
        </a:p>
      </dgm:t>
    </dgm:pt>
    <dgm:pt modelId="{5C07D6F8-A44F-4B3C-B0EB-1E5079EEB895}" type="sibTrans" cxnId="{10C5FA7F-D011-41A2-A371-6E8D7192DE50}">
      <dgm:prSet/>
      <dgm:spPr/>
      <dgm:t>
        <a:bodyPr/>
        <a:lstStyle/>
        <a:p>
          <a:endParaRPr lang="cs-CZ"/>
        </a:p>
      </dgm:t>
    </dgm:pt>
    <dgm:pt modelId="{EEE709D6-9C68-4BBF-B822-A5A53133EA73}">
      <dgm:prSet/>
      <dgm:spPr/>
      <dgm:t>
        <a:bodyPr/>
        <a:lstStyle/>
        <a:p>
          <a:pPr rtl="0"/>
          <a:r>
            <a:rPr lang="cs-CZ" dirty="0" smtClean="0"/>
            <a:t>slouží k interní bezpečné komunikaci mezi jednotlivými komponentami systému základních registrů</a:t>
          </a:r>
          <a:endParaRPr lang="cs-CZ" dirty="0"/>
        </a:p>
      </dgm:t>
    </dgm:pt>
    <dgm:pt modelId="{D056920D-76A6-4641-9848-01BE641E1885}" type="parTrans" cxnId="{FF9039BB-51C1-4921-8AE4-142EC48BDD73}">
      <dgm:prSet/>
      <dgm:spPr/>
      <dgm:t>
        <a:bodyPr/>
        <a:lstStyle/>
        <a:p>
          <a:endParaRPr lang="cs-CZ"/>
        </a:p>
      </dgm:t>
    </dgm:pt>
    <dgm:pt modelId="{F0D2211B-DE2A-45FE-AA72-83C0160BB6B0}" type="sibTrans" cxnId="{FF9039BB-51C1-4921-8AE4-142EC48BDD73}">
      <dgm:prSet/>
      <dgm:spPr/>
      <dgm:t>
        <a:bodyPr/>
        <a:lstStyle/>
        <a:p>
          <a:endParaRPr lang="cs-CZ"/>
        </a:p>
      </dgm:t>
    </dgm:pt>
    <dgm:pt modelId="{BB612276-3DEA-4A0F-ABDE-E670BBCB96D8}">
      <dgm:prSet/>
      <dgm:spPr/>
      <dgm:t>
        <a:bodyPr/>
        <a:lstStyle/>
        <a:p>
          <a:pPr rtl="0"/>
          <a:r>
            <a:rPr lang="cs-CZ" dirty="0" smtClean="0"/>
            <a:t>toto komunikační rozhraní je nedostupné mimo systém základních registrů</a:t>
          </a:r>
          <a:endParaRPr lang="cs-CZ" dirty="0"/>
        </a:p>
      </dgm:t>
    </dgm:pt>
    <dgm:pt modelId="{9772D3CA-A448-4572-B549-709208F0263A}" type="parTrans" cxnId="{A861A990-ACC1-4F11-82C1-0CCF9406E30D}">
      <dgm:prSet/>
      <dgm:spPr/>
      <dgm:t>
        <a:bodyPr/>
        <a:lstStyle/>
        <a:p>
          <a:endParaRPr lang="cs-CZ"/>
        </a:p>
      </dgm:t>
    </dgm:pt>
    <dgm:pt modelId="{2C99E11B-FF83-4007-ABB2-5DA5AC63D290}" type="sibTrans" cxnId="{A861A990-ACC1-4F11-82C1-0CCF9406E30D}">
      <dgm:prSet/>
      <dgm:spPr/>
      <dgm:t>
        <a:bodyPr/>
        <a:lstStyle/>
        <a:p>
          <a:endParaRPr lang="cs-CZ"/>
        </a:p>
      </dgm:t>
    </dgm:pt>
    <dgm:pt modelId="{84D6044C-003B-46E7-BE44-8A7FB0DFE1C0}">
      <dgm:prSet/>
      <dgm:spPr/>
      <dgm:t>
        <a:bodyPr/>
        <a:lstStyle/>
        <a:p>
          <a:pPr rtl="0"/>
          <a:r>
            <a:rPr lang="cs-CZ" dirty="0" smtClean="0"/>
            <a:t>poskytuje základní služby pro komunikaci logiky zpracování ISZR s jednotlivými základními registry a ORG.</a:t>
          </a:r>
          <a:endParaRPr lang="cs-CZ" dirty="0"/>
        </a:p>
      </dgm:t>
    </dgm:pt>
    <dgm:pt modelId="{9A981C00-11BF-441D-BC7C-64A97F2D055F}" type="parTrans" cxnId="{DD8D8FDF-30C1-4183-91A0-233153B974CA}">
      <dgm:prSet/>
      <dgm:spPr/>
      <dgm:t>
        <a:bodyPr/>
        <a:lstStyle/>
        <a:p>
          <a:endParaRPr lang="cs-CZ"/>
        </a:p>
      </dgm:t>
    </dgm:pt>
    <dgm:pt modelId="{6FC7454E-46DE-455D-9D59-8D0F18411492}" type="sibTrans" cxnId="{DD8D8FDF-30C1-4183-91A0-233153B974CA}">
      <dgm:prSet/>
      <dgm:spPr/>
      <dgm:t>
        <a:bodyPr/>
        <a:lstStyle/>
        <a:p>
          <a:endParaRPr lang="cs-CZ"/>
        </a:p>
      </dgm:t>
    </dgm:pt>
    <dgm:pt modelId="{872A3932-D278-4008-A345-3D2FD863311A}" type="pres">
      <dgm:prSet presAssocID="{8A4C6E6E-06CA-490F-AD66-5183FB3B52F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89932BB-8069-422D-8C44-3F47F47EA413}" type="pres">
      <dgm:prSet presAssocID="{9DE81FB4-849E-4AF6-AB55-5770D764BB47}" presName="parentLin" presStyleCnt="0"/>
      <dgm:spPr/>
    </dgm:pt>
    <dgm:pt modelId="{1E741725-E7E6-48DB-956A-E388125C8986}" type="pres">
      <dgm:prSet presAssocID="{9DE81FB4-849E-4AF6-AB55-5770D764BB47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BE84AFF5-2BB4-4137-8E44-766EFEEE6CD8}" type="pres">
      <dgm:prSet presAssocID="{9DE81FB4-849E-4AF6-AB55-5770D764BB4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9E77AB-0D8D-4389-84EF-48B708843FD9}" type="pres">
      <dgm:prSet presAssocID="{9DE81FB4-849E-4AF6-AB55-5770D764BB47}" presName="negativeSpace" presStyleCnt="0"/>
      <dgm:spPr/>
    </dgm:pt>
    <dgm:pt modelId="{DD6D91F8-BC07-414D-B7FA-D81617C2C7D4}" type="pres">
      <dgm:prSet presAssocID="{9DE81FB4-849E-4AF6-AB55-5770D764BB47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28C20A-9CAF-454D-AEC0-AF8ABFC4AA5C}" type="pres">
      <dgm:prSet presAssocID="{D9D1C65B-B1F3-469C-BB09-6823F58E3C13}" presName="spaceBetweenRectangles" presStyleCnt="0"/>
      <dgm:spPr/>
    </dgm:pt>
    <dgm:pt modelId="{DDEFF1F3-0BB5-4777-ADBF-C576E1841A2B}" type="pres">
      <dgm:prSet presAssocID="{289438FE-D637-4810-8F58-84153D883DDB}" presName="parentLin" presStyleCnt="0"/>
      <dgm:spPr/>
    </dgm:pt>
    <dgm:pt modelId="{CB8A0C67-D3A0-4FDB-A7E9-82286954CD85}" type="pres">
      <dgm:prSet presAssocID="{289438FE-D637-4810-8F58-84153D883DDB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FB429A64-40DA-4750-A930-D1128E0B0C3D}" type="pres">
      <dgm:prSet presAssocID="{289438FE-D637-4810-8F58-84153D883DD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C427FC-4EC4-4619-A34A-05BB47D551B8}" type="pres">
      <dgm:prSet presAssocID="{289438FE-D637-4810-8F58-84153D883DDB}" presName="negativeSpace" presStyleCnt="0"/>
      <dgm:spPr/>
    </dgm:pt>
    <dgm:pt modelId="{5B72F502-F14E-4CE9-9340-D09C3B6A1662}" type="pres">
      <dgm:prSet presAssocID="{289438FE-D637-4810-8F58-84153D883DDB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90E38D4-935D-4E96-8E76-7C97F2F02663}" srcId="{9DE81FB4-849E-4AF6-AB55-5770D764BB47}" destId="{14A857C2-1B6B-43A2-9B7A-826E38C2D9FF}" srcOrd="1" destOrd="0" parTransId="{B717D5D2-19A3-4DB1-B262-71E2894F6E3D}" sibTransId="{DA6F9DE7-7621-4AD1-AF07-C72F1A0B73AE}"/>
    <dgm:cxn modelId="{0EE478B4-2A34-4D48-A0C4-7E958ADCB527}" type="presOf" srcId="{84D6044C-003B-46E7-BE44-8A7FB0DFE1C0}" destId="{5B72F502-F14E-4CE9-9340-D09C3B6A1662}" srcOrd="0" destOrd="2" presId="urn:microsoft.com/office/officeart/2005/8/layout/list1"/>
    <dgm:cxn modelId="{A861A990-ACC1-4F11-82C1-0CCF9406E30D}" srcId="{289438FE-D637-4810-8F58-84153D883DDB}" destId="{BB612276-3DEA-4A0F-ABDE-E670BBCB96D8}" srcOrd="1" destOrd="0" parTransId="{9772D3CA-A448-4572-B549-709208F0263A}" sibTransId="{2C99E11B-FF83-4007-ABB2-5DA5AC63D290}"/>
    <dgm:cxn modelId="{21A57C25-5167-40B1-A0DE-13808C8437CB}" type="presOf" srcId="{289438FE-D637-4810-8F58-84153D883DDB}" destId="{CB8A0C67-D3A0-4FDB-A7E9-82286954CD85}" srcOrd="0" destOrd="0" presId="urn:microsoft.com/office/officeart/2005/8/layout/list1"/>
    <dgm:cxn modelId="{E0FEC00F-574E-4228-872E-A9B830E84CE0}" type="presOf" srcId="{EEE709D6-9C68-4BBF-B822-A5A53133EA73}" destId="{5B72F502-F14E-4CE9-9340-D09C3B6A1662}" srcOrd="0" destOrd="0" presId="urn:microsoft.com/office/officeart/2005/8/layout/list1"/>
    <dgm:cxn modelId="{CE1E2F5A-183D-4BFF-A74F-6FB19A667B97}" type="presOf" srcId="{8A4C6E6E-06CA-490F-AD66-5183FB3B52F6}" destId="{872A3932-D278-4008-A345-3D2FD863311A}" srcOrd="0" destOrd="0" presId="urn:microsoft.com/office/officeart/2005/8/layout/list1"/>
    <dgm:cxn modelId="{22370524-9D7F-4392-8F6A-527DDE720FA6}" type="presOf" srcId="{9DE81FB4-849E-4AF6-AB55-5770D764BB47}" destId="{1E741725-E7E6-48DB-956A-E388125C8986}" srcOrd="0" destOrd="0" presId="urn:microsoft.com/office/officeart/2005/8/layout/list1"/>
    <dgm:cxn modelId="{DD8D8FDF-30C1-4183-91A0-233153B974CA}" srcId="{289438FE-D637-4810-8F58-84153D883DDB}" destId="{84D6044C-003B-46E7-BE44-8A7FB0DFE1C0}" srcOrd="2" destOrd="0" parTransId="{9A981C00-11BF-441D-BC7C-64A97F2D055F}" sibTransId="{6FC7454E-46DE-455D-9D59-8D0F18411492}"/>
    <dgm:cxn modelId="{F0066512-6E86-46CA-B757-CB47C8984C52}" type="presOf" srcId="{E01DFE1B-810A-4D59-9146-4F324B34991A}" destId="{DD6D91F8-BC07-414D-B7FA-D81617C2C7D4}" srcOrd="0" destOrd="0" presId="urn:microsoft.com/office/officeart/2005/8/layout/list1"/>
    <dgm:cxn modelId="{FF9039BB-51C1-4921-8AE4-142EC48BDD73}" srcId="{289438FE-D637-4810-8F58-84153D883DDB}" destId="{EEE709D6-9C68-4BBF-B822-A5A53133EA73}" srcOrd="0" destOrd="0" parTransId="{D056920D-76A6-4641-9848-01BE641E1885}" sibTransId="{F0D2211B-DE2A-45FE-AA72-83C0160BB6B0}"/>
    <dgm:cxn modelId="{10C5FA7F-D011-41A2-A371-6E8D7192DE50}" srcId="{8A4C6E6E-06CA-490F-AD66-5183FB3B52F6}" destId="{289438FE-D637-4810-8F58-84153D883DDB}" srcOrd="1" destOrd="0" parTransId="{017D4DBE-E4B8-4202-8D25-80048D01978C}" sibTransId="{5C07D6F8-A44F-4B3C-B0EB-1E5079EEB895}"/>
    <dgm:cxn modelId="{B0642E37-A57F-4878-9E2E-F6EB0C27BA88}" type="presOf" srcId="{BB612276-3DEA-4A0F-ABDE-E670BBCB96D8}" destId="{5B72F502-F14E-4CE9-9340-D09C3B6A1662}" srcOrd="0" destOrd="1" presId="urn:microsoft.com/office/officeart/2005/8/layout/list1"/>
    <dgm:cxn modelId="{D5DD827B-BB88-42CD-9FD8-C5EACE53A78C}" type="presOf" srcId="{14A857C2-1B6B-43A2-9B7A-826E38C2D9FF}" destId="{DD6D91F8-BC07-414D-B7FA-D81617C2C7D4}" srcOrd="0" destOrd="1" presId="urn:microsoft.com/office/officeart/2005/8/layout/list1"/>
    <dgm:cxn modelId="{4186039A-AA2A-4080-B938-265D0E517DEA}" type="presOf" srcId="{9DE81FB4-849E-4AF6-AB55-5770D764BB47}" destId="{BE84AFF5-2BB4-4137-8E44-766EFEEE6CD8}" srcOrd="1" destOrd="0" presId="urn:microsoft.com/office/officeart/2005/8/layout/list1"/>
    <dgm:cxn modelId="{F6DFF8EC-D0BC-4450-B1A3-2F564A9067AD}" srcId="{8A4C6E6E-06CA-490F-AD66-5183FB3B52F6}" destId="{9DE81FB4-849E-4AF6-AB55-5770D764BB47}" srcOrd="0" destOrd="0" parTransId="{DBDCEE99-DB0B-4319-83A2-3EE420DCC60D}" sibTransId="{D9D1C65B-B1F3-469C-BB09-6823F58E3C13}"/>
    <dgm:cxn modelId="{FDF98B8F-B185-457D-ADA1-5C55DB847C68}" srcId="{9DE81FB4-849E-4AF6-AB55-5770D764BB47}" destId="{E01DFE1B-810A-4D59-9146-4F324B34991A}" srcOrd="0" destOrd="0" parTransId="{DF3BBC26-A866-4E25-AF24-429E93C7584C}" sibTransId="{A0B57F61-8919-4677-9D79-E7DA79343454}"/>
    <dgm:cxn modelId="{D4321A55-F212-44C1-8FEB-8C1B8A3A2F65}" type="presOf" srcId="{289438FE-D637-4810-8F58-84153D883DDB}" destId="{FB429A64-40DA-4750-A930-D1128E0B0C3D}" srcOrd="1" destOrd="0" presId="urn:microsoft.com/office/officeart/2005/8/layout/list1"/>
    <dgm:cxn modelId="{F0E7F4D7-4393-4BB4-AFAD-5358A9823AE4}" type="presParOf" srcId="{872A3932-D278-4008-A345-3D2FD863311A}" destId="{F89932BB-8069-422D-8C44-3F47F47EA413}" srcOrd="0" destOrd="0" presId="urn:microsoft.com/office/officeart/2005/8/layout/list1"/>
    <dgm:cxn modelId="{7C6D9B39-4196-406A-A90F-06408E28EDCD}" type="presParOf" srcId="{F89932BB-8069-422D-8C44-3F47F47EA413}" destId="{1E741725-E7E6-48DB-956A-E388125C8986}" srcOrd="0" destOrd="0" presId="urn:microsoft.com/office/officeart/2005/8/layout/list1"/>
    <dgm:cxn modelId="{E6350B1D-F793-4F29-9D21-42BFCF0C6E8F}" type="presParOf" srcId="{F89932BB-8069-422D-8C44-3F47F47EA413}" destId="{BE84AFF5-2BB4-4137-8E44-766EFEEE6CD8}" srcOrd="1" destOrd="0" presId="urn:microsoft.com/office/officeart/2005/8/layout/list1"/>
    <dgm:cxn modelId="{716865D8-2387-485D-B8C2-02054AF263E9}" type="presParOf" srcId="{872A3932-D278-4008-A345-3D2FD863311A}" destId="{E09E77AB-0D8D-4389-84EF-48B708843FD9}" srcOrd="1" destOrd="0" presId="urn:microsoft.com/office/officeart/2005/8/layout/list1"/>
    <dgm:cxn modelId="{55124284-14C1-490C-AEA2-1BB656DAF7DA}" type="presParOf" srcId="{872A3932-D278-4008-A345-3D2FD863311A}" destId="{DD6D91F8-BC07-414D-B7FA-D81617C2C7D4}" srcOrd="2" destOrd="0" presId="urn:microsoft.com/office/officeart/2005/8/layout/list1"/>
    <dgm:cxn modelId="{8DEBFF2A-6343-4826-8EA9-103A27226704}" type="presParOf" srcId="{872A3932-D278-4008-A345-3D2FD863311A}" destId="{5528C20A-9CAF-454D-AEC0-AF8ABFC4AA5C}" srcOrd="3" destOrd="0" presId="urn:microsoft.com/office/officeart/2005/8/layout/list1"/>
    <dgm:cxn modelId="{99EA8D30-4DCE-4654-918D-C88CA61A7551}" type="presParOf" srcId="{872A3932-D278-4008-A345-3D2FD863311A}" destId="{DDEFF1F3-0BB5-4777-ADBF-C576E1841A2B}" srcOrd="4" destOrd="0" presId="urn:microsoft.com/office/officeart/2005/8/layout/list1"/>
    <dgm:cxn modelId="{F315EF25-2DC7-48D2-8BF2-7EDF549A778F}" type="presParOf" srcId="{DDEFF1F3-0BB5-4777-ADBF-C576E1841A2B}" destId="{CB8A0C67-D3A0-4FDB-A7E9-82286954CD85}" srcOrd="0" destOrd="0" presId="urn:microsoft.com/office/officeart/2005/8/layout/list1"/>
    <dgm:cxn modelId="{F2FEE956-6018-43F3-B08A-14B881B2E893}" type="presParOf" srcId="{DDEFF1F3-0BB5-4777-ADBF-C576E1841A2B}" destId="{FB429A64-40DA-4750-A930-D1128E0B0C3D}" srcOrd="1" destOrd="0" presId="urn:microsoft.com/office/officeart/2005/8/layout/list1"/>
    <dgm:cxn modelId="{F1AEBEB5-9640-42A3-B431-D524A5B162A1}" type="presParOf" srcId="{872A3932-D278-4008-A345-3D2FD863311A}" destId="{E2C427FC-4EC4-4619-A34A-05BB47D551B8}" srcOrd="5" destOrd="0" presId="urn:microsoft.com/office/officeart/2005/8/layout/list1"/>
    <dgm:cxn modelId="{F45AF633-BE88-4B53-A20C-612B45A821AC}" type="presParOf" srcId="{872A3932-D278-4008-A345-3D2FD863311A}" destId="{5B72F502-F14E-4CE9-9340-D09C3B6A166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4A89F9D-E0F9-42D7-9C94-B8262409442D}" type="doc">
      <dgm:prSet loTypeId="urn:microsoft.com/office/officeart/2005/8/layout/list1" loCatId="list" qsTypeId="urn:microsoft.com/office/officeart/2005/8/quickstyle/3d3" qsCatId="3D" csTypeId="urn:microsoft.com/office/officeart/2005/8/colors/accent0_3" csCatId="mainScheme"/>
      <dgm:spPr/>
      <dgm:t>
        <a:bodyPr/>
        <a:lstStyle/>
        <a:p>
          <a:endParaRPr lang="cs-CZ"/>
        </a:p>
      </dgm:t>
    </dgm:pt>
    <dgm:pt modelId="{DFFEE8EB-29B2-4356-B78F-7876110F8DC1}">
      <dgm:prSet/>
      <dgm:spPr/>
      <dgm:t>
        <a:bodyPr/>
        <a:lstStyle/>
        <a:p>
          <a:pPr rtl="0"/>
          <a:r>
            <a:rPr lang="cs-CZ" dirty="0" smtClean="0"/>
            <a:t>Aplikační logika ISZR</a:t>
          </a:r>
          <a:endParaRPr lang="cs-CZ" dirty="0"/>
        </a:p>
      </dgm:t>
    </dgm:pt>
    <dgm:pt modelId="{D4E7157D-32F9-41EA-B7B5-33AF008E10A5}" type="parTrans" cxnId="{3D68D404-37F7-4EB3-9C35-F83A5210B0A4}">
      <dgm:prSet/>
      <dgm:spPr/>
      <dgm:t>
        <a:bodyPr/>
        <a:lstStyle/>
        <a:p>
          <a:endParaRPr lang="cs-CZ"/>
        </a:p>
      </dgm:t>
    </dgm:pt>
    <dgm:pt modelId="{6CD05D05-A67D-428E-A21B-43FF1C7F7685}" type="sibTrans" cxnId="{3D68D404-37F7-4EB3-9C35-F83A5210B0A4}">
      <dgm:prSet/>
      <dgm:spPr/>
      <dgm:t>
        <a:bodyPr/>
        <a:lstStyle/>
        <a:p>
          <a:endParaRPr lang="cs-CZ"/>
        </a:p>
      </dgm:t>
    </dgm:pt>
    <dgm:pt modelId="{426AFA86-0872-4114-9452-5393D9771340}">
      <dgm:prSet/>
      <dgm:spPr/>
      <dgm:t>
        <a:bodyPr/>
        <a:lstStyle/>
        <a:p>
          <a:pPr rtl="0"/>
          <a:r>
            <a:rPr lang="cs-CZ" dirty="0" smtClean="0"/>
            <a:t>zajišťuje výkonnou část ISZR</a:t>
          </a:r>
          <a:endParaRPr lang="cs-CZ" dirty="0"/>
        </a:p>
      </dgm:t>
    </dgm:pt>
    <dgm:pt modelId="{BE065E67-E447-4C02-B111-BB08DE934CE8}" type="parTrans" cxnId="{8986C9D5-7439-456F-A8FD-DE82834D3FD0}">
      <dgm:prSet/>
      <dgm:spPr/>
      <dgm:t>
        <a:bodyPr/>
        <a:lstStyle/>
        <a:p>
          <a:endParaRPr lang="cs-CZ"/>
        </a:p>
      </dgm:t>
    </dgm:pt>
    <dgm:pt modelId="{FD8DEDC9-EC6C-4972-8DC3-BFE80AC8C61E}" type="sibTrans" cxnId="{8986C9D5-7439-456F-A8FD-DE82834D3FD0}">
      <dgm:prSet/>
      <dgm:spPr/>
      <dgm:t>
        <a:bodyPr/>
        <a:lstStyle/>
        <a:p>
          <a:endParaRPr lang="cs-CZ"/>
        </a:p>
      </dgm:t>
    </dgm:pt>
    <dgm:pt modelId="{E5298B92-BEDE-4C72-885D-444681EEAF2C}">
      <dgm:prSet/>
      <dgm:spPr/>
      <dgm:t>
        <a:bodyPr/>
        <a:lstStyle/>
        <a:p>
          <a:pPr rtl="0"/>
          <a:r>
            <a:rPr lang="cs-CZ" dirty="0" smtClean="0"/>
            <a:t>z registru práv a povinností přebírá matice oprávnění, udržuje sadu povolených služeb a složených funkcí</a:t>
          </a:r>
          <a:endParaRPr lang="cs-CZ" dirty="0"/>
        </a:p>
      </dgm:t>
    </dgm:pt>
    <dgm:pt modelId="{2321556D-B92C-4518-B8DB-7C7739D2FCC1}" type="parTrans" cxnId="{202C5AEA-6422-4EA0-B840-D76C505F5BD9}">
      <dgm:prSet/>
      <dgm:spPr/>
      <dgm:t>
        <a:bodyPr/>
        <a:lstStyle/>
        <a:p>
          <a:endParaRPr lang="cs-CZ"/>
        </a:p>
      </dgm:t>
    </dgm:pt>
    <dgm:pt modelId="{2B646DD0-91FA-4C0A-826E-4BE488B9B216}" type="sibTrans" cxnId="{202C5AEA-6422-4EA0-B840-D76C505F5BD9}">
      <dgm:prSet/>
      <dgm:spPr/>
      <dgm:t>
        <a:bodyPr/>
        <a:lstStyle/>
        <a:p>
          <a:endParaRPr lang="cs-CZ"/>
        </a:p>
      </dgm:t>
    </dgm:pt>
    <dgm:pt modelId="{6C7E21D1-A380-462D-98C8-4914D0BD7B89}">
      <dgm:prSet/>
      <dgm:spPr/>
      <dgm:t>
        <a:bodyPr/>
        <a:lstStyle/>
        <a:p>
          <a:pPr rtl="0"/>
          <a:r>
            <a:rPr lang="cs-CZ" dirty="0" smtClean="0"/>
            <a:t>zajišťuje správu front zpráv</a:t>
          </a:r>
          <a:endParaRPr lang="cs-CZ" dirty="0"/>
        </a:p>
      </dgm:t>
    </dgm:pt>
    <dgm:pt modelId="{AF5AFF6A-BB24-46CB-A48D-29BA2A92CA22}" type="parTrans" cxnId="{5FACFAF6-8631-433B-89B0-F4FE4858E703}">
      <dgm:prSet/>
      <dgm:spPr/>
      <dgm:t>
        <a:bodyPr/>
        <a:lstStyle/>
        <a:p>
          <a:endParaRPr lang="cs-CZ"/>
        </a:p>
      </dgm:t>
    </dgm:pt>
    <dgm:pt modelId="{71FA7517-4041-4888-982B-C18A1169A018}" type="sibTrans" cxnId="{5FACFAF6-8631-433B-89B0-F4FE4858E703}">
      <dgm:prSet/>
      <dgm:spPr/>
      <dgm:t>
        <a:bodyPr/>
        <a:lstStyle/>
        <a:p>
          <a:endParaRPr lang="cs-CZ"/>
        </a:p>
      </dgm:t>
    </dgm:pt>
    <dgm:pt modelId="{5B646E0A-9D36-4EDB-8B81-DA6FF47620CE}">
      <dgm:prSet/>
      <dgm:spPr/>
      <dgm:t>
        <a:bodyPr/>
        <a:lstStyle/>
        <a:p>
          <a:pPr rtl="0"/>
          <a:r>
            <a:rPr lang="cs-CZ" dirty="0" smtClean="0"/>
            <a:t>zprostředkuje přepočet AIFO pro jednotlivé agendy prostřednictvím ORG.</a:t>
          </a:r>
          <a:endParaRPr lang="cs-CZ" dirty="0"/>
        </a:p>
      </dgm:t>
    </dgm:pt>
    <dgm:pt modelId="{B85D6022-7EC3-4CBD-AA63-C1D2750A57B9}" type="parTrans" cxnId="{946E63DF-FBA4-4B3C-AD97-4BEFA0AD1231}">
      <dgm:prSet/>
      <dgm:spPr/>
      <dgm:t>
        <a:bodyPr/>
        <a:lstStyle/>
        <a:p>
          <a:endParaRPr lang="cs-CZ"/>
        </a:p>
      </dgm:t>
    </dgm:pt>
    <dgm:pt modelId="{F274953D-7B75-4778-B680-94F390E2FE19}" type="sibTrans" cxnId="{946E63DF-FBA4-4B3C-AD97-4BEFA0AD1231}">
      <dgm:prSet/>
      <dgm:spPr/>
      <dgm:t>
        <a:bodyPr/>
        <a:lstStyle/>
        <a:p>
          <a:endParaRPr lang="cs-CZ"/>
        </a:p>
      </dgm:t>
    </dgm:pt>
    <dgm:pt modelId="{64CCDA53-AAAA-49D3-8FE1-D2BDE76A5994}">
      <dgm:prSet/>
      <dgm:spPr/>
      <dgm:t>
        <a:bodyPr/>
        <a:lstStyle/>
        <a:p>
          <a:pPr rtl="0"/>
          <a:r>
            <a:rPr lang="cs-CZ" dirty="0" smtClean="0"/>
            <a:t>Vnější rozhranní ISZR</a:t>
          </a:r>
          <a:endParaRPr lang="cs-CZ" dirty="0"/>
        </a:p>
      </dgm:t>
    </dgm:pt>
    <dgm:pt modelId="{17EEA0D9-34C3-4A3A-A006-21EDCD2D73AC}" type="parTrans" cxnId="{7582C497-115B-4048-8F0B-426258BA3FEA}">
      <dgm:prSet/>
      <dgm:spPr/>
      <dgm:t>
        <a:bodyPr/>
        <a:lstStyle/>
        <a:p>
          <a:endParaRPr lang="cs-CZ"/>
        </a:p>
      </dgm:t>
    </dgm:pt>
    <dgm:pt modelId="{DD9D86C5-0DA7-40A5-A01B-9AD358CFFE9F}" type="sibTrans" cxnId="{7582C497-115B-4048-8F0B-426258BA3FEA}">
      <dgm:prSet/>
      <dgm:spPr/>
      <dgm:t>
        <a:bodyPr/>
        <a:lstStyle/>
        <a:p>
          <a:endParaRPr lang="cs-CZ"/>
        </a:p>
      </dgm:t>
    </dgm:pt>
    <dgm:pt modelId="{C6E007AC-6C16-40D8-9377-11B8A552D937}">
      <dgm:prSet/>
      <dgm:spPr/>
      <dgm:t>
        <a:bodyPr/>
        <a:lstStyle/>
        <a:p>
          <a:pPr rtl="0"/>
          <a:r>
            <a:rPr lang="cs-CZ" dirty="0" smtClean="0"/>
            <a:t>slouží k publikaci služeb základních registrů</a:t>
          </a:r>
          <a:endParaRPr lang="cs-CZ" dirty="0"/>
        </a:p>
      </dgm:t>
    </dgm:pt>
    <dgm:pt modelId="{3537E939-AB90-4755-9777-FCE04D63CA3D}" type="parTrans" cxnId="{AE4C455A-780E-4AFE-887E-95BD633C47A3}">
      <dgm:prSet/>
      <dgm:spPr/>
      <dgm:t>
        <a:bodyPr/>
        <a:lstStyle/>
        <a:p>
          <a:endParaRPr lang="cs-CZ"/>
        </a:p>
      </dgm:t>
    </dgm:pt>
    <dgm:pt modelId="{CFF41B52-CC2C-4E38-AEC3-FB85BD52D70A}" type="sibTrans" cxnId="{AE4C455A-780E-4AFE-887E-95BD633C47A3}">
      <dgm:prSet/>
      <dgm:spPr/>
      <dgm:t>
        <a:bodyPr/>
        <a:lstStyle/>
        <a:p>
          <a:endParaRPr lang="cs-CZ"/>
        </a:p>
      </dgm:t>
    </dgm:pt>
    <dgm:pt modelId="{E3A64795-28D9-466C-95D5-21C5346A5346}">
      <dgm:prSet/>
      <dgm:spPr/>
      <dgm:t>
        <a:bodyPr/>
        <a:lstStyle/>
        <a:p>
          <a:pPr rtl="0"/>
          <a:r>
            <a:rPr lang="cs-CZ" dirty="0" smtClean="0"/>
            <a:t>provádí primárně řízení vstupních a výstupních front, publikaci katalogu služeb základních registrů a předávání požadavků aplikační logice ISZR</a:t>
          </a:r>
          <a:endParaRPr lang="cs-CZ" dirty="0"/>
        </a:p>
      </dgm:t>
    </dgm:pt>
    <dgm:pt modelId="{5CA104EB-F4E9-4AC3-86D7-B215B173228F}" type="parTrans" cxnId="{C0F50D3B-943B-44F9-9502-7E73EE86A349}">
      <dgm:prSet/>
      <dgm:spPr/>
      <dgm:t>
        <a:bodyPr/>
        <a:lstStyle/>
        <a:p>
          <a:endParaRPr lang="cs-CZ"/>
        </a:p>
      </dgm:t>
    </dgm:pt>
    <dgm:pt modelId="{20FFD7F0-DEB2-417D-9B4F-349BA1255C00}" type="sibTrans" cxnId="{C0F50D3B-943B-44F9-9502-7E73EE86A349}">
      <dgm:prSet/>
      <dgm:spPr/>
      <dgm:t>
        <a:bodyPr/>
        <a:lstStyle/>
        <a:p>
          <a:endParaRPr lang="cs-CZ"/>
        </a:p>
      </dgm:t>
    </dgm:pt>
    <dgm:pt modelId="{6F4ED49A-DB99-4D16-B83D-6ADE04272EE4}">
      <dgm:prSet/>
      <dgm:spPr/>
      <dgm:t>
        <a:bodyPr/>
        <a:lstStyle/>
        <a:p>
          <a:pPr rtl="0"/>
          <a:r>
            <a:rPr lang="cs-CZ" dirty="0" smtClean="0"/>
            <a:t>představuje základní bezpečnostní perimetr a jedinou spojnici mezi systémem základních registrů a vnějším světem.</a:t>
          </a:r>
          <a:endParaRPr lang="cs-CZ" dirty="0"/>
        </a:p>
      </dgm:t>
    </dgm:pt>
    <dgm:pt modelId="{E41BC29A-82CA-4DEE-B80A-90FE87287306}" type="parTrans" cxnId="{D2C06C82-DA9F-484C-BDDE-B92D77206248}">
      <dgm:prSet/>
      <dgm:spPr/>
      <dgm:t>
        <a:bodyPr/>
        <a:lstStyle/>
        <a:p>
          <a:endParaRPr lang="cs-CZ"/>
        </a:p>
      </dgm:t>
    </dgm:pt>
    <dgm:pt modelId="{452233EC-4AD2-4C4F-A5E1-FE674FF8045E}" type="sibTrans" cxnId="{D2C06C82-DA9F-484C-BDDE-B92D77206248}">
      <dgm:prSet/>
      <dgm:spPr/>
      <dgm:t>
        <a:bodyPr/>
        <a:lstStyle/>
        <a:p>
          <a:endParaRPr lang="cs-CZ"/>
        </a:p>
      </dgm:t>
    </dgm:pt>
    <dgm:pt modelId="{67B08E6A-1C29-4356-B0D0-D9242F805885}" type="pres">
      <dgm:prSet presAssocID="{C4A89F9D-E0F9-42D7-9C94-B8262409442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5BE9750-8478-43E2-A17E-684207DC627E}" type="pres">
      <dgm:prSet presAssocID="{DFFEE8EB-29B2-4356-B78F-7876110F8DC1}" presName="parentLin" presStyleCnt="0"/>
      <dgm:spPr/>
    </dgm:pt>
    <dgm:pt modelId="{7C08E951-6B99-4C34-B137-2CC44D48FC97}" type="pres">
      <dgm:prSet presAssocID="{DFFEE8EB-29B2-4356-B78F-7876110F8DC1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D52FC445-675F-4906-8100-1E99C23512B0}" type="pres">
      <dgm:prSet presAssocID="{DFFEE8EB-29B2-4356-B78F-7876110F8DC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6B5BA6-1C44-48C5-907F-AFDF3A043D4D}" type="pres">
      <dgm:prSet presAssocID="{DFFEE8EB-29B2-4356-B78F-7876110F8DC1}" presName="negativeSpace" presStyleCnt="0"/>
      <dgm:spPr/>
    </dgm:pt>
    <dgm:pt modelId="{31351506-05E2-4DEA-AFC2-C3B824EBFB30}" type="pres">
      <dgm:prSet presAssocID="{DFFEE8EB-29B2-4356-B78F-7876110F8DC1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80BD860-BB31-46EB-A0EA-0BB2DD6721CD}" type="pres">
      <dgm:prSet presAssocID="{6CD05D05-A67D-428E-A21B-43FF1C7F7685}" presName="spaceBetweenRectangles" presStyleCnt="0"/>
      <dgm:spPr/>
    </dgm:pt>
    <dgm:pt modelId="{523158D0-AD0B-4127-BC58-5B1A421B9644}" type="pres">
      <dgm:prSet presAssocID="{64CCDA53-AAAA-49D3-8FE1-D2BDE76A5994}" presName="parentLin" presStyleCnt="0"/>
      <dgm:spPr/>
    </dgm:pt>
    <dgm:pt modelId="{3F6BFA9B-E078-4652-A49C-5730862198D1}" type="pres">
      <dgm:prSet presAssocID="{64CCDA53-AAAA-49D3-8FE1-D2BDE76A5994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8871964C-4F47-4FEE-8AA3-A6FA2B62D5F7}" type="pres">
      <dgm:prSet presAssocID="{64CCDA53-AAAA-49D3-8FE1-D2BDE76A599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8CE43BF-25AA-48C5-810C-253320E9435A}" type="pres">
      <dgm:prSet presAssocID="{64CCDA53-AAAA-49D3-8FE1-D2BDE76A5994}" presName="negativeSpace" presStyleCnt="0"/>
      <dgm:spPr/>
    </dgm:pt>
    <dgm:pt modelId="{8A0B6989-A58C-4B4F-9D87-98F84D896425}" type="pres">
      <dgm:prSet presAssocID="{64CCDA53-AAAA-49D3-8FE1-D2BDE76A5994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5D7632C-6766-4206-AFC3-2E3D46684669}" type="presOf" srcId="{E3A64795-28D9-466C-95D5-21C5346A5346}" destId="{8A0B6989-A58C-4B4F-9D87-98F84D896425}" srcOrd="0" destOrd="1" presId="urn:microsoft.com/office/officeart/2005/8/layout/list1"/>
    <dgm:cxn modelId="{D2C06C82-DA9F-484C-BDDE-B92D77206248}" srcId="{64CCDA53-AAAA-49D3-8FE1-D2BDE76A5994}" destId="{6F4ED49A-DB99-4D16-B83D-6ADE04272EE4}" srcOrd="2" destOrd="0" parTransId="{E41BC29A-82CA-4DEE-B80A-90FE87287306}" sibTransId="{452233EC-4AD2-4C4F-A5E1-FE674FF8045E}"/>
    <dgm:cxn modelId="{D946CECC-4F7E-402A-BA28-4C8AA77473F3}" type="presOf" srcId="{DFFEE8EB-29B2-4356-B78F-7876110F8DC1}" destId="{D52FC445-675F-4906-8100-1E99C23512B0}" srcOrd="1" destOrd="0" presId="urn:microsoft.com/office/officeart/2005/8/layout/list1"/>
    <dgm:cxn modelId="{3842AB53-FEB0-4738-A71C-3C794C921D15}" type="presOf" srcId="{DFFEE8EB-29B2-4356-B78F-7876110F8DC1}" destId="{7C08E951-6B99-4C34-B137-2CC44D48FC97}" srcOrd="0" destOrd="0" presId="urn:microsoft.com/office/officeart/2005/8/layout/list1"/>
    <dgm:cxn modelId="{D445BB50-5C5D-49C9-B5E7-9C3A3DBBD87B}" type="presOf" srcId="{6F4ED49A-DB99-4D16-B83D-6ADE04272EE4}" destId="{8A0B6989-A58C-4B4F-9D87-98F84D896425}" srcOrd="0" destOrd="2" presId="urn:microsoft.com/office/officeart/2005/8/layout/list1"/>
    <dgm:cxn modelId="{974D6E74-08F0-4B6F-9DE3-C08ADCB71BC2}" type="presOf" srcId="{64CCDA53-AAAA-49D3-8FE1-D2BDE76A5994}" destId="{3F6BFA9B-E078-4652-A49C-5730862198D1}" srcOrd="0" destOrd="0" presId="urn:microsoft.com/office/officeart/2005/8/layout/list1"/>
    <dgm:cxn modelId="{202C5AEA-6422-4EA0-B840-D76C505F5BD9}" srcId="{DFFEE8EB-29B2-4356-B78F-7876110F8DC1}" destId="{E5298B92-BEDE-4C72-885D-444681EEAF2C}" srcOrd="1" destOrd="0" parTransId="{2321556D-B92C-4518-B8DB-7C7739D2FCC1}" sibTransId="{2B646DD0-91FA-4C0A-826E-4BE488B9B216}"/>
    <dgm:cxn modelId="{068E0B56-888F-4340-A4A5-30AEBF10D364}" type="presOf" srcId="{426AFA86-0872-4114-9452-5393D9771340}" destId="{31351506-05E2-4DEA-AFC2-C3B824EBFB30}" srcOrd="0" destOrd="0" presId="urn:microsoft.com/office/officeart/2005/8/layout/list1"/>
    <dgm:cxn modelId="{0AA8E3BF-1BF4-430A-A40F-4AB0C091AFF3}" type="presOf" srcId="{E5298B92-BEDE-4C72-885D-444681EEAF2C}" destId="{31351506-05E2-4DEA-AFC2-C3B824EBFB30}" srcOrd="0" destOrd="1" presId="urn:microsoft.com/office/officeart/2005/8/layout/list1"/>
    <dgm:cxn modelId="{8986C9D5-7439-456F-A8FD-DE82834D3FD0}" srcId="{DFFEE8EB-29B2-4356-B78F-7876110F8DC1}" destId="{426AFA86-0872-4114-9452-5393D9771340}" srcOrd="0" destOrd="0" parTransId="{BE065E67-E447-4C02-B111-BB08DE934CE8}" sibTransId="{FD8DEDC9-EC6C-4972-8DC3-BFE80AC8C61E}"/>
    <dgm:cxn modelId="{5FACFAF6-8631-433B-89B0-F4FE4858E703}" srcId="{DFFEE8EB-29B2-4356-B78F-7876110F8DC1}" destId="{6C7E21D1-A380-462D-98C8-4914D0BD7B89}" srcOrd="2" destOrd="0" parTransId="{AF5AFF6A-BB24-46CB-A48D-29BA2A92CA22}" sibTransId="{71FA7517-4041-4888-982B-C18A1169A018}"/>
    <dgm:cxn modelId="{108F925B-3D15-4A8F-A4A4-7E8699EA7DFA}" type="presOf" srcId="{64CCDA53-AAAA-49D3-8FE1-D2BDE76A5994}" destId="{8871964C-4F47-4FEE-8AA3-A6FA2B62D5F7}" srcOrd="1" destOrd="0" presId="urn:microsoft.com/office/officeart/2005/8/layout/list1"/>
    <dgm:cxn modelId="{716016C4-48CE-4BF4-AAF8-DEA3EB7919A9}" type="presOf" srcId="{5B646E0A-9D36-4EDB-8B81-DA6FF47620CE}" destId="{31351506-05E2-4DEA-AFC2-C3B824EBFB30}" srcOrd="0" destOrd="3" presId="urn:microsoft.com/office/officeart/2005/8/layout/list1"/>
    <dgm:cxn modelId="{C0F50D3B-943B-44F9-9502-7E73EE86A349}" srcId="{64CCDA53-AAAA-49D3-8FE1-D2BDE76A5994}" destId="{E3A64795-28D9-466C-95D5-21C5346A5346}" srcOrd="1" destOrd="0" parTransId="{5CA104EB-F4E9-4AC3-86D7-B215B173228F}" sibTransId="{20FFD7F0-DEB2-417D-9B4F-349BA1255C00}"/>
    <dgm:cxn modelId="{2AEA38E6-D860-468E-B6F2-8484FDCA771D}" type="presOf" srcId="{C4A89F9D-E0F9-42D7-9C94-B8262409442D}" destId="{67B08E6A-1C29-4356-B0D0-D9242F805885}" srcOrd="0" destOrd="0" presId="urn:microsoft.com/office/officeart/2005/8/layout/list1"/>
    <dgm:cxn modelId="{946E63DF-FBA4-4B3C-AD97-4BEFA0AD1231}" srcId="{DFFEE8EB-29B2-4356-B78F-7876110F8DC1}" destId="{5B646E0A-9D36-4EDB-8B81-DA6FF47620CE}" srcOrd="3" destOrd="0" parTransId="{B85D6022-7EC3-4CBD-AA63-C1D2750A57B9}" sibTransId="{F274953D-7B75-4778-B680-94F390E2FE19}"/>
    <dgm:cxn modelId="{AE4C455A-780E-4AFE-887E-95BD633C47A3}" srcId="{64CCDA53-AAAA-49D3-8FE1-D2BDE76A5994}" destId="{C6E007AC-6C16-40D8-9377-11B8A552D937}" srcOrd="0" destOrd="0" parTransId="{3537E939-AB90-4755-9777-FCE04D63CA3D}" sibTransId="{CFF41B52-CC2C-4E38-AEC3-FB85BD52D70A}"/>
    <dgm:cxn modelId="{8F9A764B-74D6-4A36-A6F7-6E19ED319FEC}" type="presOf" srcId="{C6E007AC-6C16-40D8-9377-11B8A552D937}" destId="{8A0B6989-A58C-4B4F-9D87-98F84D896425}" srcOrd="0" destOrd="0" presId="urn:microsoft.com/office/officeart/2005/8/layout/list1"/>
    <dgm:cxn modelId="{7582C497-115B-4048-8F0B-426258BA3FEA}" srcId="{C4A89F9D-E0F9-42D7-9C94-B8262409442D}" destId="{64CCDA53-AAAA-49D3-8FE1-D2BDE76A5994}" srcOrd="1" destOrd="0" parTransId="{17EEA0D9-34C3-4A3A-A006-21EDCD2D73AC}" sibTransId="{DD9D86C5-0DA7-40A5-A01B-9AD358CFFE9F}"/>
    <dgm:cxn modelId="{79588F03-B1B7-4A7B-B10C-41F76ED5DB73}" type="presOf" srcId="{6C7E21D1-A380-462D-98C8-4914D0BD7B89}" destId="{31351506-05E2-4DEA-AFC2-C3B824EBFB30}" srcOrd="0" destOrd="2" presId="urn:microsoft.com/office/officeart/2005/8/layout/list1"/>
    <dgm:cxn modelId="{3D68D404-37F7-4EB3-9C35-F83A5210B0A4}" srcId="{C4A89F9D-E0F9-42D7-9C94-B8262409442D}" destId="{DFFEE8EB-29B2-4356-B78F-7876110F8DC1}" srcOrd="0" destOrd="0" parTransId="{D4E7157D-32F9-41EA-B7B5-33AF008E10A5}" sibTransId="{6CD05D05-A67D-428E-A21B-43FF1C7F7685}"/>
    <dgm:cxn modelId="{CFBAC873-4369-4FA8-AD0D-2BD7FE579D8B}" type="presParOf" srcId="{67B08E6A-1C29-4356-B0D0-D9242F805885}" destId="{15BE9750-8478-43E2-A17E-684207DC627E}" srcOrd="0" destOrd="0" presId="urn:microsoft.com/office/officeart/2005/8/layout/list1"/>
    <dgm:cxn modelId="{20BD6D1D-DA62-4D8D-89D0-D974A30C2AC6}" type="presParOf" srcId="{15BE9750-8478-43E2-A17E-684207DC627E}" destId="{7C08E951-6B99-4C34-B137-2CC44D48FC97}" srcOrd="0" destOrd="0" presId="urn:microsoft.com/office/officeart/2005/8/layout/list1"/>
    <dgm:cxn modelId="{59D163F0-DA05-4903-9CFD-95EBD89D82DE}" type="presParOf" srcId="{15BE9750-8478-43E2-A17E-684207DC627E}" destId="{D52FC445-675F-4906-8100-1E99C23512B0}" srcOrd="1" destOrd="0" presId="urn:microsoft.com/office/officeart/2005/8/layout/list1"/>
    <dgm:cxn modelId="{67437BE8-5E0A-4AC3-9525-85B619E1C26E}" type="presParOf" srcId="{67B08E6A-1C29-4356-B0D0-D9242F805885}" destId="{E66B5BA6-1C44-48C5-907F-AFDF3A043D4D}" srcOrd="1" destOrd="0" presId="urn:microsoft.com/office/officeart/2005/8/layout/list1"/>
    <dgm:cxn modelId="{2B951BA6-67E0-42D5-9D36-A9EB37751096}" type="presParOf" srcId="{67B08E6A-1C29-4356-B0D0-D9242F805885}" destId="{31351506-05E2-4DEA-AFC2-C3B824EBFB30}" srcOrd="2" destOrd="0" presId="urn:microsoft.com/office/officeart/2005/8/layout/list1"/>
    <dgm:cxn modelId="{EF64DFE6-EAAC-46ED-B526-256C179F20FD}" type="presParOf" srcId="{67B08E6A-1C29-4356-B0D0-D9242F805885}" destId="{A80BD860-BB31-46EB-A0EA-0BB2DD6721CD}" srcOrd="3" destOrd="0" presId="urn:microsoft.com/office/officeart/2005/8/layout/list1"/>
    <dgm:cxn modelId="{E29F02E4-9BC1-4697-AE74-2C4D408E100D}" type="presParOf" srcId="{67B08E6A-1C29-4356-B0D0-D9242F805885}" destId="{523158D0-AD0B-4127-BC58-5B1A421B9644}" srcOrd="4" destOrd="0" presId="urn:microsoft.com/office/officeart/2005/8/layout/list1"/>
    <dgm:cxn modelId="{B847463D-CFCB-4FBC-B2BC-981779059FB0}" type="presParOf" srcId="{523158D0-AD0B-4127-BC58-5B1A421B9644}" destId="{3F6BFA9B-E078-4652-A49C-5730862198D1}" srcOrd="0" destOrd="0" presId="urn:microsoft.com/office/officeart/2005/8/layout/list1"/>
    <dgm:cxn modelId="{F0B084B1-55F9-4675-8DF9-9B54F5EE87D5}" type="presParOf" srcId="{523158D0-AD0B-4127-BC58-5B1A421B9644}" destId="{8871964C-4F47-4FEE-8AA3-A6FA2B62D5F7}" srcOrd="1" destOrd="0" presId="urn:microsoft.com/office/officeart/2005/8/layout/list1"/>
    <dgm:cxn modelId="{0D58799B-0B5F-44F6-B1AA-006D3DC3D391}" type="presParOf" srcId="{67B08E6A-1C29-4356-B0D0-D9242F805885}" destId="{08CE43BF-25AA-48C5-810C-253320E9435A}" srcOrd="5" destOrd="0" presId="urn:microsoft.com/office/officeart/2005/8/layout/list1"/>
    <dgm:cxn modelId="{AE3299F3-3855-4801-AECF-22D1972532C1}" type="presParOf" srcId="{67B08E6A-1C29-4356-B0D0-D9242F805885}" destId="{8A0B6989-A58C-4B4F-9D87-98F84D896425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9DD5772-FA6F-4FDA-A0AF-85C40B0D1B86}" type="doc">
      <dgm:prSet loTypeId="urn:microsoft.com/office/officeart/2005/8/layout/list1" loCatId="list" qsTypeId="urn:microsoft.com/office/officeart/2005/8/quickstyle/3d3" qsCatId="3D" csTypeId="urn:microsoft.com/office/officeart/2005/8/colors/accent0_3" csCatId="mainScheme"/>
      <dgm:spPr/>
      <dgm:t>
        <a:bodyPr/>
        <a:lstStyle/>
        <a:p>
          <a:endParaRPr lang="cs-CZ"/>
        </a:p>
      </dgm:t>
    </dgm:pt>
    <dgm:pt modelId="{2DBFA73C-BD81-4D43-897D-3D196EBD8FBC}">
      <dgm:prSet/>
      <dgm:spPr/>
      <dgm:t>
        <a:bodyPr/>
        <a:lstStyle/>
        <a:p>
          <a:pPr rtl="0"/>
          <a:r>
            <a:rPr lang="cs-CZ" dirty="0" smtClean="0"/>
            <a:t>Centrální AIS (editoři)</a:t>
          </a:r>
          <a:endParaRPr lang="cs-CZ" dirty="0"/>
        </a:p>
      </dgm:t>
    </dgm:pt>
    <dgm:pt modelId="{39C7A6E1-AD08-458F-8E61-166AD20C96BC}" type="parTrans" cxnId="{42CCB7B6-60FA-408E-8F39-ADE29A7EAAD8}">
      <dgm:prSet/>
      <dgm:spPr/>
      <dgm:t>
        <a:bodyPr/>
        <a:lstStyle/>
        <a:p>
          <a:endParaRPr lang="cs-CZ"/>
        </a:p>
      </dgm:t>
    </dgm:pt>
    <dgm:pt modelId="{4B8AD566-0D31-4A22-B343-9B64714CB47F}" type="sibTrans" cxnId="{42CCB7B6-60FA-408E-8F39-ADE29A7EAAD8}">
      <dgm:prSet/>
      <dgm:spPr/>
      <dgm:t>
        <a:bodyPr/>
        <a:lstStyle/>
        <a:p>
          <a:endParaRPr lang="cs-CZ"/>
        </a:p>
      </dgm:t>
    </dgm:pt>
    <dgm:pt modelId="{A96E4F7C-F241-430D-B1A3-FDC4562CEDA2}">
      <dgm:prSet/>
      <dgm:spPr/>
      <dgm:t>
        <a:bodyPr/>
        <a:lstStyle/>
        <a:p>
          <a:pPr rtl="0"/>
          <a:r>
            <a:rPr lang="cs-CZ" dirty="0" smtClean="0"/>
            <a:t>provádějí editační služby referenčních údajů</a:t>
          </a:r>
          <a:endParaRPr lang="cs-CZ" dirty="0"/>
        </a:p>
      </dgm:t>
    </dgm:pt>
    <dgm:pt modelId="{20BF429E-2575-421E-83C4-5D098AF9ED04}" type="parTrans" cxnId="{2012DB09-54F0-4D00-8A69-87357BF794D6}">
      <dgm:prSet/>
      <dgm:spPr/>
      <dgm:t>
        <a:bodyPr/>
        <a:lstStyle/>
        <a:p>
          <a:endParaRPr lang="cs-CZ"/>
        </a:p>
      </dgm:t>
    </dgm:pt>
    <dgm:pt modelId="{EA31F32A-78BB-45F4-A530-C2C2667C1492}" type="sibTrans" cxnId="{2012DB09-54F0-4D00-8A69-87357BF794D6}">
      <dgm:prSet/>
      <dgm:spPr/>
      <dgm:t>
        <a:bodyPr/>
        <a:lstStyle/>
        <a:p>
          <a:endParaRPr lang="cs-CZ"/>
        </a:p>
      </dgm:t>
    </dgm:pt>
    <dgm:pt modelId="{0397ED27-E1C2-4415-A200-A37D48EE64F4}">
      <dgm:prSet/>
      <dgm:spPr/>
      <dgm:t>
        <a:bodyPr/>
        <a:lstStyle/>
        <a:p>
          <a:pPr rtl="0"/>
          <a:r>
            <a:rPr lang="cs-CZ" dirty="0" smtClean="0"/>
            <a:t>zajišťují proces validace a přípravy referenčních údajů</a:t>
          </a:r>
          <a:endParaRPr lang="cs-CZ" dirty="0"/>
        </a:p>
      </dgm:t>
    </dgm:pt>
    <dgm:pt modelId="{3CB4BFAC-D96A-459D-87E8-56BB72883BB2}" type="parTrans" cxnId="{9799A92F-7F49-416B-B469-17F5A5403A68}">
      <dgm:prSet/>
      <dgm:spPr/>
      <dgm:t>
        <a:bodyPr/>
        <a:lstStyle/>
        <a:p>
          <a:endParaRPr lang="cs-CZ"/>
        </a:p>
      </dgm:t>
    </dgm:pt>
    <dgm:pt modelId="{BA8689D6-48A6-4529-A107-AF864E70F517}" type="sibTrans" cxnId="{9799A92F-7F49-416B-B469-17F5A5403A68}">
      <dgm:prSet/>
      <dgm:spPr/>
      <dgm:t>
        <a:bodyPr/>
        <a:lstStyle/>
        <a:p>
          <a:endParaRPr lang="cs-CZ"/>
        </a:p>
      </dgm:t>
    </dgm:pt>
    <dgm:pt modelId="{4FAE5BAD-BFD8-48C3-BCB3-FF0C63F6A9C8}">
      <dgm:prSet/>
      <dgm:spPr/>
      <dgm:t>
        <a:bodyPr/>
        <a:lstStyle/>
        <a:p>
          <a:pPr rtl="0"/>
          <a:r>
            <a:rPr lang="cs-CZ" dirty="0" smtClean="0"/>
            <a:t>do systému základních registrů zasílají pouze platné údaje</a:t>
          </a:r>
          <a:endParaRPr lang="cs-CZ" dirty="0"/>
        </a:p>
      </dgm:t>
    </dgm:pt>
    <dgm:pt modelId="{403D621E-F0D9-4865-99EA-E5F57FBB0C26}" type="parTrans" cxnId="{CA0983BD-74BB-4DD1-AECB-F3ABB9DF9EE7}">
      <dgm:prSet/>
      <dgm:spPr/>
      <dgm:t>
        <a:bodyPr/>
        <a:lstStyle/>
        <a:p>
          <a:endParaRPr lang="cs-CZ"/>
        </a:p>
      </dgm:t>
    </dgm:pt>
    <dgm:pt modelId="{5D822FD9-C4FA-4659-B6AD-0931B481EDB7}" type="sibTrans" cxnId="{CA0983BD-74BB-4DD1-AECB-F3ABB9DF9EE7}">
      <dgm:prSet/>
      <dgm:spPr/>
      <dgm:t>
        <a:bodyPr/>
        <a:lstStyle/>
        <a:p>
          <a:endParaRPr lang="cs-CZ"/>
        </a:p>
      </dgm:t>
    </dgm:pt>
    <dgm:pt modelId="{36F630A4-F441-4284-8539-71B4D8B432F9}">
      <dgm:prSet/>
      <dgm:spPr/>
      <dgm:t>
        <a:bodyPr/>
        <a:lstStyle/>
        <a:p>
          <a:pPr rtl="0"/>
          <a:r>
            <a:rPr lang="cs-CZ" dirty="0" smtClean="0"/>
            <a:t>používají služby systému základních registrů pro čtení referenčních údajů</a:t>
          </a:r>
          <a:endParaRPr lang="cs-CZ" dirty="0"/>
        </a:p>
      </dgm:t>
    </dgm:pt>
    <dgm:pt modelId="{5B0B9778-5021-4283-BBCC-DAD03453D871}" type="parTrans" cxnId="{4071045B-4C7E-4019-B787-4FF4BEB0606B}">
      <dgm:prSet/>
      <dgm:spPr/>
      <dgm:t>
        <a:bodyPr/>
        <a:lstStyle/>
        <a:p>
          <a:endParaRPr lang="cs-CZ"/>
        </a:p>
      </dgm:t>
    </dgm:pt>
    <dgm:pt modelId="{1927D6A9-2617-4F94-9F89-081CE18B7823}" type="sibTrans" cxnId="{4071045B-4C7E-4019-B787-4FF4BEB0606B}">
      <dgm:prSet/>
      <dgm:spPr/>
      <dgm:t>
        <a:bodyPr/>
        <a:lstStyle/>
        <a:p>
          <a:endParaRPr lang="cs-CZ"/>
        </a:p>
      </dgm:t>
    </dgm:pt>
    <dgm:pt modelId="{402E9924-2753-40E7-B487-154A5E555B1D}">
      <dgm:prSet/>
      <dgm:spPr/>
      <dgm:t>
        <a:bodyPr/>
        <a:lstStyle/>
        <a:p>
          <a:pPr rtl="0"/>
          <a:r>
            <a:rPr lang="cs-CZ" dirty="0" smtClean="0"/>
            <a:t>mohou nabízet své služby, které poskytují údaje neuchovávané v základních registrech (historická data, atributy subjektů a objektů mimo rozsah udržovaný v základních registrech).</a:t>
          </a:r>
          <a:endParaRPr lang="cs-CZ" dirty="0"/>
        </a:p>
      </dgm:t>
    </dgm:pt>
    <dgm:pt modelId="{524444FA-A344-469C-94A4-CCC13E9B32FB}" type="parTrans" cxnId="{53605AAC-85A2-4EDB-A97D-76C798837B2A}">
      <dgm:prSet/>
      <dgm:spPr/>
      <dgm:t>
        <a:bodyPr/>
        <a:lstStyle/>
        <a:p>
          <a:endParaRPr lang="cs-CZ"/>
        </a:p>
      </dgm:t>
    </dgm:pt>
    <dgm:pt modelId="{56F726A7-4D45-4E64-B71D-C07D5F963EB3}" type="sibTrans" cxnId="{53605AAC-85A2-4EDB-A97D-76C798837B2A}">
      <dgm:prSet/>
      <dgm:spPr/>
      <dgm:t>
        <a:bodyPr/>
        <a:lstStyle/>
        <a:p>
          <a:endParaRPr lang="cs-CZ"/>
        </a:p>
      </dgm:t>
    </dgm:pt>
    <dgm:pt modelId="{E3FC4EA9-48BD-4123-AE51-DE905C4E2F3A}">
      <dgm:prSet/>
      <dgm:spPr/>
      <dgm:t>
        <a:bodyPr/>
        <a:lstStyle/>
        <a:p>
          <a:pPr rtl="0"/>
          <a:r>
            <a:rPr lang="cs-CZ" dirty="0" smtClean="0"/>
            <a:t>Lokální AIS</a:t>
          </a:r>
          <a:endParaRPr lang="cs-CZ" dirty="0"/>
        </a:p>
      </dgm:t>
    </dgm:pt>
    <dgm:pt modelId="{ADE0C65E-E5FB-49AE-BE6C-F2A0EC4A4B06}" type="parTrans" cxnId="{163DAC12-59ED-4332-879C-9AEE28436F34}">
      <dgm:prSet/>
      <dgm:spPr/>
      <dgm:t>
        <a:bodyPr/>
        <a:lstStyle/>
        <a:p>
          <a:endParaRPr lang="cs-CZ"/>
        </a:p>
      </dgm:t>
    </dgm:pt>
    <dgm:pt modelId="{CCA0ABD6-542C-4C19-B93D-DFBABFF07059}" type="sibTrans" cxnId="{163DAC12-59ED-4332-879C-9AEE28436F34}">
      <dgm:prSet/>
      <dgm:spPr/>
      <dgm:t>
        <a:bodyPr/>
        <a:lstStyle/>
        <a:p>
          <a:endParaRPr lang="cs-CZ"/>
        </a:p>
      </dgm:t>
    </dgm:pt>
    <dgm:pt modelId="{294839C3-50B6-4E80-BD15-96029CDE65C6}">
      <dgm:prSet/>
      <dgm:spPr/>
      <dgm:t>
        <a:bodyPr/>
        <a:lstStyle/>
        <a:p>
          <a:pPr rtl="0"/>
          <a:r>
            <a:rPr lang="cs-CZ" dirty="0" smtClean="0"/>
            <a:t>poskytují uživatelské prostředí pro uživatele editorů základních registrů pro přípravu referenčních údajů</a:t>
          </a:r>
          <a:endParaRPr lang="cs-CZ" dirty="0"/>
        </a:p>
      </dgm:t>
    </dgm:pt>
    <dgm:pt modelId="{D8EC2BD1-DC15-406C-A270-819F9F64189A}" type="parTrans" cxnId="{D725E7A1-E0B5-4F96-8816-7F0AC4EBF0F4}">
      <dgm:prSet/>
      <dgm:spPr/>
      <dgm:t>
        <a:bodyPr/>
        <a:lstStyle/>
        <a:p>
          <a:endParaRPr lang="cs-CZ"/>
        </a:p>
      </dgm:t>
    </dgm:pt>
    <dgm:pt modelId="{71C55BD5-D502-4FBC-8DE8-35016FB82E2B}" type="sibTrans" cxnId="{D725E7A1-E0B5-4F96-8816-7F0AC4EBF0F4}">
      <dgm:prSet/>
      <dgm:spPr/>
      <dgm:t>
        <a:bodyPr/>
        <a:lstStyle/>
        <a:p>
          <a:endParaRPr lang="cs-CZ"/>
        </a:p>
      </dgm:t>
    </dgm:pt>
    <dgm:pt modelId="{21D2216E-D413-4CA9-88E2-5D52D921DBE5}">
      <dgm:prSet/>
      <dgm:spPr/>
      <dgm:t>
        <a:bodyPr/>
        <a:lstStyle/>
        <a:p>
          <a:pPr rtl="0"/>
          <a:r>
            <a:rPr lang="cs-CZ" dirty="0" smtClean="0"/>
            <a:t>se systémem základních registrů komunikují prostřednictvím centrálních AIS, kterým předávají údaje pro zápis do základních registrů nebo od nich přebírají údaje ze systému základních registrů</a:t>
          </a:r>
          <a:endParaRPr lang="cs-CZ" dirty="0"/>
        </a:p>
      </dgm:t>
    </dgm:pt>
    <dgm:pt modelId="{C1968258-5391-44FC-9B6C-188CF1AACA18}" type="parTrans" cxnId="{F0928214-CD2D-4EDD-B55B-7EAF331FE152}">
      <dgm:prSet/>
      <dgm:spPr/>
      <dgm:t>
        <a:bodyPr/>
        <a:lstStyle/>
        <a:p>
          <a:endParaRPr lang="cs-CZ"/>
        </a:p>
      </dgm:t>
    </dgm:pt>
    <dgm:pt modelId="{C000C271-3BDC-4451-868C-C7EA2C1AB193}" type="sibTrans" cxnId="{F0928214-CD2D-4EDD-B55B-7EAF331FE152}">
      <dgm:prSet/>
      <dgm:spPr/>
      <dgm:t>
        <a:bodyPr/>
        <a:lstStyle/>
        <a:p>
          <a:endParaRPr lang="cs-CZ"/>
        </a:p>
      </dgm:t>
    </dgm:pt>
    <dgm:pt modelId="{014EE7C9-2CDF-4DD2-8146-A80CC36310A5}" type="pres">
      <dgm:prSet presAssocID="{09DD5772-FA6F-4FDA-A0AF-85C40B0D1B8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4DF4FAC-16DD-4613-838D-CF8967D9CBB0}" type="pres">
      <dgm:prSet presAssocID="{2DBFA73C-BD81-4D43-897D-3D196EBD8FBC}" presName="parentLin" presStyleCnt="0"/>
      <dgm:spPr/>
    </dgm:pt>
    <dgm:pt modelId="{D4658867-37A8-42B7-B9C1-5ECCB0420756}" type="pres">
      <dgm:prSet presAssocID="{2DBFA73C-BD81-4D43-897D-3D196EBD8FBC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8877E669-07ED-421B-82E0-2D6A36EC3F84}" type="pres">
      <dgm:prSet presAssocID="{2DBFA73C-BD81-4D43-897D-3D196EBD8FB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1C99CC-5ADF-4D41-9D0B-C2550C7F851B}" type="pres">
      <dgm:prSet presAssocID="{2DBFA73C-BD81-4D43-897D-3D196EBD8FBC}" presName="negativeSpace" presStyleCnt="0"/>
      <dgm:spPr/>
    </dgm:pt>
    <dgm:pt modelId="{3AE7CDE0-7F83-41F1-8BB7-BCF9230F0E0C}" type="pres">
      <dgm:prSet presAssocID="{2DBFA73C-BD81-4D43-897D-3D196EBD8FBC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3504F99-939F-4270-918E-B11D891D69A8}" type="pres">
      <dgm:prSet presAssocID="{4B8AD566-0D31-4A22-B343-9B64714CB47F}" presName="spaceBetweenRectangles" presStyleCnt="0"/>
      <dgm:spPr/>
    </dgm:pt>
    <dgm:pt modelId="{E25056AB-31B2-4713-82D8-0F63F211FB5A}" type="pres">
      <dgm:prSet presAssocID="{E3FC4EA9-48BD-4123-AE51-DE905C4E2F3A}" presName="parentLin" presStyleCnt="0"/>
      <dgm:spPr/>
    </dgm:pt>
    <dgm:pt modelId="{D018CA34-BF73-44C3-96A0-089B49874923}" type="pres">
      <dgm:prSet presAssocID="{E3FC4EA9-48BD-4123-AE51-DE905C4E2F3A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59C0F7D4-E06C-4BEE-9AE1-40A377F8AF15}" type="pres">
      <dgm:prSet presAssocID="{E3FC4EA9-48BD-4123-AE51-DE905C4E2F3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24FC79C-76E5-4A28-A6AD-04335F7E8E66}" type="pres">
      <dgm:prSet presAssocID="{E3FC4EA9-48BD-4123-AE51-DE905C4E2F3A}" presName="negativeSpace" presStyleCnt="0"/>
      <dgm:spPr/>
    </dgm:pt>
    <dgm:pt modelId="{23D124BB-65FC-4C7E-A43A-B3F5FE126460}" type="pres">
      <dgm:prSet presAssocID="{E3FC4EA9-48BD-4123-AE51-DE905C4E2F3A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63DAC12-59ED-4332-879C-9AEE28436F34}" srcId="{09DD5772-FA6F-4FDA-A0AF-85C40B0D1B86}" destId="{E3FC4EA9-48BD-4123-AE51-DE905C4E2F3A}" srcOrd="1" destOrd="0" parTransId="{ADE0C65E-E5FB-49AE-BE6C-F2A0EC4A4B06}" sibTransId="{CCA0ABD6-542C-4C19-B93D-DFBABFF07059}"/>
    <dgm:cxn modelId="{91456D1F-3229-4A3E-A09E-2285270DA939}" type="presOf" srcId="{402E9924-2753-40E7-B487-154A5E555B1D}" destId="{3AE7CDE0-7F83-41F1-8BB7-BCF9230F0E0C}" srcOrd="0" destOrd="4" presId="urn:microsoft.com/office/officeart/2005/8/layout/list1"/>
    <dgm:cxn modelId="{9D429A3A-52C2-4FF9-8003-C0EFE6882154}" type="presOf" srcId="{2DBFA73C-BD81-4D43-897D-3D196EBD8FBC}" destId="{8877E669-07ED-421B-82E0-2D6A36EC3F84}" srcOrd="1" destOrd="0" presId="urn:microsoft.com/office/officeart/2005/8/layout/list1"/>
    <dgm:cxn modelId="{FA6FD53B-BB6A-4AC9-8BA9-6A540877556A}" type="presOf" srcId="{294839C3-50B6-4E80-BD15-96029CDE65C6}" destId="{23D124BB-65FC-4C7E-A43A-B3F5FE126460}" srcOrd="0" destOrd="0" presId="urn:microsoft.com/office/officeart/2005/8/layout/list1"/>
    <dgm:cxn modelId="{2EB56014-CA4B-4CCA-8F47-7B3A44F3E7BD}" type="presOf" srcId="{09DD5772-FA6F-4FDA-A0AF-85C40B0D1B86}" destId="{014EE7C9-2CDF-4DD2-8146-A80CC36310A5}" srcOrd="0" destOrd="0" presId="urn:microsoft.com/office/officeart/2005/8/layout/list1"/>
    <dgm:cxn modelId="{53605AAC-85A2-4EDB-A97D-76C798837B2A}" srcId="{2DBFA73C-BD81-4D43-897D-3D196EBD8FBC}" destId="{402E9924-2753-40E7-B487-154A5E555B1D}" srcOrd="4" destOrd="0" parTransId="{524444FA-A344-469C-94A4-CCC13E9B32FB}" sibTransId="{56F726A7-4D45-4E64-B71D-C07D5F963EB3}"/>
    <dgm:cxn modelId="{F0928214-CD2D-4EDD-B55B-7EAF331FE152}" srcId="{E3FC4EA9-48BD-4123-AE51-DE905C4E2F3A}" destId="{21D2216E-D413-4CA9-88E2-5D52D921DBE5}" srcOrd="1" destOrd="0" parTransId="{C1968258-5391-44FC-9B6C-188CF1AACA18}" sibTransId="{C000C271-3BDC-4451-868C-C7EA2C1AB193}"/>
    <dgm:cxn modelId="{1F4E1C08-170C-47CF-BDC3-3C55A365A48D}" type="presOf" srcId="{2DBFA73C-BD81-4D43-897D-3D196EBD8FBC}" destId="{D4658867-37A8-42B7-B9C1-5ECCB0420756}" srcOrd="0" destOrd="0" presId="urn:microsoft.com/office/officeart/2005/8/layout/list1"/>
    <dgm:cxn modelId="{9799A92F-7F49-416B-B469-17F5A5403A68}" srcId="{2DBFA73C-BD81-4D43-897D-3D196EBD8FBC}" destId="{0397ED27-E1C2-4415-A200-A37D48EE64F4}" srcOrd="1" destOrd="0" parTransId="{3CB4BFAC-D96A-459D-87E8-56BB72883BB2}" sibTransId="{BA8689D6-48A6-4529-A107-AF864E70F517}"/>
    <dgm:cxn modelId="{42CCB7B6-60FA-408E-8F39-ADE29A7EAAD8}" srcId="{09DD5772-FA6F-4FDA-A0AF-85C40B0D1B86}" destId="{2DBFA73C-BD81-4D43-897D-3D196EBD8FBC}" srcOrd="0" destOrd="0" parTransId="{39C7A6E1-AD08-458F-8E61-166AD20C96BC}" sibTransId="{4B8AD566-0D31-4A22-B343-9B64714CB47F}"/>
    <dgm:cxn modelId="{D725E7A1-E0B5-4F96-8816-7F0AC4EBF0F4}" srcId="{E3FC4EA9-48BD-4123-AE51-DE905C4E2F3A}" destId="{294839C3-50B6-4E80-BD15-96029CDE65C6}" srcOrd="0" destOrd="0" parTransId="{D8EC2BD1-DC15-406C-A270-819F9F64189A}" sibTransId="{71C55BD5-D502-4FBC-8DE8-35016FB82E2B}"/>
    <dgm:cxn modelId="{4071045B-4C7E-4019-B787-4FF4BEB0606B}" srcId="{2DBFA73C-BD81-4D43-897D-3D196EBD8FBC}" destId="{36F630A4-F441-4284-8539-71B4D8B432F9}" srcOrd="3" destOrd="0" parTransId="{5B0B9778-5021-4283-BBCC-DAD03453D871}" sibTransId="{1927D6A9-2617-4F94-9F89-081CE18B7823}"/>
    <dgm:cxn modelId="{CA0983BD-74BB-4DD1-AECB-F3ABB9DF9EE7}" srcId="{2DBFA73C-BD81-4D43-897D-3D196EBD8FBC}" destId="{4FAE5BAD-BFD8-48C3-BCB3-FF0C63F6A9C8}" srcOrd="2" destOrd="0" parTransId="{403D621E-F0D9-4865-99EA-E5F57FBB0C26}" sibTransId="{5D822FD9-C4FA-4659-B6AD-0931B481EDB7}"/>
    <dgm:cxn modelId="{587A4880-0AF0-487A-986F-2B730DABFCC4}" type="presOf" srcId="{A96E4F7C-F241-430D-B1A3-FDC4562CEDA2}" destId="{3AE7CDE0-7F83-41F1-8BB7-BCF9230F0E0C}" srcOrd="0" destOrd="0" presId="urn:microsoft.com/office/officeart/2005/8/layout/list1"/>
    <dgm:cxn modelId="{821D4E21-A321-4136-891C-8F0577277949}" type="presOf" srcId="{36F630A4-F441-4284-8539-71B4D8B432F9}" destId="{3AE7CDE0-7F83-41F1-8BB7-BCF9230F0E0C}" srcOrd="0" destOrd="3" presId="urn:microsoft.com/office/officeart/2005/8/layout/list1"/>
    <dgm:cxn modelId="{C4BE06F7-A711-495F-82E7-D4275DCA686D}" type="presOf" srcId="{0397ED27-E1C2-4415-A200-A37D48EE64F4}" destId="{3AE7CDE0-7F83-41F1-8BB7-BCF9230F0E0C}" srcOrd="0" destOrd="1" presId="urn:microsoft.com/office/officeart/2005/8/layout/list1"/>
    <dgm:cxn modelId="{2012DB09-54F0-4D00-8A69-87357BF794D6}" srcId="{2DBFA73C-BD81-4D43-897D-3D196EBD8FBC}" destId="{A96E4F7C-F241-430D-B1A3-FDC4562CEDA2}" srcOrd="0" destOrd="0" parTransId="{20BF429E-2575-421E-83C4-5D098AF9ED04}" sibTransId="{EA31F32A-78BB-45F4-A530-C2C2667C1492}"/>
    <dgm:cxn modelId="{F904B1AC-9257-41E2-8051-970DE01CFE77}" type="presOf" srcId="{E3FC4EA9-48BD-4123-AE51-DE905C4E2F3A}" destId="{D018CA34-BF73-44C3-96A0-089B49874923}" srcOrd="0" destOrd="0" presId="urn:microsoft.com/office/officeart/2005/8/layout/list1"/>
    <dgm:cxn modelId="{92A961F9-B6F7-416B-898B-12BEAF3E9BCD}" type="presOf" srcId="{E3FC4EA9-48BD-4123-AE51-DE905C4E2F3A}" destId="{59C0F7D4-E06C-4BEE-9AE1-40A377F8AF15}" srcOrd="1" destOrd="0" presId="urn:microsoft.com/office/officeart/2005/8/layout/list1"/>
    <dgm:cxn modelId="{47DA7C48-97AC-41F9-B116-E130532E39BD}" type="presOf" srcId="{21D2216E-D413-4CA9-88E2-5D52D921DBE5}" destId="{23D124BB-65FC-4C7E-A43A-B3F5FE126460}" srcOrd="0" destOrd="1" presId="urn:microsoft.com/office/officeart/2005/8/layout/list1"/>
    <dgm:cxn modelId="{2DDD7F74-9978-4AC2-AB30-3A2C7C8B1ABD}" type="presOf" srcId="{4FAE5BAD-BFD8-48C3-BCB3-FF0C63F6A9C8}" destId="{3AE7CDE0-7F83-41F1-8BB7-BCF9230F0E0C}" srcOrd="0" destOrd="2" presId="urn:microsoft.com/office/officeart/2005/8/layout/list1"/>
    <dgm:cxn modelId="{4B209352-1DF7-4254-8082-02EE18BD2A09}" type="presParOf" srcId="{014EE7C9-2CDF-4DD2-8146-A80CC36310A5}" destId="{D4DF4FAC-16DD-4613-838D-CF8967D9CBB0}" srcOrd="0" destOrd="0" presId="urn:microsoft.com/office/officeart/2005/8/layout/list1"/>
    <dgm:cxn modelId="{A344D1A2-C062-4F0B-857E-505C859F3CC4}" type="presParOf" srcId="{D4DF4FAC-16DD-4613-838D-CF8967D9CBB0}" destId="{D4658867-37A8-42B7-B9C1-5ECCB0420756}" srcOrd="0" destOrd="0" presId="urn:microsoft.com/office/officeart/2005/8/layout/list1"/>
    <dgm:cxn modelId="{824A8274-6A9B-4269-B839-2238054F0427}" type="presParOf" srcId="{D4DF4FAC-16DD-4613-838D-CF8967D9CBB0}" destId="{8877E669-07ED-421B-82E0-2D6A36EC3F84}" srcOrd="1" destOrd="0" presId="urn:microsoft.com/office/officeart/2005/8/layout/list1"/>
    <dgm:cxn modelId="{6FA2C925-0D51-4EE3-89BA-D34794F0C3E3}" type="presParOf" srcId="{014EE7C9-2CDF-4DD2-8146-A80CC36310A5}" destId="{D61C99CC-5ADF-4D41-9D0B-C2550C7F851B}" srcOrd="1" destOrd="0" presId="urn:microsoft.com/office/officeart/2005/8/layout/list1"/>
    <dgm:cxn modelId="{41923834-031A-4676-85BB-2AF3EEB98AFC}" type="presParOf" srcId="{014EE7C9-2CDF-4DD2-8146-A80CC36310A5}" destId="{3AE7CDE0-7F83-41F1-8BB7-BCF9230F0E0C}" srcOrd="2" destOrd="0" presId="urn:microsoft.com/office/officeart/2005/8/layout/list1"/>
    <dgm:cxn modelId="{8878363C-E26E-4BF3-9409-7176382DD116}" type="presParOf" srcId="{014EE7C9-2CDF-4DD2-8146-A80CC36310A5}" destId="{D3504F99-939F-4270-918E-B11D891D69A8}" srcOrd="3" destOrd="0" presId="urn:microsoft.com/office/officeart/2005/8/layout/list1"/>
    <dgm:cxn modelId="{BB3EEFB0-3A08-4786-9EF9-534B9C101C72}" type="presParOf" srcId="{014EE7C9-2CDF-4DD2-8146-A80CC36310A5}" destId="{E25056AB-31B2-4713-82D8-0F63F211FB5A}" srcOrd="4" destOrd="0" presId="urn:microsoft.com/office/officeart/2005/8/layout/list1"/>
    <dgm:cxn modelId="{5CF803AB-AAF6-42B7-B11B-C4254B2D14B8}" type="presParOf" srcId="{E25056AB-31B2-4713-82D8-0F63F211FB5A}" destId="{D018CA34-BF73-44C3-96A0-089B49874923}" srcOrd="0" destOrd="0" presId="urn:microsoft.com/office/officeart/2005/8/layout/list1"/>
    <dgm:cxn modelId="{64810A3A-9880-4937-B5CD-4ED4EDB5E7C9}" type="presParOf" srcId="{E25056AB-31B2-4713-82D8-0F63F211FB5A}" destId="{59C0F7D4-E06C-4BEE-9AE1-40A377F8AF15}" srcOrd="1" destOrd="0" presId="urn:microsoft.com/office/officeart/2005/8/layout/list1"/>
    <dgm:cxn modelId="{1F3458D8-CCD2-497D-AEA6-224426993712}" type="presParOf" srcId="{014EE7C9-2CDF-4DD2-8146-A80CC36310A5}" destId="{324FC79C-76E5-4A28-A6AD-04335F7E8E66}" srcOrd="5" destOrd="0" presId="urn:microsoft.com/office/officeart/2005/8/layout/list1"/>
    <dgm:cxn modelId="{44567A32-6735-4694-93B8-8FC044F11ADD}" type="presParOf" srcId="{014EE7C9-2CDF-4DD2-8146-A80CC36310A5}" destId="{23D124BB-65FC-4C7E-A43A-B3F5FE126460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7C791FA-727F-428E-A36F-8B97D15DC201}" type="doc">
      <dgm:prSet loTypeId="urn:microsoft.com/office/officeart/2005/8/layout/list1" loCatId="list" qsTypeId="urn:microsoft.com/office/officeart/2005/8/quickstyle/3d3" qsCatId="3D" csTypeId="urn:microsoft.com/office/officeart/2005/8/colors/accent0_3" csCatId="mainScheme"/>
      <dgm:spPr/>
      <dgm:t>
        <a:bodyPr/>
        <a:lstStyle/>
        <a:p>
          <a:endParaRPr lang="cs-CZ"/>
        </a:p>
      </dgm:t>
    </dgm:pt>
    <dgm:pt modelId="{E0A520A9-E804-4CCC-B7FC-251605172ACE}">
      <dgm:prSet/>
      <dgm:spPr/>
      <dgm:t>
        <a:bodyPr/>
        <a:lstStyle/>
        <a:p>
          <a:pPr rtl="0"/>
          <a:r>
            <a:rPr lang="cs-CZ" dirty="0" smtClean="0"/>
            <a:t>Ostatní AIS</a:t>
          </a:r>
          <a:endParaRPr lang="cs-CZ" dirty="0"/>
        </a:p>
      </dgm:t>
    </dgm:pt>
    <dgm:pt modelId="{E9D585F3-94E1-4443-B07A-0F916309B311}" type="parTrans" cxnId="{FE497FB9-365E-47A7-B9EA-C67E31AD0B52}">
      <dgm:prSet/>
      <dgm:spPr/>
      <dgm:t>
        <a:bodyPr/>
        <a:lstStyle/>
        <a:p>
          <a:endParaRPr lang="cs-CZ"/>
        </a:p>
      </dgm:t>
    </dgm:pt>
    <dgm:pt modelId="{DF3C3F0E-7BD7-448A-A5A9-7495BB32DA9B}" type="sibTrans" cxnId="{FE497FB9-365E-47A7-B9EA-C67E31AD0B52}">
      <dgm:prSet/>
      <dgm:spPr/>
      <dgm:t>
        <a:bodyPr/>
        <a:lstStyle/>
        <a:p>
          <a:endParaRPr lang="cs-CZ"/>
        </a:p>
      </dgm:t>
    </dgm:pt>
    <dgm:pt modelId="{622A3AD6-9873-4FC3-B0E2-44EF0A2A7B76}">
      <dgm:prSet/>
      <dgm:spPr/>
      <dgm:t>
        <a:bodyPr/>
        <a:lstStyle/>
        <a:p>
          <a:pPr rtl="0"/>
          <a:r>
            <a:rPr lang="cs-CZ" dirty="0" smtClean="0"/>
            <a:t>používají služby systému základních registrů pro čtení referenčních údajů</a:t>
          </a:r>
          <a:endParaRPr lang="cs-CZ" dirty="0"/>
        </a:p>
      </dgm:t>
    </dgm:pt>
    <dgm:pt modelId="{0B0E8366-0C9D-413A-9D24-E06B8F766F90}" type="parTrans" cxnId="{53E8A7AF-25CA-45C9-A3EA-9B5656C20A09}">
      <dgm:prSet/>
      <dgm:spPr/>
      <dgm:t>
        <a:bodyPr/>
        <a:lstStyle/>
        <a:p>
          <a:endParaRPr lang="cs-CZ"/>
        </a:p>
      </dgm:t>
    </dgm:pt>
    <dgm:pt modelId="{21F937BA-BA6E-46B4-9511-DC6E82683A28}" type="sibTrans" cxnId="{53E8A7AF-25CA-45C9-A3EA-9B5656C20A09}">
      <dgm:prSet/>
      <dgm:spPr/>
      <dgm:t>
        <a:bodyPr/>
        <a:lstStyle/>
        <a:p>
          <a:endParaRPr lang="cs-CZ"/>
        </a:p>
      </dgm:t>
    </dgm:pt>
    <dgm:pt modelId="{4CB7E371-70DD-4D1B-A0BC-57CB1B484844}">
      <dgm:prSet/>
      <dgm:spPr/>
      <dgm:t>
        <a:bodyPr/>
        <a:lstStyle/>
        <a:p>
          <a:pPr rtl="0"/>
          <a:r>
            <a:rPr lang="cs-CZ" dirty="0" smtClean="0"/>
            <a:t>mohou nabízet své služby, které poskytují údaje neuchovávané v základních registrech (historická data, atributy subjektů a objektů mimo rozsah udržovaný v základních registrech).</a:t>
          </a:r>
          <a:endParaRPr lang="cs-CZ" dirty="0"/>
        </a:p>
      </dgm:t>
    </dgm:pt>
    <dgm:pt modelId="{25A81DCB-6A43-4CB0-875E-2F425C3BA650}" type="parTrans" cxnId="{7DE9A5CE-C4E4-4F0C-8000-EC168057F800}">
      <dgm:prSet/>
      <dgm:spPr/>
      <dgm:t>
        <a:bodyPr/>
        <a:lstStyle/>
        <a:p>
          <a:endParaRPr lang="cs-CZ"/>
        </a:p>
      </dgm:t>
    </dgm:pt>
    <dgm:pt modelId="{7ABBC306-6E75-4F41-84DF-75E5B8CF4F45}" type="sibTrans" cxnId="{7DE9A5CE-C4E4-4F0C-8000-EC168057F800}">
      <dgm:prSet/>
      <dgm:spPr/>
      <dgm:t>
        <a:bodyPr/>
        <a:lstStyle/>
        <a:p>
          <a:endParaRPr lang="cs-CZ"/>
        </a:p>
      </dgm:t>
    </dgm:pt>
    <dgm:pt modelId="{EC7DC3CE-1333-4C44-85D4-223E6D268540}">
      <dgm:prSet/>
      <dgm:spPr/>
      <dgm:t>
        <a:bodyPr/>
        <a:lstStyle/>
        <a:p>
          <a:pPr rtl="0"/>
          <a:r>
            <a:rPr lang="cs-CZ" dirty="0" smtClean="0"/>
            <a:t>AIS pro veřejný přístup</a:t>
          </a:r>
          <a:endParaRPr lang="cs-CZ" dirty="0"/>
        </a:p>
      </dgm:t>
    </dgm:pt>
    <dgm:pt modelId="{838C1293-4CC1-4AF6-9680-5AA1C6CC716B}" type="parTrans" cxnId="{758EE08C-7609-45E4-88F1-35F74D9C27AC}">
      <dgm:prSet/>
      <dgm:spPr/>
      <dgm:t>
        <a:bodyPr/>
        <a:lstStyle/>
        <a:p>
          <a:endParaRPr lang="cs-CZ"/>
        </a:p>
      </dgm:t>
    </dgm:pt>
    <dgm:pt modelId="{B59440A0-C6EB-4545-9CD5-183B1B96DE02}" type="sibTrans" cxnId="{758EE08C-7609-45E4-88F1-35F74D9C27AC}">
      <dgm:prSet/>
      <dgm:spPr/>
      <dgm:t>
        <a:bodyPr/>
        <a:lstStyle/>
        <a:p>
          <a:endParaRPr lang="cs-CZ"/>
        </a:p>
      </dgm:t>
    </dgm:pt>
    <dgm:pt modelId="{DF5F2ECA-444F-4F95-BB6A-70F77B0CEF22}">
      <dgm:prSet/>
      <dgm:spPr/>
      <dgm:t>
        <a:bodyPr/>
        <a:lstStyle/>
        <a:p>
          <a:pPr rtl="0"/>
          <a:r>
            <a:rPr lang="cs-CZ" dirty="0" smtClean="0"/>
            <a:t>používají omezenou množinu služeb systému základních registrů</a:t>
          </a:r>
          <a:endParaRPr lang="cs-CZ" dirty="0"/>
        </a:p>
      </dgm:t>
    </dgm:pt>
    <dgm:pt modelId="{A24C6023-1ED4-41DF-A6C9-1DC260FCB87F}" type="parTrans" cxnId="{AA049480-09A8-419F-9A14-3A7A1D4595EE}">
      <dgm:prSet/>
      <dgm:spPr/>
      <dgm:t>
        <a:bodyPr/>
        <a:lstStyle/>
        <a:p>
          <a:endParaRPr lang="cs-CZ"/>
        </a:p>
      </dgm:t>
    </dgm:pt>
    <dgm:pt modelId="{7FA488E2-3DCE-43AC-ADB1-DF5355627FC5}" type="sibTrans" cxnId="{AA049480-09A8-419F-9A14-3A7A1D4595EE}">
      <dgm:prSet/>
      <dgm:spPr/>
      <dgm:t>
        <a:bodyPr/>
        <a:lstStyle/>
        <a:p>
          <a:endParaRPr lang="cs-CZ"/>
        </a:p>
      </dgm:t>
    </dgm:pt>
    <dgm:pt modelId="{E149C658-FC2D-4392-AA2C-4A534338634A}">
      <dgm:prSet/>
      <dgm:spPr/>
      <dgm:t>
        <a:bodyPr/>
        <a:lstStyle/>
        <a:p>
          <a:pPr rtl="0"/>
          <a:r>
            <a:rPr lang="cs-CZ" dirty="0" smtClean="0"/>
            <a:t>využívají pouze čtení referenčních údajů i nereferenčních kopií dat ze základních registrů.</a:t>
          </a:r>
          <a:endParaRPr lang="cs-CZ" dirty="0"/>
        </a:p>
      </dgm:t>
    </dgm:pt>
    <dgm:pt modelId="{118A8539-C35D-4486-8B85-D0CB5A9DEDD7}" type="parTrans" cxnId="{BB223946-11AB-461E-A6B1-8879C6DB83FE}">
      <dgm:prSet/>
      <dgm:spPr/>
      <dgm:t>
        <a:bodyPr/>
        <a:lstStyle/>
        <a:p>
          <a:endParaRPr lang="cs-CZ"/>
        </a:p>
      </dgm:t>
    </dgm:pt>
    <dgm:pt modelId="{834FF38C-E461-4C0E-B105-C02EAD0A539C}" type="sibTrans" cxnId="{BB223946-11AB-461E-A6B1-8879C6DB83FE}">
      <dgm:prSet/>
      <dgm:spPr/>
      <dgm:t>
        <a:bodyPr/>
        <a:lstStyle/>
        <a:p>
          <a:endParaRPr lang="cs-CZ"/>
        </a:p>
      </dgm:t>
    </dgm:pt>
    <dgm:pt modelId="{C000B3F4-8476-410D-879C-D1F7DBD7D8C6}" type="pres">
      <dgm:prSet presAssocID="{47C791FA-727F-428E-A36F-8B97D15DC20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7770806-DF54-445C-9ED3-B8F8F9B1390B}" type="pres">
      <dgm:prSet presAssocID="{E0A520A9-E804-4CCC-B7FC-251605172ACE}" presName="parentLin" presStyleCnt="0"/>
      <dgm:spPr/>
    </dgm:pt>
    <dgm:pt modelId="{B42234A0-657C-473F-B16B-6DAD5599D405}" type="pres">
      <dgm:prSet presAssocID="{E0A520A9-E804-4CCC-B7FC-251605172ACE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3EBA44D3-6674-4A7E-886F-9C01610F96B0}" type="pres">
      <dgm:prSet presAssocID="{E0A520A9-E804-4CCC-B7FC-251605172AC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9B0A34-B187-45FA-B0E5-C27816315695}" type="pres">
      <dgm:prSet presAssocID="{E0A520A9-E804-4CCC-B7FC-251605172ACE}" presName="negativeSpace" presStyleCnt="0"/>
      <dgm:spPr/>
    </dgm:pt>
    <dgm:pt modelId="{A1C252DC-920F-43E6-9A48-70F91C827943}" type="pres">
      <dgm:prSet presAssocID="{E0A520A9-E804-4CCC-B7FC-251605172ACE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7EB66B-7086-4E1A-8086-7C9E1C43F4E0}" type="pres">
      <dgm:prSet presAssocID="{DF3C3F0E-7BD7-448A-A5A9-7495BB32DA9B}" presName="spaceBetweenRectangles" presStyleCnt="0"/>
      <dgm:spPr/>
    </dgm:pt>
    <dgm:pt modelId="{0B7432AF-FBF0-4BAE-AF01-D204FE1950FF}" type="pres">
      <dgm:prSet presAssocID="{EC7DC3CE-1333-4C44-85D4-223E6D268540}" presName="parentLin" presStyleCnt="0"/>
      <dgm:spPr/>
    </dgm:pt>
    <dgm:pt modelId="{4A3C8A50-A909-45EA-AD44-747157E39EA9}" type="pres">
      <dgm:prSet presAssocID="{EC7DC3CE-1333-4C44-85D4-223E6D268540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F3B81B81-D0AD-497B-B45B-9BB5A99B7722}" type="pres">
      <dgm:prSet presAssocID="{EC7DC3CE-1333-4C44-85D4-223E6D26854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043AFF8-575D-4DCC-804A-FE47767D96DD}" type="pres">
      <dgm:prSet presAssocID="{EC7DC3CE-1333-4C44-85D4-223E6D268540}" presName="negativeSpace" presStyleCnt="0"/>
      <dgm:spPr/>
    </dgm:pt>
    <dgm:pt modelId="{3208F6B0-E67C-4004-8173-92EECD69AF17}" type="pres">
      <dgm:prSet presAssocID="{EC7DC3CE-1333-4C44-85D4-223E6D268540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F3842BB-40C8-43DF-BAEA-52558A495EC6}" type="presOf" srcId="{DF5F2ECA-444F-4F95-BB6A-70F77B0CEF22}" destId="{3208F6B0-E67C-4004-8173-92EECD69AF17}" srcOrd="0" destOrd="0" presId="urn:microsoft.com/office/officeart/2005/8/layout/list1"/>
    <dgm:cxn modelId="{AA049480-09A8-419F-9A14-3A7A1D4595EE}" srcId="{EC7DC3CE-1333-4C44-85D4-223E6D268540}" destId="{DF5F2ECA-444F-4F95-BB6A-70F77B0CEF22}" srcOrd="0" destOrd="0" parTransId="{A24C6023-1ED4-41DF-A6C9-1DC260FCB87F}" sibTransId="{7FA488E2-3DCE-43AC-ADB1-DF5355627FC5}"/>
    <dgm:cxn modelId="{C287972E-DB21-4280-974D-33374CB08C22}" type="presOf" srcId="{47C791FA-727F-428E-A36F-8B97D15DC201}" destId="{C000B3F4-8476-410D-879C-D1F7DBD7D8C6}" srcOrd="0" destOrd="0" presId="urn:microsoft.com/office/officeart/2005/8/layout/list1"/>
    <dgm:cxn modelId="{F86EF09F-9798-4841-9BEC-76E7348616DF}" type="presOf" srcId="{E0A520A9-E804-4CCC-B7FC-251605172ACE}" destId="{3EBA44D3-6674-4A7E-886F-9C01610F96B0}" srcOrd="1" destOrd="0" presId="urn:microsoft.com/office/officeart/2005/8/layout/list1"/>
    <dgm:cxn modelId="{1818A7D7-0137-47F3-B7A4-5D8A9498BA3E}" type="presOf" srcId="{E149C658-FC2D-4392-AA2C-4A534338634A}" destId="{3208F6B0-E67C-4004-8173-92EECD69AF17}" srcOrd="0" destOrd="1" presId="urn:microsoft.com/office/officeart/2005/8/layout/list1"/>
    <dgm:cxn modelId="{758EE08C-7609-45E4-88F1-35F74D9C27AC}" srcId="{47C791FA-727F-428E-A36F-8B97D15DC201}" destId="{EC7DC3CE-1333-4C44-85D4-223E6D268540}" srcOrd="1" destOrd="0" parTransId="{838C1293-4CC1-4AF6-9680-5AA1C6CC716B}" sibTransId="{B59440A0-C6EB-4545-9CD5-183B1B96DE02}"/>
    <dgm:cxn modelId="{124EB266-2FB8-4BAD-B5EC-723417E0E545}" type="presOf" srcId="{EC7DC3CE-1333-4C44-85D4-223E6D268540}" destId="{4A3C8A50-A909-45EA-AD44-747157E39EA9}" srcOrd="0" destOrd="0" presId="urn:microsoft.com/office/officeart/2005/8/layout/list1"/>
    <dgm:cxn modelId="{BB223946-11AB-461E-A6B1-8879C6DB83FE}" srcId="{EC7DC3CE-1333-4C44-85D4-223E6D268540}" destId="{E149C658-FC2D-4392-AA2C-4A534338634A}" srcOrd="1" destOrd="0" parTransId="{118A8539-C35D-4486-8B85-D0CB5A9DEDD7}" sibTransId="{834FF38C-E461-4C0E-B105-C02EAD0A539C}"/>
    <dgm:cxn modelId="{C7FB6C84-767D-40E7-A620-415426309DC1}" type="presOf" srcId="{622A3AD6-9873-4FC3-B0E2-44EF0A2A7B76}" destId="{A1C252DC-920F-43E6-9A48-70F91C827943}" srcOrd="0" destOrd="0" presId="urn:microsoft.com/office/officeart/2005/8/layout/list1"/>
    <dgm:cxn modelId="{7DE9A5CE-C4E4-4F0C-8000-EC168057F800}" srcId="{E0A520A9-E804-4CCC-B7FC-251605172ACE}" destId="{4CB7E371-70DD-4D1B-A0BC-57CB1B484844}" srcOrd="1" destOrd="0" parTransId="{25A81DCB-6A43-4CB0-875E-2F425C3BA650}" sibTransId="{7ABBC306-6E75-4F41-84DF-75E5B8CF4F45}"/>
    <dgm:cxn modelId="{808E834F-E5E3-4476-9CCE-D49D8E334EF7}" type="presOf" srcId="{EC7DC3CE-1333-4C44-85D4-223E6D268540}" destId="{F3B81B81-D0AD-497B-B45B-9BB5A99B7722}" srcOrd="1" destOrd="0" presId="urn:microsoft.com/office/officeart/2005/8/layout/list1"/>
    <dgm:cxn modelId="{5A34CB23-AD66-44E5-A15A-B5E3A8E358FB}" type="presOf" srcId="{4CB7E371-70DD-4D1B-A0BC-57CB1B484844}" destId="{A1C252DC-920F-43E6-9A48-70F91C827943}" srcOrd="0" destOrd="1" presId="urn:microsoft.com/office/officeart/2005/8/layout/list1"/>
    <dgm:cxn modelId="{FE497FB9-365E-47A7-B9EA-C67E31AD0B52}" srcId="{47C791FA-727F-428E-A36F-8B97D15DC201}" destId="{E0A520A9-E804-4CCC-B7FC-251605172ACE}" srcOrd="0" destOrd="0" parTransId="{E9D585F3-94E1-4443-B07A-0F916309B311}" sibTransId="{DF3C3F0E-7BD7-448A-A5A9-7495BB32DA9B}"/>
    <dgm:cxn modelId="{53E8A7AF-25CA-45C9-A3EA-9B5656C20A09}" srcId="{E0A520A9-E804-4CCC-B7FC-251605172ACE}" destId="{622A3AD6-9873-4FC3-B0E2-44EF0A2A7B76}" srcOrd="0" destOrd="0" parTransId="{0B0E8366-0C9D-413A-9D24-E06B8F766F90}" sibTransId="{21F937BA-BA6E-46B4-9511-DC6E82683A28}"/>
    <dgm:cxn modelId="{EF5F6F01-2DB1-4C4C-A09F-37DC852CD1EB}" type="presOf" srcId="{E0A520A9-E804-4CCC-B7FC-251605172ACE}" destId="{B42234A0-657C-473F-B16B-6DAD5599D405}" srcOrd="0" destOrd="0" presId="urn:microsoft.com/office/officeart/2005/8/layout/list1"/>
    <dgm:cxn modelId="{CBBA5F15-7C0F-49EE-980A-20807066EA70}" type="presParOf" srcId="{C000B3F4-8476-410D-879C-D1F7DBD7D8C6}" destId="{17770806-DF54-445C-9ED3-B8F8F9B1390B}" srcOrd="0" destOrd="0" presId="urn:microsoft.com/office/officeart/2005/8/layout/list1"/>
    <dgm:cxn modelId="{3A09BDCC-8533-434D-AD0A-52896F4A867B}" type="presParOf" srcId="{17770806-DF54-445C-9ED3-B8F8F9B1390B}" destId="{B42234A0-657C-473F-B16B-6DAD5599D405}" srcOrd="0" destOrd="0" presId="urn:microsoft.com/office/officeart/2005/8/layout/list1"/>
    <dgm:cxn modelId="{5A14EBBB-13DD-45C9-8C2C-0E0728491388}" type="presParOf" srcId="{17770806-DF54-445C-9ED3-B8F8F9B1390B}" destId="{3EBA44D3-6674-4A7E-886F-9C01610F96B0}" srcOrd="1" destOrd="0" presId="urn:microsoft.com/office/officeart/2005/8/layout/list1"/>
    <dgm:cxn modelId="{F6A9B4CA-B72C-4C1F-AED8-175C0C0DE28A}" type="presParOf" srcId="{C000B3F4-8476-410D-879C-D1F7DBD7D8C6}" destId="{149B0A34-B187-45FA-B0E5-C27816315695}" srcOrd="1" destOrd="0" presId="urn:microsoft.com/office/officeart/2005/8/layout/list1"/>
    <dgm:cxn modelId="{AC676686-47AF-41CD-AA60-09847125C7C0}" type="presParOf" srcId="{C000B3F4-8476-410D-879C-D1F7DBD7D8C6}" destId="{A1C252DC-920F-43E6-9A48-70F91C827943}" srcOrd="2" destOrd="0" presId="urn:microsoft.com/office/officeart/2005/8/layout/list1"/>
    <dgm:cxn modelId="{924C2EC0-F809-4EBD-BBD3-B8864F55AFB6}" type="presParOf" srcId="{C000B3F4-8476-410D-879C-D1F7DBD7D8C6}" destId="{6C7EB66B-7086-4E1A-8086-7C9E1C43F4E0}" srcOrd="3" destOrd="0" presId="urn:microsoft.com/office/officeart/2005/8/layout/list1"/>
    <dgm:cxn modelId="{574E9BEA-3412-4CC1-BFA5-1B514018C51E}" type="presParOf" srcId="{C000B3F4-8476-410D-879C-D1F7DBD7D8C6}" destId="{0B7432AF-FBF0-4BAE-AF01-D204FE1950FF}" srcOrd="4" destOrd="0" presId="urn:microsoft.com/office/officeart/2005/8/layout/list1"/>
    <dgm:cxn modelId="{E72E7785-0C49-41F7-A2AB-4CC9547DA7B3}" type="presParOf" srcId="{0B7432AF-FBF0-4BAE-AF01-D204FE1950FF}" destId="{4A3C8A50-A909-45EA-AD44-747157E39EA9}" srcOrd="0" destOrd="0" presId="urn:microsoft.com/office/officeart/2005/8/layout/list1"/>
    <dgm:cxn modelId="{5ECDDAC7-0150-4212-8115-9CDFF013B77F}" type="presParOf" srcId="{0B7432AF-FBF0-4BAE-AF01-D204FE1950FF}" destId="{F3B81B81-D0AD-497B-B45B-9BB5A99B7722}" srcOrd="1" destOrd="0" presId="urn:microsoft.com/office/officeart/2005/8/layout/list1"/>
    <dgm:cxn modelId="{4AD5E8C0-741E-4354-A3BE-4B8DFC69F4C5}" type="presParOf" srcId="{C000B3F4-8476-410D-879C-D1F7DBD7D8C6}" destId="{D043AFF8-575D-4DCC-804A-FE47767D96DD}" srcOrd="5" destOrd="0" presId="urn:microsoft.com/office/officeart/2005/8/layout/list1"/>
    <dgm:cxn modelId="{9CFF6EBA-3AD7-46B1-A6E5-EE93ABF113E0}" type="presParOf" srcId="{C000B3F4-8476-410D-879C-D1F7DBD7D8C6}" destId="{3208F6B0-E67C-4004-8173-92EECD69AF1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6AE3A5-BA48-42A4-9707-1DDE01B29609}" type="doc">
      <dgm:prSet loTypeId="urn:microsoft.com/office/officeart/2005/8/layout/target3" loCatId="relationship" qsTypeId="urn:microsoft.com/office/officeart/2005/8/quickstyle/3d8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CF86EFC-C42D-454B-A34D-72667499B202}">
      <dgm:prSet/>
      <dgm:spPr/>
      <dgm:t>
        <a:bodyPr/>
        <a:lstStyle/>
        <a:p>
          <a:pPr rtl="0"/>
          <a:r>
            <a:rPr lang="cs-CZ" dirty="0" smtClean="0"/>
            <a:t>Sdílení dat mezi jednotlivými základními registry navzájem, základními registry a </a:t>
          </a:r>
          <a:r>
            <a:rPr lang="cs-CZ" dirty="0" err="1" smtClean="0"/>
            <a:t>agendovými</a:t>
          </a:r>
          <a:r>
            <a:rPr lang="cs-CZ" dirty="0" smtClean="0"/>
            <a:t> informačními systémy a </a:t>
          </a:r>
          <a:r>
            <a:rPr lang="cs-CZ" dirty="0" err="1" smtClean="0"/>
            <a:t>agendovými</a:t>
          </a:r>
          <a:r>
            <a:rPr lang="cs-CZ" dirty="0" smtClean="0"/>
            <a:t> informačními systémy navzájem a správa oprávnění přístupu k datům, popř. další činnosti jsou zajišťovány informačním systémem základních registrů, což je také informační systém veřejné správy.</a:t>
          </a:r>
          <a:endParaRPr lang="cs-CZ" dirty="0"/>
        </a:p>
      </dgm:t>
    </dgm:pt>
    <dgm:pt modelId="{AB702D72-5365-4105-8B75-B6F2C1B1B9D3}" type="parTrans" cxnId="{F439D391-D088-4EE5-9DBA-7952AC43E16D}">
      <dgm:prSet/>
      <dgm:spPr/>
      <dgm:t>
        <a:bodyPr/>
        <a:lstStyle/>
        <a:p>
          <a:endParaRPr lang="cs-CZ"/>
        </a:p>
      </dgm:t>
    </dgm:pt>
    <dgm:pt modelId="{6EA8DF2C-FE22-4236-A89D-57B449BAE26E}" type="sibTrans" cxnId="{F439D391-D088-4EE5-9DBA-7952AC43E16D}">
      <dgm:prSet/>
      <dgm:spPr/>
      <dgm:t>
        <a:bodyPr/>
        <a:lstStyle/>
        <a:p>
          <a:endParaRPr lang="cs-CZ"/>
        </a:p>
      </dgm:t>
    </dgm:pt>
    <dgm:pt modelId="{883CE8A9-C7C8-4645-B02D-A83D9F2338F3}" type="pres">
      <dgm:prSet presAssocID="{DD6AE3A5-BA48-42A4-9707-1DDE01B2960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885DAE1-6F44-4A7A-921C-0B6FB9706942}" type="pres">
      <dgm:prSet presAssocID="{0CF86EFC-C42D-454B-A34D-72667499B202}" presName="circle1" presStyleLbl="node1" presStyleIdx="0" presStyleCnt="1"/>
      <dgm:spPr/>
    </dgm:pt>
    <dgm:pt modelId="{175D6BA7-BC57-4045-A21E-D3069052F084}" type="pres">
      <dgm:prSet presAssocID="{0CF86EFC-C42D-454B-A34D-72667499B202}" presName="space" presStyleCnt="0"/>
      <dgm:spPr/>
    </dgm:pt>
    <dgm:pt modelId="{342A041E-1592-41DC-9C87-DD913499B572}" type="pres">
      <dgm:prSet presAssocID="{0CF86EFC-C42D-454B-A34D-72667499B202}" presName="rect1" presStyleLbl="alignAcc1" presStyleIdx="0" presStyleCnt="1"/>
      <dgm:spPr/>
      <dgm:t>
        <a:bodyPr/>
        <a:lstStyle/>
        <a:p>
          <a:endParaRPr lang="cs-CZ"/>
        </a:p>
      </dgm:t>
    </dgm:pt>
    <dgm:pt modelId="{716AAFC8-B3D6-4D2E-8259-C248B51D7A93}" type="pres">
      <dgm:prSet presAssocID="{0CF86EFC-C42D-454B-A34D-72667499B202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F370DA3-C2E0-4030-AA6F-6810DEEB95D2}" type="presOf" srcId="{DD6AE3A5-BA48-42A4-9707-1DDE01B29609}" destId="{883CE8A9-C7C8-4645-B02D-A83D9F2338F3}" srcOrd="0" destOrd="0" presId="urn:microsoft.com/office/officeart/2005/8/layout/target3"/>
    <dgm:cxn modelId="{4502F94A-B541-443F-9F3E-56FC8F339AF3}" type="presOf" srcId="{0CF86EFC-C42D-454B-A34D-72667499B202}" destId="{716AAFC8-B3D6-4D2E-8259-C248B51D7A93}" srcOrd="1" destOrd="0" presId="urn:microsoft.com/office/officeart/2005/8/layout/target3"/>
    <dgm:cxn modelId="{F439D391-D088-4EE5-9DBA-7952AC43E16D}" srcId="{DD6AE3A5-BA48-42A4-9707-1DDE01B29609}" destId="{0CF86EFC-C42D-454B-A34D-72667499B202}" srcOrd="0" destOrd="0" parTransId="{AB702D72-5365-4105-8B75-B6F2C1B1B9D3}" sibTransId="{6EA8DF2C-FE22-4236-A89D-57B449BAE26E}"/>
    <dgm:cxn modelId="{334EC4FC-C62D-46AD-A29A-7FD99C82368F}" type="presOf" srcId="{0CF86EFC-C42D-454B-A34D-72667499B202}" destId="{342A041E-1592-41DC-9C87-DD913499B572}" srcOrd="0" destOrd="0" presId="urn:microsoft.com/office/officeart/2005/8/layout/target3"/>
    <dgm:cxn modelId="{9E3870BA-6E19-49F1-BBC2-E86B302C4656}" type="presParOf" srcId="{883CE8A9-C7C8-4645-B02D-A83D9F2338F3}" destId="{0885DAE1-6F44-4A7A-921C-0B6FB9706942}" srcOrd="0" destOrd="0" presId="urn:microsoft.com/office/officeart/2005/8/layout/target3"/>
    <dgm:cxn modelId="{EC76C50F-1FB8-47DB-862C-7C865B4847A1}" type="presParOf" srcId="{883CE8A9-C7C8-4645-B02D-A83D9F2338F3}" destId="{175D6BA7-BC57-4045-A21E-D3069052F084}" srcOrd="1" destOrd="0" presId="urn:microsoft.com/office/officeart/2005/8/layout/target3"/>
    <dgm:cxn modelId="{89292286-EA35-4E43-A3CE-DA3F6E0E6505}" type="presParOf" srcId="{883CE8A9-C7C8-4645-B02D-A83D9F2338F3}" destId="{342A041E-1592-41DC-9C87-DD913499B572}" srcOrd="2" destOrd="0" presId="urn:microsoft.com/office/officeart/2005/8/layout/target3"/>
    <dgm:cxn modelId="{D5FC6C1C-17B7-4B3B-9AC0-069D6E5DAE35}" type="presParOf" srcId="{883CE8A9-C7C8-4645-B02D-A83D9F2338F3}" destId="{716AAFC8-B3D6-4D2E-8259-C248B51D7A93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455A2F-7452-486E-851F-85002639754E}" type="doc">
      <dgm:prSet loTypeId="urn:microsoft.com/office/officeart/2005/8/layout/list1" loCatId="list" qsTypeId="urn:microsoft.com/office/officeart/2005/8/quickstyle/3d3" qsCatId="3D" csTypeId="urn:microsoft.com/office/officeart/2005/8/colors/accent0_3" csCatId="mainScheme"/>
      <dgm:spPr/>
      <dgm:t>
        <a:bodyPr/>
        <a:lstStyle/>
        <a:p>
          <a:endParaRPr lang="cs-CZ"/>
        </a:p>
      </dgm:t>
    </dgm:pt>
    <dgm:pt modelId="{BD00C946-4794-4E8F-B892-48BA5BBB2891}">
      <dgm:prSet/>
      <dgm:spPr/>
      <dgm:t>
        <a:bodyPr/>
        <a:lstStyle/>
        <a:p>
          <a:pPr rtl="0"/>
          <a:r>
            <a:rPr lang="cs-CZ" dirty="0" smtClean="0"/>
            <a:t>Správce registru </a:t>
          </a:r>
          <a:endParaRPr lang="cs-CZ" dirty="0"/>
        </a:p>
      </dgm:t>
    </dgm:pt>
    <dgm:pt modelId="{79B1DCEE-0CD5-4E36-B078-8CD123D18E17}" type="parTrans" cxnId="{12C1684D-374E-4294-8213-CCD8F57F28B3}">
      <dgm:prSet/>
      <dgm:spPr/>
      <dgm:t>
        <a:bodyPr/>
        <a:lstStyle/>
        <a:p>
          <a:endParaRPr lang="cs-CZ"/>
        </a:p>
      </dgm:t>
    </dgm:pt>
    <dgm:pt modelId="{6EBDC3C6-4A9D-4FC3-B7AE-117864A8DC46}" type="sibTrans" cxnId="{12C1684D-374E-4294-8213-CCD8F57F28B3}">
      <dgm:prSet/>
      <dgm:spPr/>
      <dgm:t>
        <a:bodyPr/>
        <a:lstStyle/>
        <a:p>
          <a:endParaRPr lang="cs-CZ"/>
        </a:p>
      </dgm:t>
    </dgm:pt>
    <dgm:pt modelId="{C2D7C4AE-7C55-48C4-90C1-B40197BFCF2A}">
      <dgm:prSet/>
      <dgm:spPr/>
      <dgm:t>
        <a:bodyPr/>
        <a:lstStyle/>
        <a:p>
          <a:pPr rtl="0"/>
          <a:r>
            <a:rPr lang="cs-CZ" dirty="0" smtClean="0"/>
            <a:t>správce informačního systému, ve kterém je registr veden</a:t>
          </a:r>
          <a:endParaRPr lang="cs-CZ" dirty="0"/>
        </a:p>
      </dgm:t>
    </dgm:pt>
    <dgm:pt modelId="{7D5A4E31-CDFB-4921-9E3A-856A3143B181}" type="parTrans" cxnId="{50FC066F-DF61-4FC8-B8C8-98F0B385C7CC}">
      <dgm:prSet/>
      <dgm:spPr/>
      <dgm:t>
        <a:bodyPr/>
        <a:lstStyle/>
        <a:p>
          <a:endParaRPr lang="cs-CZ"/>
        </a:p>
      </dgm:t>
    </dgm:pt>
    <dgm:pt modelId="{547A0C4E-12B8-43ED-BB51-3478BBB89EC1}" type="sibTrans" cxnId="{50FC066F-DF61-4FC8-B8C8-98F0B385C7CC}">
      <dgm:prSet/>
      <dgm:spPr/>
      <dgm:t>
        <a:bodyPr/>
        <a:lstStyle/>
        <a:p>
          <a:endParaRPr lang="cs-CZ"/>
        </a:p>
      </dgm:t>
    </dgm:pt>
    <dgm:pt modelId="{E97D3254-88F1-443A-B1F8-3757E7FF3F5D}">
      <dgm:prSet/>
      <dgm:spPr/>
      <dgm:t>
        <a:bodyPr/>
        <a:lstStyle/>
        <a:p>
          <a:pPr rtl="0"/>
          <a:r>
            <a:rPr lang="cs-CZ" dirty="0" smtClean="0"/>
            <a:t>odpovídá za provoz a obsah registru</a:t>
          </a:r>
          <a:endParaRPr lang="cs-CZ" dirty="0"/>
        </a:p>
      </dgm:t>
    </dgm:pt>
    <dgm:pt modelId="{284B2D99-B02E-428B-98E5-F2C5EBC495D3}" type="parTrans" cxnId="{2AB95C28-118C-427F-A6F0-0B0F4294DE41}">
      <dgm:prSet/>
      <dgm:spPr/>
      <dgm:t>
        <a:bodyPr/>
        <a:lstStyle/>
        <a:p>
          <a:endParaRPr lang="cs-CZ"/>
        </a:p>
      </dgm:t>
    </dgm:pt>
    <dgm:pt modelId="{8E2C0BA6-4B12-407F-ACDC-9830AEBAB3EE}" type="sibTrans" cxnId="{2AB95C28-118C-427F-A6F0-0B0F4294DE41}">
      <dgm:prSet/>
      <dgm:spPr/>
      <dgm:t>
        <a:bodyPr/>
        <a:lstStyle/>
        <a:p>
          <a:endParaRPr lang="cs-CZ"/>
        </a:p>
      </dgm:t>
    </dgm:pt>
    <dgm:pt modelId="{473C736F-9D3B-4D13-B457-F02BA7D4DB3A}">
      <dgm:prSet/>
      <dgm:spPr/>
      <dgm:t>
        <a:bodyPr/>
        <a:lstStyle/>
        <a:p>
          <a:pPr rtl="0"/>
          <a:r>
            <a:rPr lang="cs-CZ" dirty="0" smtClean="0"/>
            <a:t>aby registry plnily svou úlohu, musí být v elektronické podobě, snadno dosažitelné, ale naopak těžce zneužitelné</a:t>
          </a:r>
          <a:endParaRPr lang="cs-CZ" dirty="0"/>
        </a:p>
      </dgm:t>
    </dgm:pt>
    <dgm:pt modelId="{56EE0ADA-7C9F-4FD4-AC6C-DC2B58248C18}" type="parTrans" cxnId="{5AB95C94-50C9-401D-8FB1-D77D432AC431}">
      <dgm:prSet/>
      <dgm:spPr/>
      <dgm:t>
        <a:bodyPr/>
        <a:lstStyle/>
        <a:p>
          <a:endParaRPr lang="cs-CZ"/>
        </a:p>
      </dgm:t>
    </dgm:pt>
    <dgm:pt modelId="{F5B98C74-E939-46F4-A9C8-936B4449B906}" type="sibTrans" cxnId="{5AB95C94-50C9-401D-8FB1-D77D432AC431}">
      <dgm:prSet/>
      <dgm:spPr/>
      <dgm:t>
        <a:bodyPr/>
        <a:lstStyle/>
        <a:p>
          <a:endParaRPr lang="cs-CZ"/>
        </a:p>
      </dgm:t>
    </dgm:pt>
    <dgm:pt modelId="{85FB086A-0897-448B-A0F6-576BDC683ABB}">
      <dgm:prSet/>
      <dgm:spPr/>
      <dgm:t>
        <a:bodyPr/>
        <a:lstStyle/>
        <a:p>
          <a:pPr rtl="0"/>
          <a:r>
            <a:rPr lang="cs-CZ" dirty="0" smtClean="0"/>
            <a:t>Provozovatel registru</a:t>
          </a:r>
          <a:endParaRPr lang="cs-CZ" dirty="0"/>
        </a:p>
      </dgm:t>
    </dgm:pt>
    <dgm:pt modelId="{7CB13103-E088-45AF-AC8F-4C121686B3B0}" type="parTrans" cxnId="{EED8FEF2-A4AD-412F-AD4B-B36EADA3BC3A}">
      <dgm:prSet/>
      <dgm:spPr/>
      <dgm:t>
        <a:bodyPr/>
        <a:lstStyle/>
        <a:p>
          <a:endParaRPr lang="cs-CZ"/>
        </a:p>
      </dgm:t>
    </dgm:pt>
    <dgm:pt modelId="{FFD13D86-DE82-4992-9BF4-21BAC9C8CDC3}" type="sibTrans" cxnId="{EED8FEF2-A4AD-412F-AD4B-B36EADA3BC3A}">
      <dgm:prSet/>
      <dgm:spPr/>
      <dgm:t>
        <a:bodyPr/>
        <a:lstStyle/>
        <a:p>
          <a:endParaRPr lang="cs-CZ"/>
        </a:p>
      </dgm:t>
    </dgm:pt>
    <dgm:pt modelId="{41C1B260-5937-418F-876F-5FDFCC7F3D4E}">
      <dgm:prSet/>
      <dgm:spPr/>
      <dgm:t>
        <a:bodyPr/>
        <a:lstStyle/>
        <a:p>
          <a:pPr rtl="0"/>
          <a:r>
            <a:rPr lang="cs-CZ" dirty="0" smtClean="0"/>
            <a:t>osoba, která bude pověřena technickým a organizačním zabezpečením provozu registru</a:t>
          </a:r>
          <a:endParaRPr lang="cs-CZ" dirty="0"/>
        </a:p>
      </dgm:t>
    </dgm:pt>
    <dgm:pt modelId="{B0169438-BE9F-4245-AEDF-7D98A0085436}" type="parTrans" cxnId="{88B2CBC1-5B3F-4E0D-BAA8-DE8746A45F80}">
      <dgm:prSet/>
      <dgm:spPr/>
      <dgm:t>
        <a:bodyPr/>
        <a:lstStyle/>
        <a:p>
          <a:endParaRPr lang="cs-CZ"/>
        </a:p>
      </dgm:t>
    </dgm:pt>
    <dgm:pt modelId="{6E56997F-8F3F-40BC-B28A-F32D48995F49}" type="sibTrans" cxnId="{88B2CBC1-5B3F-4E0D-BAA8-DE8746A45F80}">
      <dgm:prSet/>
      <dgm:spPr/>
      <dgm:t>
        <a:bodyPr/>
        <a:lstStyle/>
        <a:p>
          <a:endParaRPr lang="cs-CZ"/>
        </a:p>
      </dgm:t>
    </dgm:pt>
    <dgm:pt modelId="{50115409-5FDB-48C7-83D8-5571020740C2}">
      <dgm:prSet/>
      <dgm:spPr/>
      <dgm:t>
        <a:bodyPr/>
        <a:lstStyle/>
        <a:p>
          <a:pPr rtl="0"/>
          <a:r>
            <a:rPr lang="cs-CZ" dirty="0" smtClean="0"/>
            <a:t>objekt je osoba, občan, věc, právo, nebo povinnost, o které jsou na základě zákona vedeny údaje v registru</a:t>
          </a:r>
          <a:endParaRPr lang="cs-CZ" dirty="0"/>
        </a:p>
      </dgm:t>
    </dgm:pt>
    <dgm:pt modelId="{0BCABD6C-E3BF-48AE-AB9F-4CD6992CAFDC}" type="parTrans" cxnId="{26C6FAB0-67BA-4A68-8CAE-0190B573FF01}">
      <dgm:prSet/>
      <dgm:spPr/>
      <dgm:t>
        <a:bodyPr/>
        <a:lstStyle/>
        <a:p>
          <a:endParaRPr lang="cs-CZ"/>
        </a:p>
      </dgm:t>
    </dgm:pt>
    <dgm:pt modelId="{CCFDC44E-5720-47A8-97D8-D75A5A16E6EA}" type="sibTrans" cxnId="{26C6FAB0-67BA-4A68-8CAE-0190B573FF01}">
      <dgm:prSet/>
      <dgm:spPr/>
      <dgm:t>
        <a:bodyPr/>
        <a:lstStyle/>
        <a:p>
          <a:endParaRPr lang="cs-CZ"/>
        </a:p>
      </dgm:t>
    </dgm:pt>
    <dgm:pt modelId="{9496699F-FDFF-4F1E-919D-FAD8D2F69989}" type="pres">
      <dgm:prSet presAssocID="{67455A2F-7452-486E-851F-85002639754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7D7D16C-AD51-4291-BF6B-C26DF86C7A56}" type="pres">
      <dgm:prSet presAssocID="{BD00C946-4794-4E8F-B892-48BA5BBB2891}" presName="parentLin" presStyleCnt="0"/>
      <dgm:spPr/>
    </dgm:pt>
    <dgm:pt modelId="{A038AAEF-5DED-4110-92BD-9EDE1332D6E3}" type="pres">
      <dgm:prSet presAssocID="{BD00C946-4794-4E8F-B892-48BA5BBB2891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11C7B099-5803-411B-960D-E50FB85F4602}" type="pres">
      <dgm:prSet presAssocID="{BD00C946-4794-4E8F-B892-48BA5BBB289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2047EB5-48E1-4C56-9076-360051C9F0B9}" type="pres">
      <dgm:prSet presAssocID="{BD00C946-4794-4E8F-B892-48BA5BBB2891}" presName="negativeSpace" presStyleCnt="0"/>
      <dgm:spPr/>
    </dgm:pt>
    <dgm:pt modelId="{63436F13-8631-4173-8959-FB661BA128E2}" type="pres">
      <dgm:prSet presAssocID="{BD00C946-4794-4E8F-B892-48BA5BBB2891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D77E5B3-CC2E-41EB-86DD-B2FE4E666BA3}" type="pres">
      <dgm:prSet presAssocID="{6EBDC3C6-4A9D-4FC3-B7AE-117864A8DC46}" presName="spaceBetweenRectangles" presStyleCnt="0"/>
      <dgm:spPr/>
    </dgm:pt>
    <dgm:pt modelId="{65F66289-BB3B-4070-8C13-E05ECE8A959A}" type="pres">
      <dgm:prSet presAssocID="{85FB086A-0897-448B-A0F6-576BDC683ABB}" presName="parentLin" presStyleCnt="0"/>
      <dgm:spPr/>
    </dgm:pt>
    <dgm:pt modelId="{896699C6-0F90-4DFC-9A42-90B612860188}" type="pres">
      <dgm:prSet presAssocID="{85FB086A-0897-448B-A0F6-576BDC683ABB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030A401D-47FD-4241-8FD7-6681FD913930}" type="pres">
      <dgm:prSet presAssocID="{85FB086A-0897-448B-A0F6-576BDC683AB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88F568-CEB4-4DD9-97C7-7A0A82313F2E}" type="pres">
      <dgm:prSet presAssocID="{85FB086A-0897-448B-A0F6-576BDC683ABB}" presName="negativeSpace" presStyleCnt="0"/>
      <dgm:spPr/>
    </dgm:pt>
    <dgm:pt modelId="{0D3B26FD-0FEE-4F16-ACBC-1A2B9AA9ED57}" type="pres">
      <dgm:prSet presAssocID="{85FB086A-0897-448B-A0F6-576BDC683ABB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28ED627-29A6-4DBC-8D67-87EF81F5981F}" type="presOf" srcId="{41C1B260-5937-418F-876F-5FDFCC7F3D4E}" destId="{0D3B26FD-0FEE-4F16-ACBC-1A2B9AA9ED57}" srcOrd="0" destOrd="0" presId="urn:microsoft.com/office/officeart/2005/8/layout/list1"/>
    <dgm:cxn modelId="{2AB95C28-118C-427F-A6F0-0B0F4294DE41}" srcId="{BD00C946-4794-4E8F-B892-48BA5BBB2891}" destId="{E97D3254-88F1-443A-B1F8-3757E7FF3F5D}" srcOrd="1" destOrd="0" parTransId="{284B2D99-B02E-428B-98E5-F2C5EBC495D3}" sibTransId="{8E2C0BA6-4B12-407F-ACDC-9830AEBAB3EE}"/>
    <dgm:cxn modelId="{9C47F1FA-927F-431F-AABE-06DE10C55551}" type="presOf" srcId="{50115409-5FDB-48C7-83D8-5571020740C2}" destId="{0D3B26FD-0FEE-4F16-ACBC-1A2B9AA9ED57}" srcOrd="0" destOrd="1" presId="urn:microsoft.com/office/officeart/2005/8/layout/list1"/>
    <dgm:cxn modelId="{1C529CDD-B63D-4BF8-85CE-2BA251215030}" type="presOf" srcId="{BD00C946-4794-4E8F-B892-48BA5BBB2891}" destId="{A038AAEF-5DED-4110-92BD-9EDE1332D6E3}" srcOrd="0" destOrd="0" presId="urn:microsoft.com/office/officeart/2005/8/layout/list1"/>
    <dgm:cxn modelId="{88B2CBC1-5B3F-4E0D-BAA8-DE8746A45F80}" srcId="{85FB086A-0897-448B-A0F6-576BDC683ABB}" destId="{41C1B260-5937-418F-876F-5FDFCC7F3D4E}" srcOrd="0" destOrd="0" parTransId="{B0169438-BE9F-4245-AEDF-7D98A0085436}" sibTransId="{6E56997F-8F3F-40BC-B28A-F32D48995F49}"/>
    <dgm:cxn modelId="{B3680DEF-DB7C-41F2-AEB8-F206BE1585AF}" type="presOf" srcId="{85FB086A-0897-448B-A0F6-576BDC683ABB}" destId="{030A401D-47FD-4241-8FD7-6681FD913930}" srcOrd="1" destOrd="0" presId="urn:microsoft.com/office/officeart/2005/8/layout/list1"/>
    <dgm:cxn modelId="{4F5996FB-5220-4BF7-B8EC-45E09BB1450B}" type="presOf" srcId="{BD00C946-4794-4E8F-B892-48BA5BBB2891}" destId="{11C7B099-5803-411B-960D-E50FB85F4602}" srcOrd="1" destOrd="0" presId="urn:microsoft.com/office/officeart/2005/8/layout/list1"/>
    <dgm:cxn modelId="{12C1684D-374E-4294-8213-CCD8F57F28B3}" srcId="{67455A2F-7452-486E-851F-85002639754E}" destId="{BD00C946-4794-4E8F-B892-48BA5BBB2891}" srcOrd="0" destOrd="0" parTransId="{79B1DCEE-0CD5-4E36-B078-8CD123D18E17}" sibTransId="{6EBDC3C6-4A9D-4FC3-B7AE-117864A8DC46}"/>
    <dgm:cxn modelId="{5AB95C94-50C9-401D-8FB1-D77D432AC431}" srcId="{BD00C946-4794-4E8F-B892-48BA5BBB2891}" destId="{473C736F-9D3B-4D13-B457-F02BA7D4DB3A}" srcOrd="2" destOrd="0" parTransId="{56EE0ADA-7C9F-4FD4-AC6C-DC2B58248C18}" sibTransId="{F5B98C74-E939-46F4-A9C8-936B4449B906}"/>
    <dgm:cxn modelId="{EED8FEF2-A4AD-412F-AD4B-B36EADA3BC3A}" srcId="{67455A2F-7452-486E-851F-85002639754E}" destId="{85FB086A-0897-448B-A0F6-576BDC683ABB}" srcOrd="1" destOrd="0" parTransId="{7CB13103-E088-45AF-AC8F-4C121686B3B0}" sibTransId="{FFD13D86-DE82-4992-9BF4-21BAC9C8CDC3}"/>
    <dgm:cxn modelId="{840A6580-0917-48F8-8EB5-84065F6E8AEC}" type="presOf" srcId="{85FB086A-0897-448B-A0F6-576BDC683ABB}" destId="{896699C6-0F90-4DFC-9A42-90B612860188}" srcOrd="0" destOrd="0" presId="urn:microsoft.com/office/officeart/2005/8/layout/list1"/>
    <dgm:cxn modelId="{5D2DB02D-106C-4D95-A259-C4D681063E05}" type="presOf" srcId="{C2D7C4AE-7C55-48C4-90C1-B40197BFCF2A}" destId="{63436F13-8631-4173-8959-FB661BA128E2}" srcOrd="0" destOrd="0" presId="urn:microsoft.com/office/officeart/2005/8/layout/list1"/>
    <dgm:cxn modelId="{650A7024-C831-4AA0-8504-7C4D1E453EDF}" type="presOf" srcId="{473C736F-9D3B-4D13-B457-F02BA7D4DB3A}" destId="{63436F13-8631-4173-8959-FB661BA128E2}" srcOrd="0" destOrd="2" presId="urn:microsoft.com/office/officeart/2005/8/layout/list1"/>
    <dgm:cxn modelId="{26C6FAB0-67BA-4A68-8CAE-0190B573FF01}" srcId="{85FB086A-0897-448B-A0F6-576BDC683ABB}" destId="{50115409-5FDB-48C7-83D8-5571020740C2}" srcOrd="1" destOrd="0" parTransId="{0BCABD6C-E3BF-48AE-AB9F-4CD6992CAFDC}" sibTransId="{CCFDC44E-5720-47A8-97D8-D75A5A16E6EA}"/>
    <dgm:cxn modelId="{891DA003-4F4C-496D-BE4F-31BEEF413703}" type="presOf" srcId="{E97D3254-88F1-443A-B1F8-3757E7FF3F5D}" destId="{63436F13-8631-4173-8959-FB661BA128E2}" srcOrd="0" destOrd="1" presId="urn:microsoft.com/office/officeart/2005/8/layout/list1"/>
    <dgm:cxn modelId="{50FC066F-DF61-4FC8-B8C8-98F0B385C7CC}" srcId="{BD00C946-4794-4E8F-B892-48BA5BBB2891}" destId="{C2D7C4AE-7C55-48C4-90C1-B40197BFCF2A}" srcOrd="0" destOrd="0" parTransId="{7D5A4E31-CDFB-4921-9E3A-856A3143B181}" sibTransId="{547A0C4E-12B8-43ED-BB51-3478BBB89EC1}"/>
    <dgm:cxn modelId="{6E62135E-E6C1-4A47-8D06-E2E117E6B0DB}" type="presOf" srcId="{67455A2F-7452-486E-851F-85002639754E}" destId="{9496699F-FDFF-4F1E-919D-FAD8D2F69989}" srcOrd="0" destOrd="0" presId="urn:microsoft.com/office/officeart/2005/8/layout/list1"/>
    <dgm:cxn modelId="{AEF3BB83-1DB6-4AA4-8469-61BD598EBFB1}" type="presParOf" srcId="{9496699F-FDFF-4F1E-919D-FAD8D2F69989}" destId="{87D7D16C-AD51-4291-BF6B-C26DF86C7A56}" srcOrd="0" destOrd="0" presId="urn:microsoft.com/office/officeart/2005/8/layout/list1"/>
    <dgm:cxn modelId="{CD7CE577-A5DF-4632-A9A5-B25A69E0C980}" type="presParOf" srcId="{87D7D16C-AD51-4291-BF6B-C26DF86C7A56}" destId="{A038AAEF-5DED-4110-92BD-9EDE1332D6E3}" srcOrd="0" destOrd="0" presId="urn:microsoft.com/office/officeart/2005/8/layout/list1"/>
    <dgm:cxn modelId="{8E70C68E-F539-449E-8E88-6465AC7C1D41}" type="presParOf" srcId="{87D7D16C-AD51-4291-BF6B-C26DF86C7A56}" destId="{11C7B099-5803-411B-960D-E50FB85F4602}" srcOrd="1" destOrd="0" presId="urn:microsoft.com/office/officeart/2005/8/layout/list1"/>
    <dgm:cxn modelId="{A9CD919E-1563-4097-925B-525C9683B8D4}" type="presParOf" srcId="{9496699F-FDFF-4F1E-919D-FAD8D2F69989}" destId="{B2047EB5-48E1-4C56-9076-360051C9F0B9}" srcOrd="1" destOrd="0" presId="urn:microsoft.com/office/officeart/2005/8/layout/list1"/>
    <dgm:cxn modelId="{F7032FAB-66F8-4BA1-A3B5-ADB76A8DF648}" type="presParOf" srcId="{9496699F-FDFF-4F1E-919D-FAD8D2F69989}" destId="{63436F13-8631-4173-8959-FB661BA128E2}" srcOrd="2" destOrd="0" presId="urn:microsoft.com/office/officeart/2005/8/layout/list1"/>
    <dgm:cxn modelId="{0444E607-D4CA-4E9B-AC99-00804D2DB939}" type="presParOf" srcId="{9496699F-FDFF-4F1E-919D-FAD8D2F69989}" destId="{FD77E5B3-CC2E-41EB-86DD-B2FE4E666BA3}" srcOrd="3" destOrd="0" presId="urn:microsoft.com/office/officeart/2005/8/layout/list1"/>
    <dgm:cxn modelId="{CAC9C8E9-DCDA-45F2-961D-981BE880B552}" type="presParOf" srcId="{9496699F-FDFF-4F1E-919D-FAD8D2F69989}" destId="{65F66289-BB3B-4070-8C13-E05ECE8A959A}" srcOrd="4" destOrd="0" presId="urn:microsoft.com/office/officeart/2005/8/layout/list1"/>
    <dgm:cxn modelId="{6F7C12BA-BF0B-4D29-BD4D-1652F1AD8FE8}" type="presParOf" srcId="{65F66289-BB3B-4070-8C13-E05ECE8A959A}" destId="{896699C6-0F90-4DFC-9A42-90B612860188}" srcOrd="0" destOrd="0" presId="urn:microsoft.com/office/officeart/2005/8/layout/list1"/>
    <dgm:cxn modelId="{F48AC104-917F-489D-A60D-9A1E4C60E7FC}" type="presParOf" srcId="{65F66289-BB3B-4070-8C13-E05ECE8A959A}" destId="{030A401D-47FD-4241-8FD7-6681FD913930}" srcOrd="1" destOrd="0" presId="urn:microsoft.com/office/officeart/2005/8/layout/list1"/>
    <dgm:cxn modelId="{13677F6D-7E40-4DEC-8488-689D2C1BDA51}" type="presParOf" srcId="{9496699F-FDFF-4F1E-919D-FAD8D2F69989}" destId="{6F88F568-CEB4-4DD9-97C7-7A0A82313F2E}" srcOrd="5" destOrd="0" presId="urn:microsoft.com/office/officeart/2005/8/layout/list1"/>
    <dgm:cxn modelId="{A648056D-A94E-4790-802A-26B5AF2ED636}" type="presParOf" srcId="{9496699F-FDFF-4F1E-919D-FAD8D2F69989}" destId="{0D3B26FD-0FEE-4F16-ACBC-1A2B9AA9ED5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7455A2F-7452-486E-851F-85002639754E}" type="doc">
      <dgm:prSet loTypeId="urn:microsoft.com/office/officeart/2005/8/layout/list1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50115409-5FDB-48C7-83D8-5571020740C2}">
      <dgm:prSet/>
      <dgm:spPr/>
      <dgm:t>
        <a:bodyPr/>
        <a:lstStyle/>
        <a:p>
          <a:pPr rtl="0"/>
          <a:r>
            <a:rPr lang="cs-CZ" dirty="0" smtClean="0"/>
            <a:t>Editor registru</a:t>
          </a:r>
          <a:endParaRPr lang="cs-CZ" dirty="0"/>
        </a:p>
      </dgm:t>
    </dgm:pt>
    <dgm:pt modelId="{0BCABD6C-E3BF-48AE-AB9F-4CD6992CAFDC}" type="parTrans" cxnId="{26C6FAB0-67BA-4A68-8CAE-0190B573FF01}">
      <dgm:prSet/>
      <dgm:spPr/>
      <dgm:t>
        <a:bodyPr/>
        <a:lstStyle/>
        <a:p>
          <a:endParaRPr lang="cs-CZ"/>
        </a:p>
      </dgm:t>
    </dgm:pt>
    <dgm:pt modelId="{CCFDC44E-5720-47A8-97D8-D75A5A16E6EA}" type="sibTrans" cxnId="{26C6FAB0-67BA-4A68-8CAE-0190B573FF01}">
      <dgm:prSet/>
      <dgm:spPr/>
      <dgm:t>
        <a:bodyPr/>
        <a:lstStyle/>
        <a:p>
          <a:endParaRPr lang="cs-CZ"/>
        </a:p>
      </dgm:t>
    </dgm:pt>
    <dgm:pt modelId="{67673A4E-B94A-4928-933F-943C7539E44A}">
      <dgm:prSet/>
      <dgm:spPr/>
      <dgm:t>
        <a:bodyPr/>
        <a:lstStyle/>
        <a:p>
          <a:pPr rtl="0"/>
          <a:r>
            <a:rPr lang="cs-CZ" dirty="0" smtClean="0"/>
            <a:t>osoba výhradně oprávněná do registru zapisovat</a:t>
          </a:r>
          <a:endParaRPr lang="cs-CZ" dirty="0"/>
        </a:p>
      </dgm:t>
    </dgm:pt>
    <dgm:pt modelId="{FE3B0C7F-E432-44DF-AC1D-4B99D8BDAC5A}" type="parTrans" cxnId="{516331F5-3A6D-41AF-BCC7-A122A380B91A}">
      <dgm:prSet/>
      <dgm:spPr/>
      <dgm:t>
        <a:bodyPr/>
        <a:lstStyle/>
        <a:p>
          <a:endParaRPr lang="cs-CZ"/>
        </a:p>
      </dgm:t>
    </dgm:pt>
    <dgm:pt modelId="{7966E464-C7F7-4B66-B4E0-694F54267D71}" type="sibTrans" cxnId="{516331F5-3A6D-41AF-BCC7-A122A380B91A}">
      <dgm:prSet/>
      <dgm:spPr/>
      <dgm:t>
        <a:bodyPr/>
        <a:lstStyle/>
        <a:p>
          <a:endParaRPr lang="cs-CZ"/>
        </a:p>
      </dgm:t>
    </dgm:pt>
    <dgm:pt modelId="{177C89BF-E331-4CDB-9370-C9245B9D8EC0}">
      <dgm:prSet/>
      <dgm:spPr/>
      <dgm:t>
        <a:bodyPr/>
        <a:lstStyle/>
        <a:p>
          <a:pPr rtl="0"/>
          <a:r>
            <a:rPr lang="cs-CZ" dirty="0" smtClean="0"/>
            <a:t>je to orgán veřejné moci, který je stanoven podle zákona upravujícího vedení příslušného základního registru</a:t>
          </a:r>
          <a:endParaRPr lang="cs-CZ" dirty="0"/>
        </a:p>
      </dgm:t>
    </dgm:pt>
    <dgm:pt modelId="{597EA384-A5CA-449E-8833-C8D5237361F7}" type="parTrans" cxnId="{39BC3676-35E9-427E-9A34-ED5F6EC49D8E}">
      <dgm:prSet/>
      <dgm:spPr/>
      <dgm:t>
        <a:bodyPr/>
        <a:lstStyle/>
        <a:p>
          <a:endParaRPr lang="cs-CZ"/>
        </a:p>
      </dgm:t>
    </dgm:pt>
    <dgm:pt modelId="{D1E2CD9C-D01F-4179-8B5B-926BCD03AAA0}" type="sibTrans" cxnId="{39BC3676-35E9-427E-9A34-ED5F6EC49D8E}">
      <dgm:prSet/>
      <dgm:spPr/>
      <dgm:t>
        <a:bodyPr/>
        <a:lstStyle/>
        <a:p>
          <a:endParaRPr lang="cs-CZ"/>
        </a:p>
      </dgm:t>
    </dgm:pt>
    <dgm:pt modelId="{4DABB8EF-093F-4703-98B9-5DB2E0073FB9}">
      <dgm:prSet/>
      <dgm:spPr/>
      <dgm:t>
        <a:bodyPr/>
        <a:lstStyle/>
        <a:p>
          <a:r>
            <a:rPr lang="cs-CZ" dirty="0" smtClean="0"/>
            <a:t>Navrhovatel změny dat v registru</a:t>
          </a:r>
          <a:endParaRPr lang="cs-CZ" dirty="0"/>
        </a:p>
      </dgm:t>
    </dgm:pt>
    <dgm:pt modelId="{68EE3229-B59A-45CA-AB08-3F5F091E29C8}" type="parTrans" cxnId="{9DC204F0-F047-4A96-94AE-48F857155D61}">
      <dgm:prSet/>
      <dgm:spPr/>
      <dgm:t>
        <a:bodyPr/>
        <a:lstStyle/>
        <a:p>
          <a:endParaRPr lang="cs-CZ"/>
        </a:p>
      </dgm:t>
    </dgm:pt>
    <dgm:pt modelId="{B0756DBB-0F47-4FFB-A422-191DB4D93CA6}" type="sibTrans" cxnId="{9DC204F0-F047-4A96-94AE-48F857155D61}">
      <dgm:prSet/>
      <dgm:spPr/>
      <dgm:t>
        <a:bodyPr/>
        <a:lstStyle/>
        <a:p>
          <a:endParaRPr lang="cs-CZ"/>
        </a:p>
      </dgm:t>
    </dgm:pt>
    <dgm:pt modelId="{ABEB8743-33F8-40EE-B62D-E25937CB2ED7}">
      <dgm:prSet/>
      <dgm:spPr/>
      <dgm:t>
        <a:bodyPr/>
        <a:lstStyle/>
        <a:p>
          <a:r>
            <a:rPr lang="cs-CZ" dirty="0" smtClean="0"/>
            <a:t>je osoba, která bude oprávněna navrhovat změny </a:t>
          </a:r>
        </a:p>
        <a:p>
          <a:r>
            <a:rPr lang="cs-CZ" dirty="0" smtClean="0"/>
            <a:t>v registru</a:t>
          </a:r>
          <a:endParaRPr lang="cs-CZ" dirty="0"/>
        </a:p>
      </dgm:t>
    </dgm:pt>
    <dgm:pt modelId="{0B991347-27B2-453E-B97E-B0385E0C3CCE}" type="parTrans" cxnId="{7535591D-9482-440E-9944-E5E83130B57A}">
      <dgm:prSet/>
      <dgm:spPr/>
      <dgm:t>
        <a:bodyPr/>
        <a:lstStyle/>
        <a:p>
          <a:endParaRPr lang="cs-CZ"/>
        </a:p>
      </dgm:t>
    </dgm:pt>
    <dgm:pt modelId="{C5F74D15-565B-4923-967D-1A707E6B9D15}" type="sibTrans" cxnId="{7535591D-9482-440E-9944-E5E83130B57A}">
      <dgm:prSet/>
      <dgm:spPr/>
      <dgm:t>
        <a:bodyPr/>
        <a:lstStyle/>
        <a:p>
          <a:endParaRPr lang="cs-CZ"/>
        </a:p>
      </dgm:t>
    </dgm:pt>
    <dgm:pt modelId="{B383B0F7-BE87-4FBB-9F6D-E6892BD17815}">
      <dgm:prSet/>
      <dgm:spPr/>
      <dgm:t>
        <a:bodyPr/>
        <a:lstStyle/>
        <a:p>
          <a:r>
            <a:rPr lang="cs-CZ" dirty="0" smtClean="0"/>
            <a:t>Původce dat</a:t>
          </a:r>
          <a:endParaRPr lang="cs-CZ" dirty="0"/>
        </a:p>
      </dgm:t>
    </dgm:pt>
    <dgm:pt modelId="{5627CCB8-840E-4134-A646-A630BBD06EEF}" type="parTrans" cxnId="{D916B2DF-A89B-4756-B766-3371594014A9}">
      <dgm:prSet/>
      <dgm:spPr/>
      <dgm:t>
        <a:bodyPr/>
        <a:lstStyle/>
        <a:p>
          <a:endParaRPr lang="cs-CZ"/>
        </a:p>
      </dgm:t>
    </dgm:pt>
    <dgm:pt modelId="{FE5F7123-517A-4B5F-B8C0-90413F0EB848}" type="sibTrans" cxnId="{D916B2DF-A89B-4756-B766-3371594014A9}">
      <dgm:prSet/>
      <dgm:spPr/>
      <dgm:t>
        <a:bodyPr/>
        <a:lstStyle/>
        <a:p>
          <a:endParaRPr lang="cs-CZ"/>
        </a:p>
      </dgm:t>
    </dgm:pt>
    <dgm:pt modelId="{8B0EFE45-CD6C-4759-8356-81C081E24D94}">
      <dgm:prSet/>
      <dgm:spPr/>
      <dgm:t>
        <a:bodyPr/>
        <a:lstStyle/>
        <a:p>
          <a:r>
            <a:rPr lang="cs-CZ" dirty="0" smtClean="0"/>
            <a:t>kontaktním místem registru má být místo odkud je možné provádět zápisy nebo změny v zápisu do registru</a:t>
          </a:r>
          <a:endParaRPr lang="cs-CZ" dirty="0"/>
        </a:p>
      </dgm:t>
    </dgm:pt>
    <dgm:pt modelId="{7ECADC14-6AF8-4165-861B-4DA5C0A97237}" type="parTrans" cxnId="{9352C710-F49C-4680-B3F6-CA6B5A4EEB7D}">
      <dgm:prSet/>
      <dgm:spPr/>
      <dgm:t>
        <a:bodyPr/>
        <a:lstStyle/>
        <a:p>
          <a:endParaRPr lang="cs-CZ"/>
        </a:p>
      </dgm:t>
    </dgm:pt>
    <dgm:pt modelId="{6BF70BFE-D724-4843-8C3E-DE47A6A87164}" type="sibTrans" cxnId="{9352C710-F49C-4680-B3F6-CA6B5A4EEB7D}">
      <dgm:prSet/>
      <dgm:spPr/>
      <dgm:t>
        <a:bodyPr/>
        <a:lstStyle/>
        <a:p>
          <a:endParaRPr lang="cs-CZ"/>
        </a:p>
      </dgm:t>
    </dgm:pt>
    <dgm:pt modelId="{B2E554E4-4293-4F6F-8908-5283187826A9}">
      <dgm:prSet/>
      <dgm:spPr/>
      <dgm:t>
        <a:bodyPr/>
        <a:lstStyle/>
        <a:p>
          <a:r>
            <a:rPr lang="cs-CZ" dirty="0" smtClean="0"/>
            <a:t>osoba, která je ze zákona v konkrétním případě povinna oznámit změnu skutečností, uvedených v registru</a:t>
          </a:r>
        </a:p>
        <a:p>
          <a:pPr rtl="0"/>
          <a:endParaRPr lang="cs-CZ" dirty="0"/>
        </a:p>
      </dgm:t>
    </dgm:pt>
    <dgm:pt modelId="{AF5CA750-2C7A-4A05-9AA4-C457EB5A6716}" type="parTrans" cxnId="{6A4D020A-0CBF-4F97-AAB6-2F7B1385633C}">
      <dgm:prSet/>
      <dgm:spPr/>
      <dgm:t>
        <a:bodyPr/>
        <a:lstStyle/>
        <a:p>
          <a:endParaRPr lang="cs-CZ"/>
        </a:p>
      </dgm:t>
    </dgm:pt>
    <dgm:pt modelId="{42F1A7B6-BF2F-4C1C-A1B4-9A5BCA4199B6}" type="sibTrans" cxnId="{6A4D020A-0CBF-4F97-AAB6-2F7B1385633C}">
      <dgm:prSet/>
      <dgm:spPr/>
      <dgm:t>
        <a:bodyPr/>
        <a:lstStyle/>
        <a:p>
          <a:endParaRPr lang="cs-CZ"/>
        </a:p>
      </dgm:t>
    </dgm:pt>
    <dgm:pt modelId="{9496699F-FDFF-4F1E-919D-FAD8D2F69989}" type="pres">
      <dgm:prSet presAssocID="{67455A2F-7452-486E-851F-85002639754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DE35B9F-5DF9-4050-807E-F561BFC286D6}" type="pres">
      <dgm:prSet presAssocID="{50115409-5FDB-48C7-83D8-5571020740C2}" presName="parentLin" presStyleCnt="0"/>
      <dgm:spPr/>
    </dgm:pt>
    <dgm:pt modelId="{3E54B835-56D5-42BC-BB5A-3348BC7BC6C4}" type="pres">
      <dgm:prSet presAssocID="{50115409-5FDB-48C7-83D8-5571020740C2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45DDBE90-EBB1-47E2-BB06-2F3516803064}" type="pres">
      <dgm:prSet presAssocID="{50115409-5FDB-48C7-83D8-5571020740C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2751C9-B390-49B3-8DEE-078CF3FC372A}" type="pres">
      <dgm:prSet presAssocID="{50115409-5FDB-48C7-83D8-5571020740C2}" presName="negativeSpace" presStyleCnt="0"/>
      <dgm:spPr/>
    </dgm:pt>
    <dgm:pt modelId="{7A701614-2CA5-4EC5-AB40-2891C05E8028}" type="pres">
      <dgm:prSet presAssocID="{50115409-5FDB-48C7-83D8-5571020740C2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B771D16-EA92-411B-9ABF-B9B4C129E59D}" type="pres">
      <dgm:prSet presAssocID="{CCFDC44E-5720-47A8-97D8-D75A5A16E6EA}" presName="spaceBetweenRectangles" presStyleCnt="0"/>
      <dgm:spPr/>
    </dgm:pt>
    <dgm:pt modelId="{E1E891A2-EECE-4922-80EA-F09A25556591}" type="pres">
      <dgm:prSet presAssocID="{4DABB8EF-093F-4703-98B9-5DB2E0073FB9}" presName="parentLin" presStyleCnt="0"/>
      <dgm:spPr/>
    </dgm:pt>
    <dgm:pt modelId="{02B49901-C2A6-41B2-9B46-EB713FD0C40A}" type="pres">
      <dgm:prSet presAssocID="{4DABB8EF-093F-4703-98B9-5DB2E0073FB9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E030E86E-7F7B-4B70-A571-DB43F0B59DE3}" type="pres">
      <dgm:prSet presAssocID="{4DABB8EF-093F-4703-98B9-5DB2E0073FB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79BD44B-0BE8-4A82-8F46-5773B39F333A}" type="pres">
      <dgm:prSet presAssocID="{4DABB8EF-093F-4703-98B9-5DB2E0073FB9}" presName="negativeSpace" presStyleCnt="0"/>
      <dgm:spPr/>
    </dgm:pt>
    <dgm:pt modelId="{4BD661EE-048A-4302-B0CF-CCB313CD5019}" type="pres">
      <dgm:prSet presAssocID="{4DABB8EF-093F-4703-98B9-5DB2E0073FB9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AD62529-93CE-44A4-8986-6D5857093ECF}" type="pres">
      <dgm:prSet presAssocID="{B0756DBB-0F47-4FFB-A422-191DB4D93CA6}" presName="spaceBetweenRectangles" presStyleCnt="0"/>
      <dgm:spPr/>
    </dgm:pt>
    <dgm:pt modelId="{3C796854-3270-418C-91C1-AF3FF728E034}" type="pres">
      <dgm:prSet presAssocID="{B383B0F7-BE87-4FBB-9F6D-E6892BD17815}" presName="parentLin" presStyleCnt="0"/>
      <dgm:spPr/>
    </dgm:pt>
    <dgm:pt modelId="{598A0038-E063-4F09-9F69-20F1B0EFA1D1}" type="pres">
      <dgm:prSet presAssocID="{B383B0F7-BE87-4FBB-9F6D-E6892BD17815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0BE554C7-2BB5-45D5-BA07-700199343F64}" type="pres">
      <dgm:prSet presAssocID="{B383B0F7-BE87-4FBB-9F6D-E6892BD1781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86715CE-FD14-4F49-AD4D-AF1C269BBA9C}" type="pres">
      <dgm:prSet presAssocID="{B383B0F7-BE87-4FBB-9F6D-E6892BD17815}" presName="negativeSpace" presStyleCnt="0"/>
      <dgm:spPr/>
    </dgm:pt>
    <dgm:pt modelId="{051E6DFF-6A8E-4836-A90B-FBCB1717746F}" type="pres">
      <dgm:prSet presAssocID="{B383B0F7-BE87-4FBB-9F6D-E6892BD17815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ED314F7-74D4-4A5A-BCE2-066C6836D9D8}" type="presOf" srcId="{67673A4E-B94A-4928-933F-943C7539E44A}" destId="{7A701614-2CA5-4EC5-AB40-2891C05E8028}" srcOrd="0" destOrd="0" presId="urn:microsoft.com/office/officeart/2005/8/layout/list1"/>
    <dgm:cxn modelId="{39BC3676-35E9-427E-9A34-ED5F6EC49D8E}" srcId="{50115409-5FDB-48C7-83D8-5571020740C2}" destId="{177C89BF-E331-4CDB-9370-C9245B9D8EC0}" srcOrd="1" destOrd="0" parTransId="{597EA384-A5CA-449E-8833-C8D5237361F7}" sibTransId="{D1E2CD9C-D01F-4179-8B5B-926BCD03AAA0}"/>
    <dgm:cxn modelId="{5447E424-AE34-4749-918D-585772363E7A}" type="presOf" srcId="{B383B0F7-BE87-4FBB-9F6D-E6892BD17815}" destId="{598A0038-E063-4F09-9F69-20F1B0EFA1D1}" srcOrd="0" destOrd="0" presId="urn:microsoft.com/office/officeart/2005/8/layout/list1"/>
    <dgm:cxn modelId="{9DC204F0-F047-4A96-94AE-48F857155D61}" srcId="{67455A2F-7452-486E-851F-85002639754E}" destId="{4DABB8EF-093F-4703-98B9-5DB2E0073FB9}" srcOrd="1" destOrd="0" parTransId="{68EE3229-B59A-45CA-AB08-3F5F091E29C8}" sibTransId="{B0756DBB-0F47-4FFB-A422-191DB4D93CA6}"/>
    <dgm:cxn modelId="{892DAD71-E50E-49A4-A721-3F8A3E433BC1}" type="presOf" srcId="{50115409-5FDB-48C7-83D8-5571020740C2}" destId="{3E54B835-56D5-42BC-BB5A-3348BC7BC6C4}" srcOrd="0" destOrd="0" presId="urn:microsoft.com/office/officeart/2005/8/layout/list1"/>
    <dgm:cxn modelId="{CD8B65B5-3F08-4ACF-97E1-881D4E5D6ABB}" type="presOf" srcId="{177C89BF-E331-4CDB-9370-C9245B9D8EC0}" destId="{7A701614-2CA5-4EC5-AB40-2891C05E8028}" srcOrd="0" destOrd="1" presId="urn:microsoft.com/office/officeart/2005/8/layout/list1"/>
    <dgm:cxn modelId="{72E8E979-397E-418E-B231-C4352221DF17}" type="presOf" srcId="{50115409-5FDB-48C7-83D8-5571020740C2}" destId="{45DDBE90-EBB1-47E2-BB06-2F3516803064}" srcOrd="1" destOrd="0" presId="urn:microsoft.com/office/officeart/2005/8/layout/list1"/>
    <dgm:cxn modelId="{9352C710-F49C-4680-B3F6-CA6B5A4EEB7D}" srcId="{4DABB8EF-093F-4703-98B9-5DB2E0073FB9}" destId="{8B0EFE45-CD6C-4759-8356-81C081E24D94}" srcOrd="1" destOrd="0" parTransId="{7ECADC14-6AF8-4165-861B-4DA5C0A97237}" sibTransId="{6BF70BFE-D724-4843-8C3E-DE47A6A87164}"/>
    <dgm:cxn modelId="{516331F5-3A6D-41AF-BCC7-A122A380B91A}" srcId="{50115409-5FDB-48C7-83D8-5571020740C2}" destId="{67673A4E-B94A-4928-933F-943C7539E44A}" srcOrd="0" destOrd="0" parTransId="{FE3B0C7F-E432-44DF-AC1D-4B99D8BDAC5A}" sibTransId="{7966E464-C7F7-4B66-B4E0-694F54267D71}"/>
    <dgm:cxn modelId="{2289B8CA-12D5-40C5-9C75-9E06112847FF}" type="presOf" srcId="{ABEB8743-33F8-40EE-B62D-E25937CB2ED7}" destId="{4BD661EE-048A-4302-B0CF-CCB313CD5019}" srcOrd="0" destOrd="0" presId="urn:microsoft.com/office/officeart/2005/8/layout/list1"/>
    <dgm:cxn modelId="{6A4D020A-0CBF-4F97-AAB6-2F7B1385633C}" srcId="{B383B0F7-BE87-4FBB-9F6D-E6892BD17815}" destId="{B2E554E4-4293-4F6F-8908-5283187826A9}" srcOrd="0" destOrd="0" parTransId="{AF5CA750-2C7A-4A05-9AA4-C457EB5A6716}" sibTransId="{42F1A7B6-BF2F-4C1C-A1B4-9A5BCA4199B6}"/>
    <dgm:cxn modelId="{D916B2DF-A89B-4756-B766-3371594014A9}" srcId="{67455A2F-7452-486E-851F-85002639754E}" destId="{B383B0F7-BE87-4FBB-9F6D-E6892BD17815}" srcOrd="2" destOrd="0" parTransId="{5627CCB8-840E-4134-A646-A630BBD06EEF}" sibTransId="{FE5F7123-517A-4B5F-B8C0-90413F0EB848}"/>
    <dgm:cxn modelId="{7535591D-9482-440E-9944-E5E83130B57A}" srcId="{4DABB8EF-093F-4703-98B9-5DB2E0073FB9}" destId="{ABEB8743-33F8-40EE-B62D-E25937CB2ED7}" srcOrd="0" destOrd="0" parTransId="{0B991347-27B2-453E-B97E-B0385E0C3CCE}" sibTransId="{C5F74D15-565B-4923-967D-1A707E6B9D15}"/>
    <dgm:cxn modelId="{246538C6-CF76-4E73-A770-DB1C7CCA6A5B}" type="presOf" srcId="{8B0EFE45-CD6C-4759-8356-81C081E24D94}" destId="{4BD661EE-048A-4302-B0CF-CCB313CD5019}" srcOrd="0" destOrd="1" presId="urn:microsoft.com/office/officeart/2005/8/layout/list1"/>
    <dgm:cxn modelId="{33F03AEF-ADBE-4DE1-8FE8-11DCF83083E6}" type="presOf" srcId="{4DABB8EF-093F-4703-98B9-5DB2E0073FB9}" destId="{02B49901-C2A6-41B2-9B46-EB713FD0C40A}" srcOrd="0" destOrd="0" presId="urn:microsoft.com/office/officeart/2005/8/layout/list1"/>
    <dgm:cxn modelId="{98F1556D-2E22-4C54-960A-60D91CCA8BDC}" type="presOf" srcId="{B2E554E4-4293-4F6F-8908-5283187826A9}" destId="{051E6DFF-6A8E-4836-A90B-FBCB1717746F}" srcOrd="0" destOrd="0" presId="urn:microsoft.com/office/officeart/2005/8/layout/list1"/>
    <dgm:cxn modelId="{CF619283-24C0-4DAE-8079-E33CE82CC935}" type="presOf" srcId="{4DABB8EF-093F-4703-98B9-5DB2E0073FB9}" destId="{E030E86E-7F7B-4B70-A571-DB43F0B59DE3}" srcOrd="1" destOrd="0" presId="urn:microsoft.com/office/officeart/2005/8/layout/list1"/>
    <dgm:cxn modelId="{26C6FAB0-67BA-4A68-8CAE-0190B573FF01}" srcId="{67455A2F-7452-486E-851F-85002639754E}" destId="{50115409-5FDB-48C7-83D8-5571020740C2}" srcOrd="0" destOrd="0" parTransId="{0BCABD6C-E3BF-48AE-AB9F-4CD6992CAFDC}" sibTransId="{CCFDC44E-5720-47A8-97D8-D75A5A16E6EA}"/>
    <dgm:cxn modelId="{2BE8B3F4-0FB2-4C2E-B22D-BF666B53872A}" type="presOf" srcId="{67455A2F-7452-486E-851F-85002639754E}" destId="{9496699F-FDFF-4F1E-919D-FAD8D2F69989}" srcOrd="0" destOrd="0" presId="urn:microsoft.com/office/officeart/2005/8/layout/list1"/>
    <dgm:cxn modelId="{86F029EB-5E1B-43C7-BF78-CF49E5EA94A7}" type="presOf" srcId="{B383B0F7-BE87-4FBB-9F6D-E6892BD17815}" destId="{0BE554C7-2BB5-45D5-BA07-700199343F64}" srcOrd="1" destOrd="0" presId="urn:microsoft.com/office/officeart/2005/8/layout/list1"/>
    <dgm:cxn modelId="{1CE5255B-FD48-4524-AEE9-E885189395CC}" type="presParOf" srcId="{9496699F-FDFF-4F1E-919D-FAD8D2F69989}" destId="{DDE35B9F-5DF9-4050-807E-F561BFC286D6}" srcOrd="0" destOrd="0" presId="urn:microsoft.com/office/officeart/2005/8/layout/list1"/>
    <dgm:cxn modelId="{F0AAA080-ECD5-463C-BE94-9E7E4078EC8B}" type="presParOf" srcId="{DDE35B9F-5DF9-4050-807E-F561BFC286D6}" destId="{3E54B835-56D5-42BC-BB5A-3348BC7BC6C4}" srcOrd="0" destOrd="0" presId="urn:microsoft.com/office/officeart/2005/8/layout/list1"/>
    <dgm:cxn modelId="{5436F81C-1805-42F6-98E0-2A7FAAE4C7CD}" type="presParOf" srcId="{DDE35B9F-5DF9-4050-807E-F561BFC286D6}" destId="{45DDBE90-EBB1-47E2-BB06-2F3516803064}" srcOrd="1" destOrd="0" presId="urn:microsoft.com/office/officeart/2005/8/layout/list1"/>
    <dgm:cxn modelId="{DD64E270-87E1-471E-BC8F-DE80D591B3CE}" type="presParOf" srcId="{9496699F-FDFF-4F1E-919D-FAD8D2F69989}" destId="{512751C9-B390-49B3-8DEE-078CF3FC372A}" srcOrd="1" destOrd="0" presId="urn:microsoft.com/office/officeart/2005/8/layout/list1"/>
    <dgm:cxn modelId="{06A943EB-DD64-416D-BD52-20ADE4397FF4}" type="presParOf" srcId="{9496699F-FDFF-4F1E-919D-FAD8D2F69989}" destId="{7A701614-2CA5-4EC5-AB40-2891C05E8028}" srcOrd="2" destOrd="0" presId="urn:microsoft.com/office/officeart/2005/8/layout/list1"/>
    <dgm:cxn modelId="{1DE20D3D-1D4F-4A65-87F7-C6D7B3014677}" type="presParOf" srcId="{9496699F-FDFF-4F1E-919D-FAD8D2F69989}" destId="{3B771D16-EA92-411B-9ABF-B9B4C129E59D}" srcOrd="3" destOrd="0" presId="urn:microsoft.com/office/officeart/2005/8/layout/list1"/>
    <dgm:cxn modelId="{AEDF1F67-6D5E-48E3-866B-F42C6BCAFC49}" type="presParOf" srcId="{9496699F-FDFF-4F1E-919D-FAD8D2F69989}" destId="{E1E891A2-EECE-4922-80EA-F09A25556591}" srcOrd="4" destOrd="0" presId="urn:microsoft.com/office/officeart/2005/8/layout/list1"/>
    <dgm:cxn modelId="{D45AE086-F1AF-4219-AE41-81AC110F55E5}" type="presParOf" srcId="{E1E891A2-EECE-4922-80EA-F09A25556591}" destId="{02B49901-C2A6-41B2-9B46-EB713FD0C40A}" srcOrd="0" destOrd="0" presId="urn:microsoft.com/office/officeart/2005/8/layout/list1"/>
    <dgm:cxn modelId="{6F7C1B70-F667-4E87-B422-E961A504A09D}" type="presParOf" srcId="{E1E891A2-EECE-4922-80EA-F09A25556591}" destId="{E030E86E-7F7B-4B70-A571-DB43F0B59DE3}" srcOrd="1" destOrd="0" presId="urn:microsoft.com/office/officeart/2005/8/layout/list1"/>
    <dgm:cxn modelId="{4E33C534-A137-4FCE-87C0-0B82B3E49529}" type="presParOf" srcId="{9496699F-FDFF-4F1E-919D-FAD8D2F69989}" destId="{D79BD44B-0BE8-4A82-8F46-5773B39F333A}" srcOrd="5" destOrd="0" presId="urn:microsoft.com/office/officeart/2005/8/layout/list1"/>
    <dgm:cxn modelId="{4AAF601A-9E0B-4400-A223-B05C2C846091}" type="presParOf" srcId="{9496699F-FDFF-4F1E-919D-FAD8D2F69989}" destId="{4BD661EE-048A-4302-B0CF-CCB313CD5019}" srcOrd="6" destOrd="0" presId="urn:microsoft.com/office/officeart/2005/8/layout/list1"/>
    <dgm:cxn modelId="{CFBDEBAE-A8C7-49C2-B7DF-D2232F61D0E0}" type="presParOf" srcId="{9496699F-FDFF-4F1E-919D-FAD8D2F69989}" destId="{BAD62529-93CE-44A4-8986-6D5857093ECF}" srcOrd="7" destOrd="0" presId="urn:microsoft.com/office/officeart/2005/8/layout/list1"/>
    <dgm:cxn modelId="{A9C37158-22B7-43CD-8179-ACD6F75CA952}" type="presParOf" srcId="{9496699F-FDFF-4F1E-919D-FAD8D2F69989}" destId="{3C796854-3270-418C-91C1-AF3FF728E034}" srcOrd="8" destOrd="0" presId="urn:microsoft.com/office/officeart/2005/8/layout/list1"/>
    <dgm:cxn modelId="{E615F686-CDA4-4755-90CD-73AAE879FC3F}" type="presParOf" srcId="{3C796854-3270-418C-91C1-AF3FF728E034}" destId="{598A0038-E063-4F09-9F69-20F1B0EFA1D1}" srcOrd="0" destOrd="0" presId="urn:microsoft.com/office/officeart/2005/8/layout/list1"/>
    <dgm:cxn modelId="{F4C09C17-5356-4747-87A4-D1D04D88450B}" type="presParOf" srcId="{3C796854-3270-418C-91C1-AF3FF728E034}" destId="{0BE554C7-2BB5-45D5-BA07-700199343F64}" srcOrd="1" destOrd="0" presId="urn:microsoft.com/office/officeart/2005/8/layout/list1"/>
    <dgm:cxn modelId="{5FFB1A50-F116-4E87-887F-B2F044CDBF9D}" type="presParOf" srcId="{9496699F-FDFF-4F1E-919D-FAD8D2F69989}" destId="{386715CE-FD14-4F49-AD4D-AF1C269BBA9C}" srcOrd="9" destOrd="0" presId="urn:microsoft.com/office/officeart/2005/8/layout/list1"/>
    <dgm:cxn modelId="{586ECBF5-DED0-4A87-AADF-E3CD630C258A}" type="presParOf" srcId="{9496699F-FDFF-4F1E-919D-FAD8D2F69989}" destId="{051E6DFF-6A8E-4836-A90B-FBCB1717746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85B3D8B-7C82-4368-A411-E3BA38A86C6C}" type="doc">
      <dgm:prSet loTypeId="urn:microsoft.com/office/officeart/2005/8/layout/matrix3" loCatId="matrix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EA926A23-0F07-404C-A00F-A3D2FE76C855}">
      <dgm:prSet/>
      <dgm:spPr/>
      <dgm:t>
        <a:bodyPr/>
        <a:lstStyle/>
        <a:p>
          <a:pPr rtl="0"/>
          <a:r>
            <a:rPr lang="cs-CZ" b="1" dirty="0" smtClean="0">
              <a:solidFill>
                <a:schemeClr val="tx1"/>
              </a:solidFill>
            </a:rPr>
            <a:t>základní registry, kam patří registry:</a:t>
          </a:r>
          <a:endParaRPr lang="cs-CZ" b="1" dirty="0">
            <a:solidFill>
              <a:schemeClr val="tx1"/>
            </a:solidFill>
          </a:endParaRPr>
        </a:p>
      </dgm:t>
    </dgm:pt>
    <dgm:pt modelId="{BC7A84DE-7F66-4CD7-8FF3-301B3C2BD45E}" type="parTrans" cxnId="{51826A8A-7560-43F1-8326-FAD4E1B7F8BB}">
      <dgm:prSet/>
      <dgm:spPr/>
      <dgm:t>
        <a:bodyPr/>
        <a:lstStyle/>
        <a:p>
          <a:endParaRPr lang="cs-CZ" b="1">
            <a:solidFill>
              <a:schemeClr val="tx1"/>
            </a:solidFill>
          </a:endParaRPr>
        </a:p>
      </dgm:t>
    </dgm:pt>
    <dgm:pt modelId="{0C95D70A-836B-4782-B142-A37351A3EDE3}" type="sibTrans" cxnId="{51826A8A-7560-43F1-8326-FAD4E1B7F8BB}">
      <dgm:prSet/>
      <dgm:spPr/>
      <dgm:t>
        <a:bodyPr/>
        <a:lstStyle/>
        <a:p>
          <a:endParaRPr lang="cs-CZ" b="1">
            <a:solidFill>
              <a:schemeClr val="tx1"/>
            </a:solidFill>
          </a:endParaRPr>
        </a:p>
      </dgm:t>
    </dgm:pt>
    <dgm:pt modelId="{9DBAB4A4-9A7E-4B64-8C5A-E585C16D95EF}">
      <dgm:prSet/>
      <dgm:spPr/>
      <dgm:t>
        <a:bodyPr/>
        <a:lstStyle/>
        <a:p>
          <a:pPr rtl="0"/>
          <a:r>
            <a:rPr lang="cs-CZ" b="1" dirty="0" smtClean="0">
              <a:solidFill>
                <a:schemeClr val="tx1"/>
              </a:solidFill>
            </a:rPr>
            <a:t>obyvatel</a:t>
          </a:r>
          <a:endParaRPr lang="cs-CZ" b="1" dirty="0">
            <a:solidFill>
              <a:schemeClr val="tx1"/>
            </a:solidFill>
          </a:endParaRPr>
        </a:p>
      </dgm:t>
    </dgm:pt>
    <dgm:pt modelId="{60B31D93-1FE9-4C70-B8BE-18488158412F}" type="parTrans" cxnId="{4CEF31BB-E997-458C-87CE-57F8869F19D2}">
      <dgm:prSet/>
      <dgm:spPr/>
      <dgm:t>
        <a:bodyPr/>
        <a:lstStyle/>
        <a:p>
          <a:endParaRPr lang="cs-CZ" b="1">
            <a:solidFill>
              <a:schemeClr val="tx1"/>
            </a:solidFill>
          </a:endParaRPr>
        </a:p>
      </dgm:t>
    </dgm:pt>
    <dgm:pt modelId="{F431B9E9-F8D7-4CF1-BC12-3A3289CBC77D}" type="sibTrans" cxnId="{4CEF31BB-E997-458C-87CE-57F8869F19D2}">
      <dgm:prSet/>
      <dgm:spPr/>
      <dgm:t>
        <a:bodyPr/>
        <a:lstStyle/>
        <a:p>
          <a:endParaRPr lang="cs-CZ" b="1">
            <a:solidFill>
              <a:schemeClr val="tx1"/>
            </a:solidFill>
          </a:endParaRPr>
        </a:p>
      </dgm:t>
    </dgm:pt>
    <dgm:pt modelId="{CE03D756-5F13-44CF-9A07-66CE82B62803}">
      <dgm:prSet/>
      <dgm:spPr/>
      <dgm:t>
        <a:bodyPr/>
        <a:lstStyle/>
        <a:p>
          <a:pPr rtl="0"/>
          <a:r>
            <a:rPr lang="cs-CZ" b="1" dirty="0" smtClean="0">
              <a:solidFill>
                <a:schemeClr val="tx1"/>
              </a:solidFill>
            </a:rPr>
            <a:t>osob</a:t>
          </a:r>
          <a:endParaRPr lang="cs-CZ" b="1" dirty="0">
            <a:solidFill>
              <a:schemeClr val="tx1"/>
            </a:solidFill>
          </a:endParaRPr>
        </a:p>
      </dgm:t>
    </dgm:pt>
    <dgm:pt modelId="{CA7CF733-95E0-4135-8C2D-7CEEA8E30E46}" type="parTrans" cxnId="{6FF80793-72C2-40A8-96CB-AB5CE56D4BC4}">
      <dgm:prSet/>
      <dgm:spPr/>
      <dgm:t>
        <a:bodyPr/>
        <a:lstStyle/>
        <a:p>
          <a:endParaRPr lang="cs-CZ" b="1">
            <a:solidFill>
              <a:schemeClr val="tx1"/>
            </a:solidFill>
          </a:endParaRPr>
        </a:p>
      </dgm:t>
    </dgm:pt>
    <dgm:pt modelId="{F395625B-259E-4F45-AEC2-1463470BC27E}" type="sibTrans" cxnId="{6FF80793-72C2-40A8-96CB-AB5CE56D4BC4}">
      <dgm:prSet/>
      <dgm:spPr/>
      <dgm:t>
        <a:bodyPr/>
        <a:lstStyle/>
        <a:p>
          <a:endParaRPr lang="cs-CZ" b="1">
            <a:solidFill>
              <a:schemeClr val="tx1"/>
            </a:solidFill>
          </a:endParaRPr>
        </a:p>
      </dgm:t>
    </dgm:pt>
    <dgm:pt modelId="{D87DE09C-2CDC-4375-B944-50034213237D}">
      <dgm:prSet/>
      <dgm:spPr/>
      <dgm:t>
        <a:bodyPr/>
        <a:lstStyle/>
        <a:p>
          <a:pPr rtl="0"/>
          <a:r>
            <a:rPr lang="cs-CZ" b="1" dirty="0" smtClean="0">
              <a:solidFill>
                <a:schemeClr val="tx1"/>
              </a:solidFill>
            </a:rPr>
            <a:t>práv a povinností</a:t>
          </a:r>
          <a:endParaRPr lang="cs-CZ" b="1" dirty="0">
            <a:solidFill>
              <a:schemeClr val="tx1"/>
            </a:solidFill>
          </a:endParaRPr>
        </a:p>
      </dgm:t>
    </dgm:pt>
    <dgm:pt modelId="{E779A309-E85F-44F0-823D-EC5C37CDAFF4}" type="parTrans" cxnId="{C17C7C70-74E7-4EF4-8D49-467D86F102CC}">
      <dgm:prSet/>
      <dgm:spPr/>
      <dgm:t>
        <a:bodyPr/>
        <a:lstStyle/>
        <a:p>
          <a:endParaRPr lang="cs-CZ" b="1">
            <a:solidFill>
              <a:schemeClr val="tx1"/>
            </a:solidFill>
          </a:endParaRPr>
        </a:p>
      </dgm:t>
    </dgm:pt>
    <dgm:pt modelId="{71546487-0A05-4B7B-85C1-350EFE2117F3}" type="sibTrans" cxnId="{C17C7C70-74E7-4EF4-8D49-467D86F102CC}">
      <dgm:prSet/>
      <dgm:spPr/>
      <dgm:t>
        <a:bodyPr/>
        <a:lstStyle/>
        <a:p>
          <a:endParaRPr lang="cs-CZ" b="1">
            <a:solidFill>
              <a:schemeClr val="tx1"/>
            </a:solidFill>
          </a:endParaRPr>
        </a:p>
      </dgm:t>
    </dgm:pt>
    <dgm:pt modelId="{F67BFB3E-16CD-46FC-AACA-3F339CAD9736}">
      <dgm:prSet/>
      <dgm:spPr/>
      <dgm:t>
        <a:bodyPr/>
        <a:lstStyle/>
        <a:p>
          <a:pPr rtl="0"/>
          <a:r>
            <a:rPr lang="cs-CZ" b="1" dirty="0" smtClean="0">
              <a:solidFill>
                <a:schemeClr val="tx1"/>
              </a:solidFill>
            </a:rPr>
            <a:t>partnerské registry, které využívají data ze základních registrů</a:t>
          </a:r>
          <a:endParaRPr lang="cs-CZ" b="1" dirty="0">
            <a:solidFill>
              <a:schemeClr val="tx1"/>
            </a:solidFill>
          </a:endParaRPr>
        </a:p>
      </dgm:t>
    </dgm:pt>
    <dgm:pt modelId="{354ADCAE-8932-4AC3-A0AD-869AE08A4F28}" type="parTrans" cxnId="{91E12D21-B26A-4547-B2E9-6D06841677F5}">
      <dgm:prSet/>
      <dgm:spPr/>
      <dgm:t>
        <a:bodyPr/>
        <a:lstStyle/>
        <a:p>
          <a:endParaRPr lang="cs-CZ" b="1">
            <a:solidFill>
              <a:schemeClr val="tx1"/>
            </a:solidFill>
          </a:endParaRPr>
        </a:p>
      </dgm:t>
    </dgm:pt>
    <dgm:pt modelId="{1F8DF238-C16A-4742-80B1-3686CA5D42AD}" type="sibTrans" cxnId="{91E12D21-B26A-4547-B2E9-6D06841677F5}">
      <dgm:prSet/>
      <dgm:spPr/>
      <dgm:t>
        <a:bodyPr/>
        <a:lstStyle/>
        <a:p>
          <a:endParaRPr lang="cs-CZ" b="1">
            <a:solidFill>
              <a:schemeClr val="tx1"/>
            </a:solidFill>
          </a:endParaRPr>
        </a:p>
      </dgm:t>
    </dgm:pt>
    <dgm:pt modelId="{D0B038E7-6EC6-4A55-AFA5-5B03863E1279}">
      <dgm:prSet/>
      <dgm:spPr/>
      <dgm:t>
        <a:bodyPr/>
        <a:lstStyle/>
        <a:p>
          <a:pPr rtl="0"/>
          <a:r>
            <a:rPr lang="cs-CZ" b="1" dirty="0" smtClean="0">
              <a:solidFill>
                <a:schemeClr val="tx1"/>
              </a:solidFill>
            </a:rPr>
            <a:t>ostatní registry, které by měly být bez vazby na základní registry</a:t>
          </a:r>
          <a:endParaRPr lang="cs-CZ" b="1" dirty="0">
            <a:solidFill>
              <a:schemeClr val="tx1"/>
            </a:solidFill>
          </a:endParaRPr>
        </a:p>
      </dgm:t>
    </dgm:pt>
    <dgm:pt modelId="{D174EE3B-65D5-46AE-8D0D-CD5916BDB4F0}" type="parTrans" cxnId="{6E0B5193-21A3-4D0F-BD64-13CF1A0526C7}">
      <dgm:prSet/>
      <dgm:spPr/>
      <dgm:t>
        <a:bodyPr/>
        <a:lstStyle/>
        <a:p>
          <a:endParaRPr lang="cs-CZ" b="1">
            <a:solidFill>
              <a:schemeClr val="tx1"/>
            </a:solidFill>
          </a:endParaRPr>
        </a:p>
      </dgm:t>
    </dgm:pt>
    <dgm:pt modelId="{63B6FE98-DF1E-4C43-9258-CD30D5AB57E9}" type="sibTrans" cxnId="{6E0B5193-21A3-4D0F-BD64-13CF1A0526C7}">
      <dgm:prSet/>
      <dgm:spPr/>
      <dgm:t>
        <a:bodyPr/>
        <a:lstStyle/>
        <a:p>
          <a:endParaRPr lang="cs-CZ" b="1">
            <a:solidFill>
              <a:schemeClr val="tx1"/>
            </a:solidFill>
          </a:endParaRPr>
        </a:p>
      </dgm:t>
    </dgm:pt>
    <dgm:pt modelId="{0A9CAC00-BC33-44FF-852F-510709858563}">
      <dgm:prSet/>
      <dgm:spPr/>
      <dgm:t>
        <a:bodyPr/>
        <a:lstStyle/>
        <a:p>
          <a:pPr rtl="0"/>
          <a:r>
            <a:rPr lang="cs-CZ" b="1" dirty="0" smtClean="0">
              <a:solidFill>
                <a:schemeClr val="tx1"/>
              </a:solidFill>
            </a:rPr>
            <a:t>zvláštní registry, jsou tajné a měly by se skládat z registrů tajné služby a Armády České republiky</a:t>
          </a:r>
          <a:endParaRPr lang="cs-CZ" b="1" dirty="0">
            <a:solidFill>
              <a:schemeClr val="tx1"/>
            </a:solidFill>
          </a:endParaRPr>
        </a:p>
      </dgm:t>
    </dgm:pt>
    <dgm:pt modelId="{8B19B944-14E4-416F-AFE3-6010A5DAF0C9}" type="parTrans" cxnId="{817121AD-49CB-48DF-BDC8-F5393A9D113F}">
      <dgm:prSet/>
      <dgm:spPr/>
      <dgm:t>
        <a:bodyPr/>
        <a:lstStyle/>
        <a:p>
          <a:endParaRPr lang="cs-CZ" b="1">
            <a:solidFill>
              <a:schemeClr val="tx1"/>
            </a:solidFill>
          </a:endParaRPr>
        </a:p>
      </dgm:t>
    </dgm:pt>
    <dgm:pt modelId="{5B810E78-F328-4125-A82A-693B91316235}" type="sibTrans" cxnId="{817121AD-49CB-48DF-BDC8-F5393A9D113F}">
      <dgm:prSet/>
      <dgm:spPr/>
      <dgm:t>
        <a:bodyPr/>
        <a:lstStyle/>
        <a:p>
          <a:endParaRPr lang="cs-CZ" b="1">
            <a:solidFill>
              <a:schemeClr val="tx1"/>
            </a:solidFill>
          </a:endParaRPr>
        </a:p>
      </dgm:t>
    </dgm:pt>
    <dgm:pt modelId="{B69715B3-4854-4BCB-899A-3070DAC9C69A}">
      <dgm:prSet/>
      <dgm:spPr/>
      <dgm:t>
        <a:bodyPr/>
        <a:lstStyle/>
        <a:p>
          <a:pPr rtl="0"/>
          <a:r>
            <a:rPr lang="cs-CZ" b="1" dirty="0" smtClean="0">
              <a:solidFill>
                <a:schemeClr val="tx1"/>
              </a:solidFill>
            </a:rPr>
            <a:t>územní identifikace, adres a nemovitostí</a:t>
          </a:r>
          <a:endParaRPr lang="cs-CZ" b="1" dirty="0">
            <a:solidFill>
              <a:schemeClr val="tx1"/>
            </a:solidFill>
          </a:endParaRPr>
        </a:p>
      </dgm:t>
    </dgm:pt>
    <dgm:pt modelId="{76229A63-A68A-484B-B185-3E3201F1AD6C}" type="parTrans" cxnId="{F64BD97D-E714-4C41-90A8-B1A1D51AD8E3}">
      <dgm:prSet/>
      <dgm:spPr/>
      <dgm:t>
        <a:bodyPr/>
        <a:lstStyle/>
        <a:p>
          <a:endParaRPr lang="cs-CZ" b="1">
            <a:solidFill>
              <a:schemeClr val="tx1"/>
            </a:solidFill>
          </a:endParaRPr>
        </a:p>
      </dgm:t>
    </dgm:pt>
    <dgm:pt modelId="{37D9F51D-DC2A-4A21-8413-780BED666B0C}" type="sibTrans" cxnId="{F64BD97D-E714-4C41-90A8-B1A1D51AD8E3}">
      <dgm:prSet/>
      <dgm:spPr/>
      <dgm:t>
        <a:bodyPr/>
        <a:lstStyle/>
        <a:p>
          <a:endParaRPr lang="cs-CZ" b="1">
            <a:solidFill>
              <a:schemeClr val="tx1"/>
            </a:solidFill>
          </a:endParaRPr>
        </a:p>
      </dgm:t>
    </dgm:pt>
    <dgm:pt modelId="{137913CF-35EE-4CD4-902C-A8AD39A88141}" type="pres">
      <dgm:prSet presAssocID="{B85B3D8B-7C82-4368-A411-E3BA38A86C6C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F41B3CA-C15B-408A-A74C-0175BE2D9536}" type="pres">
      <dgm:prSet presAssocID="{B85B3D8B-7C82-4368-A411-E3BA38A86C6C}" presName="diamond" presStyleLbl="bgShp" presStyleIdx="0" presStyleCnt="1"/>
      <dgm:spPr/>
      <dgm:t>
        <a:bodyPr/>
        <a:lstStyle/>
        <a:p>
          <a:endParaRPr lang="cs-CZ"/>
        </a:p>
      </dgm:t>
    </dgm:pt>
    <dgm:pt modelId="{DDCF4D83-FF38-4D36-A05A-8CA6F55E34AE}" type="pres">
      <dgm:prSet presAssocID="{B85B3D8B-7C82-4368-A411-E3BA38A86C6C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87FAD1-31AA-4420-98B9-775BB432E735}" type="pres">
      <dgm:prSet presAssocID="{B85B3D8B-7C82-4368-A411-E3BA38A86C6C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1CB418C-AC10-4A6F-8C55-7DEFD2E0D713}" type="pres">
      <dgm:prSet presAssocID="{B85B3D8B-7C82-4368-A411-E3BA38A86C6C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308061B-E966-4141-B93B-FCDEEA8A8BBE}" type="pres">
      <dgm:prSet presAssocID="{B85B3D8B-7C82-4368-A411-E3BA38A86C6C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17121AD-49CB-48DF-BDC8-F5393A9D113F}" srcId="{B85B3D8B-7C82-4368-A411-E3BA38A86C6C}" destId="{0A9CAC00-BC33-44FF-852F-510709858563}" srcOrd="3" destOrd="0" parTransId="{8B19B944-14E4-416F-AFE3-6010A5DAF0C9}" sibTransId="{5B810E78-F328-4125-A82A-693B91316235}"/>
    <dgm:cxn modelId="{3DCC2693-64CC-4264-B33D-599387F65BFB}" type="presOf" srcId="{D87DE09C-2CDC-4375-B944-50034213237D}" destId="{DDCF4D83-FF38-4D36-A05A-8CA6F55E34AE}" srcOrd="0" destOrd="4" presId="urn:microsoft.com/office/officeart/2005/8/layout/matrix3"/>
    <dgm:cxn modelId="{4CEF31BB-E997-458C-87CE-57F8869F19D2}" srcId="{EA926A23-0F07-404C-A00F-A3D2FE76C855}" destId="{9DBAB4A4-9A7E-4B64-8C5A-E585C16D95EF}" srcOrd="0" destOrd="0" parTransId="{60B31D93-1FE9-4C70-B8BE-18488158412F}" sibTransId="{F431B9E9-F8D7-4CF1-BC12-3A3289CBC77D}"/>
    <dgm:cxn modelId="{2CFAC4BC-AB09-4081-B2DC-DFF3D4DB5B29}" type="presOf" srcId="{EA926A23-0F07-404C-A00F-A3D2FE76C855}" destId="{DDCF4D83-FF38-4D36-A05A-8CA6F55E34AE}" srcOrd="0" destOrd="0" presId="urn:microsoft.com/office/officeart/2005/8/layout/matrix3"/>
    <dgm:cxn modelId="{51826A8A-7560-43F1-8326-FAD4E1B7F8BB}" srcId="{B85B3D8B-7C82-4368-A411-E3BA38A86C6C}" destId="{EA926A23-0F07-404C-A00F-A3D2FE76C855}" srcOrd="0" destOrd="0" parTransId="{BC7A84DE-7F66-4CD7-8FF3-301B3C2BD45E}" sibTransId="{0C95D70A-836B-4782-B142-A37351A3EDE3}"/>
    <dgm:cxn modelId="{28E03537-DB6A-4825-BF98-7900055351EE}" type="presOf" srcId="{D0B038E7-6EC6-4A55-AFA5-5B03863E1279}" destId="{A1CB418C-AC10-4A6F-8C55-7DEFD2E0D713}" srcOrd="0" destOrd="0" presId="urn:microsoft.com/office/officeart/2005/8/layout/matrix3"/>
    <dgm:cxn modelId="{15DF3895-95CA-46CD-9DD1-3CDDC35EA39E}" type="presOf" srcId="{0A9CAC00-BC33-44FF-852F-510709858563}" destId="{C308061B-E966-4141-B93B-FCDEEA8A8BBE}" srcOrd="0" destOrd="0" presId="urn:microsoft.com/office/officeart/2005/8/layout/matrix3"/>
    <dgm:cxn modelId="{91E12D21-B26A-4547-B2E9-6D06841677F5}" srcId="{B85B3D8B-7C82-4368-A411-E3BA38A86C6C}" destId="{F67BFB3E-16CD-46FC-AACA-3F339CAD9736}" srcOrd="1" destOrd="0" parTransId="{354ADCAE-8932-4AC3-A0AD-869AE08A4F28}" sibTransId="{1F8DF238-C16A-4742-80B1-3686CA5D42AD}"/>
    <dgm:cxn modelId="{A8750AA6-44F0-4F76-B22D-85FBAB6D22CC}" type="presOf" srcId="{B69715B3-4854-4BCB-899A-3070DAC9C69A}" destId="{DDCF4D83-FF38-4D36-A05A-8CA6F55E34AE}" srcOrd="0" destOrd="3" presId="urn:microsoft.com/office/officeart/2005/8/layout/matrix3"/>
    <dgm:cxn modelId="{F64BD97D-E714-4C41-90A8-B1A1D51AD8E3}" srcId="{EA926A23-0F07-404C-A00F-A3D2FE76C855}" destId="{B69715B3-4854-4BCB-899A-3070DAC9C69A}" srcOrd="2" destOrd="0" parTransId="{76229A63-A68A-484B-B185-3E3201F1AD6C}" sibTransId="{37D9F51D-DC2A-4A21-8413-780BED666B0C}"/>
    <dgm:cxn modelId="{51CCCA7A-FBC1-412E-BA91-EBD05A89C226}" type="presOf" srcId="{9DBAB4A4-9A7E-4B64-8C5A-E585C16D95EF}" destId="{DDCF4D83-FF38-4D36-A05A-8CA6F55E34AE}" srcOrd="0" destOrd="1" presId="urn:microsoft.com/office/officeart/2005/8/layout/matrix3"/>
    <dgm:cxn modelId="{ECA8B45B-EA86-4C9C-B012-421ED28B9092}" type="presOf" srcId="{CE03D756-5F13-44CF-9A07-66CE82B62803}" destId="{DDCF4D83-FF38-4D36-A05A-8CA6F55E34AE}" srcOrd="0" destOrd="2" presId="urn:microsoft.com/office/officeart/2005/8/layout/matrix3"/>
    <dgm:cxn modelId="{6E0B5193-21A3-4D0F-BD64-13CF1A0526C7}" srcId="{B85B3D8B-7C82-4368-A411-E3BA38A86C6C}" destId="{D0B038E7-6EC6-4A55-AFA5-5B03863E1279}" srcOrd="2" destOrd="0" parTransId="{D174EE3B-65D5-46AE-8D0D-CD5916BDB4F0}" sibTransId="{63B6FE98-DF1E-4C43-9258-CD30D5AB57E9}"/>
    <dgm:cxn modelId="{6FF80793-72C2-40A8-96CB-AB5CE56D4BC4}" srcId="{EA926A23-0F07-404C-A00F-A3D2FE76C855}" destId="{CE03D756-5F13-44CF-9A07-66CE82B62803}" srcOrd="1" destOrd="0" parTransId="{CA7CF733-95E0-4135-8C2D-7CEEA8E30E46}" sibTransId="{F395625B-259E-4F45-AEC2-1463470BC27E}"/>
    <dgm:cxn modelId="{2F473FF1-25EC-4010-8AD2-B850D32D2A04}" type="presOf" srcId="{F67BFB3E-16CD-46FC-AACA-3F339CAD9736}" destId="{6F87FAD1-31AA-4420-98B9-775BB432E735}" srcOrd="0" destOrd="0" presId="urn:microsoft.com/office/officeart/2005/8/layout/matrix3"/>
    <dgm:cxn modelId="{C17C7C70-74E7-4EF4-8D49-467D86F102CC}" srcId="{EA926A23-0F07-404C-A00F-A3D2FE76C855}" destId="{D87DE09C-2CDC-4375-B944-50034213237D}" srcOrd="3" destOrd="0" parTransId="{E779A309-E85F-44F0-823D-EC5C37CDAFF4}" sibTransId="{71546487-0A05-4B7B-85C1-350EFE2117F3}"/>
    <dgm:cxn modelId="{F72EAC0D-4B2B-42B0-925C-98D269DE4D56}" type="presOf" srcId="{B85B3D8B-7C82-4368-A411-E3BA38A86C6C}" destId="{137913CF-35EE-4CD4-902C-A8AD39A88141}" srcOrd="0" destOrd="0" presId="urn:microsoft.com/office/officeart/2005/8/layout/matrix3"/>
    <dgm:cxn modelId="{BF32551D-69E4-4777-AC89-B44554049D02}" type="presParOf" srcId="{137913CF-35EE-4CD4-902C-A8AD39A88141}" destId="{BF41B3CA-C15B-408A-A74C-0175BE2D9536}" srcOrd="0" destOrd="0" presId="urn:microsoft.com/office/officeart/2005/8/layout/matrix3"/>
    <dgm:cxn modelId="{B881F9D3-DBB0-4EA5-942E-CE025CB8BFFC}" type="presParOf" srcId="{137913CF-35EE-4CD4-902C-A8AD39A88141}" destId="{DDCF4D83-FF38-4D36-A05A-8CA6F55E34AE}" srcOrd="1" destOrd="0" presId="urn:microsoft.com/office/officeart/2005/8/layout/matrix3"/>
    <dgm:cxn modelId="{71EF3F0A-0CD8-4BF6-8DE8-F55CB6636803}" type="presParOf" srcId="{137913CF-35EE-4CD4-902C-A8AD39A88141}" destId="{6F87FAD1-31AA-4420-98B9-775BB432E735}" srcOrd="2" destOrd="0" presId="urn:microsoft.com/office/officeart/2005/8/layout/matrix3"/>
    <dgm:cxn modelId="{E46BD4A5-BCD8-40D8-8C05-5BD8A3294E54}" type="presParOf" srcId="{137913CF-35EE-4CD4-902C-A8AD39A88141}" destId="{A1CB418C-AC10-4A6F-8C55-7DEFD2E0D713}" srcOrd="3" destOrd="0" presId="urn:microsoft.com/office/officeart/2005/8/layout/matrix3"/>
    <dgm:cxn modelId="{F7724B0E-BF96-4A1C-9566-952AA7FFA81B}" type="presParOf" srcId="{137913CF-35EE-4CD4-902C-A8AD39A88141}" destId="{C308061B-E966-4141-B93B-FCDEEA8A8BBE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7455A2F-7452-486E-851F-85002639754E}" type="doc">
      <dgm:prSet loTypeId="urn:microsoft.com/office/officeart/2005/8/layout/list1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B2E554E4-4293-4F6F-8908-5283187826A9}">
      <dgm:prSet/>
      <dgm:spPr/>
      <dgm:t>
        <a:bodyPr/>
        <a:lstStyle/>
        <a:p>
          <a:r>
            <a:rPr lang="cs-CZ" dirty="0" smtClean="0"/>
            <a:t>Referenční data</a:t>
          </a:r>
          <a:endParaRPr lang="cs-CZ" dirty="0"/>
        </a:p>
      </dgm:t>
    </dgm:pt>
    <dgm:pt modelId="{AF5CA750-2C7A-4A05-9AA4-C457EB5A6716}" type="parTrans" cxnId="{6A4D020A-0CBF-4F97-AAB6-2F7B1385633C}">
      <dgm:prSet/>
      <dgm:spPr/>
      <dgm:t>
        <a:bodyPr/>
        <a:lstStyle/>
        <a:p>
          <a:endParaRPr lang="cs-CZ"/>
        </a:p>
      </dgm:t>
    </dgm:pt>
    <dgm:pt modelId="{42F1A7B6-BF2F-4C1C-A1B4-9A5BCA4199B6}" type="sibTrans" cxnId="{6A4D020A-0CBF-4F97-AAB6-2F7B1385633C}">
      <dgm:prSet/>
      <dgm:spPr/>
      <dgm:t>
        <a:bodyPr/>
        <a:lstStyle/>
        <a:p>
          <a:endParaRPr lang="cs-CZ"/>
        </a:p>
      </dgm:t>
    </dgm:pt>
    <dgm:pt modelId="{2E63773A-3F2F-4401-821B-4BA7D197BF4B}">
      <dgm:prSet/>
      <dgm:spPr/>
      <dgm:t>
        <a:bodyPr/>
        <a:lstStyle/>
        <a:p>
          <a:r>
            <a:rPr lang="cs-CZ" dirty="0" smtClean="0"/>
            <a:t>údaje, které jsou o daném objektu v rámci veřejné správy </a:t>
          </a:r>
          <a:r>
            <a:rPr lang="cs-CZ" dirty="0" smtClean="0"/>
            <a:t>jedinečné</a:t>
          </a:r>
          <a:endParaRPr lang="cs-CZ" dirty="0"/>
        </a:p>
      </dgm:t>
    </dgm:pt>
    <dgm:pt modelId="{D0AC32A2-274A-4291-A319-CAC75FD121AB}" type="parTrans" cxnId="{FB2D0012-B84B-4BBA-9F6A-174BF2FBABC3}">
      <dgm:prSet/>
      <dgm:spPr/>
      <dgm:t>
        <a:bodyPr/>
        <a:lstStyle/>
        <a:p>
          <a:endParaRPr lang="cs-CZ"/>
        </a:p>
      </dgm:t>
    </dgm:pt>
    <dgm:pt modelId="{A7FABD1D-F006-403D-A18B-0C9C9334CF5C}" type="sibTrans" cxnId="{FB2D0012-B84B-4BBA-9F6A-174BF2FBABC3}">
      <dgm:prSet/>
      <dgm:spPr/>
      <dgm:t>
        <a:bodyPr/>
        <a:lstStyle/>
        <a:p>
          <a:endParaRPr lang="cs-CZ"/>
        </a:p>
      </dgm:t>
    </dgm:pt>
    <dgm:pt modelId="{B5C69A6D-CAEB-41B4-9915-7F56D0D3CB84}">
      <dgm:prSet/>
      <dgm:spPr/>
      <dgm:t>
        <a:bodyPr/>
        <a:lstStyle/>
        <a:p>
          <a:r>
            <a:rPr lang="cs-CZ" dirty="0" smtClean="0"/>
            <a:t>v případě vložení nového údaje bude třeba vytvořit i </a:t>
          </a:r>
          <a:r>
            <a:rPr lang="cs-CZ" dirty="0" smtClean="0"/>
            <a:t>nový </a:t>
          </a:r>
          <a:r>
            <a:rPr lang="cs-CZ" dirty="0" smtClean="0"/>
            <a:t>referenční údaj (identifikátor)</a:t>
          </a:r>
          <a:endParaRPr lang="cs-CZ" dirty="0"/>
        </a:p>
      </dgm:t>
    </dgm:pt>
    <dgm:pt modelId="{08DC4084-7D61-4FFB-A2D6-54375DCC1EF7}" type="parTrans" cxnId="{6A0CB0E0-DD37-4EFD-BA07-E4623D02CC2A}">
      <dgm:prSet/>
      <dgm:spPr/>
      <dgm:t>
        <a:bodyPr/>
        <a:lstStyle/>
        <a:p>
          <a:endParaRPr lang="cs-CZ"/>
        </a:p>
      </dgm:t>
    </dgm:pt>
    <dgm:pt modelId="{055CFE75-B02A-4372-BC1E-2345D7B11E7D}" type="sibTrans" cxnId="{6A0CB0E0-DD37-4EFD-BA07-E4623D02CC2A}">
      <dgm:prSet/>
      <dgm:spPr/>
      <dgm:t>
        <a:bodyPr/>
        <a:lstStyle/>
        <a:p>
          <a:endParaRPr lang="cs-CZ"/>
        </a:p>
      </dgm:t>
    </dgm:pt>
    <dgm:pt modelId="{7C1D3731-6729-41DF-B400-BAE624117FCB}">
      <dgm:prSet/>
      <dgm:spPr/>
      <dgm:t>
        <a:bodyPr/>
        <a:lstStyle/>
        <a:p>
          <a:r>
            <a:rPr lang="cs-CZ" dirty="0" smtClean="0"/>
            <a:t>v rámci registru není možné údaj smazat, lze pouze změnit jeho stav</a:t>
          </a:r>
          <a:endParaRPr lang="cs-CZ" dirty="0"/>
        </a:p>
      </dgm:t>
    </dgm:pt>
    <dgm:pt modelId="{78D0AFE8-04D0-49B1-BBF9-A0C6278EF6F4}" type="parTrans" cxnId="{2B362239-70BD-44E2-AD7D-ABF71F70753A}">
      <dgm:prSet/>
      <dgm:spPr/>
      <dgm:t>
        <a:bodyPr/>
        <a:lstStyle/>
        <a:p>
          <a:endParaRPr lang="cs-CZ"/>
        </a:p>
      </dgm:t>
    </dgm:pt>
    <dgm:pt modelId="{9FEA68EA-40B7-4805-A163-684450DA11EE}" type="sibTrans" cxnId="{2B362239-70BD-44E2-AD7D-ABF71F70753A}">
      <dgm:prSet/>
      <dgm:spPr/>
      <dgm:t>
        <a:bodyPr/>
        <a:lstStyle/>
        <a:p>
          <a:endParaRPr lang="cs-CZ"/>
        </a:p>
      </dgm:t>
    </dgm:pt>
    <dgm:pt modelId="{60501F24-B246-4E1F-926E-3E0A88FEE733}">
      <dgm:prSet/>
      <dgm:spPr/>
      <dgm:t>
        <a:bodyPr/>
        <a:lstStyle/>
        <a:p>
          <a:r>
            <a:rPr lang="cs-CZ" dirty="0" smtClean="0"/>
            <a:t>registry jsou řešeny tak, že všechna data, která byla do příslušného registru od jeho založení zadána, je možné zpětně vyhledat</a:t>
          </a:r>
          <a:endParaRPr lang="cs-CZ" dirty="0"/>
        </a:p>
      </dgm:t>
    </dgm:pt>
    <dgm:pt modelId="{0CA4D9ED-015A-4A58-845B-BBDBC54FFF6D}" type="parTrans" cxnId="{A17056C2-43DC-4741-A7FF-5B3EDD11CDD3}">
      <dgm:prSet/>
      <dgm:spPr/>
      <dgm:t>
        <a:bodyPr/>
        <a:lstStyle/>
        <a:p>
          <a:endParaRPr lang="cs-CZ"/>
        </a:p>
      </dgm:t>
    </dgm:pt>
    <dgm:pt modelId="{378BB4FF-BEC5-44D7-BDBD-0D9763E236D3}" type="sibTrans" cxnId="{A17056C2-43DC-4741-A7FF-5B3EDD11CDD3}">
      <dgm:prSet/>
      <dgm:spPr/>
      <dgm:t>
        <a:bodyPr/>
        <a:lstStyle/>
        <a:p>
          <a:endParaRPr lang="cs-CZ"/>
        </a:p>
      </dgm:t>
    </dgm:pt>
    <dgm:pt modelId="{04711090-E893-4A15-A152-2EE2E7E25823}">
      <dgm:prSet/>
      <dgm:spPr/>
      <dgm:t>
        <a:bodyPr/>
        <a:lstStyle/>
        <a:p>
          <a:r>
            <a:rPr lang="cs-CZ" dirty="0" smtClean="0"/>
            <a:t>Referenční vazby</a:t>
          </a:r>
          <a:endParaRPr lang="cs-CZ" dirty="0"/>
        </a:p>
      </dgm:t>
    </dgm:pt>
    <dgm:pt modelId="{F3D790C2-B833-41E3-B6C7-53D30C7DAB07}" type="parTrans" cxnId="{2669A92C-A1AB-49A3-A77F-ED3037820126}">
      <dgm:prSet/>
      <dgm:spPr/>
      <dgm:t>
        <a:bodyPr/>
        <a:lstStyle/>
        <a:p>
          <a:endParaRPr lang="cs-CZ"/>
        </a:p>
      </dgm:t>
    </dgm:pt>
    <dgm:pt modelId="{379DFF49-1236-4E08-A5D7-20ECCC798AF9}" type="sibTrans" cxnId="{2669A92C-A1AB-49A3-A77F-ED3037820126}">
      <dgm:prSet/>
      <dgm:spPr/>
      <dgm:t>
        <a:bodyPr/>
        <a:lstStyle/>
        <a:p>
          <a:endParaRPr lang="cs-CZ"/>
        </a:p>
      </dgm:t>
    </dgm:pt>
    <dgm:pt modelId="{EE23D3D3-9609-4451-87AF-0E9C7C52EDC3}">
      <dgm:prSet/>
      <dgm:spPr/>
      <dgm:t>
        <a:bodyPr/>
        <a:lstStyle/>
        <a:p>
          <a:r>
            <a:rPr lang="cs-CZ" dirty="0" smtClean="0"/>
            <a:t>kódy nebo identifikátory, kterými se odkazujeme na referenční údaje v základních registrech</a:t>
          </a:r>
          <a:endParaRPr lang="cs-CZ" dirty="0"/>
        </a:p>
      </dgm:t>
    </dgm:pt>
    <dgm:pt modelId="{6BFCDA2E-D4F5-4355-9D0A-4B739AF95E93}" type="parTrans" cxnId="{1E4AEB9E-6021-4994-BC5C-B495F9B72E85}">
      <dgm:prSet/>
      <dgm:spPr/>
      <dgm:t>
        <a:bodyPr/>
        <a:lstStyle/>
        <a:p>
          <a:endParaRPr lang="cs-CZ"/>
        </a:p>
      </dgm:t>
    </dgm:pt>
    <dgm:pt modelId="{6733F9AF-0D10-4C6C-870C-93472E77B586}" type="sibTrans" cxnId="{1E4AEB9E-6021-4994-BC5C-B495F9B72E85}">
      <dgm:prSet/>
      <dgm:spPr/>
      <dgm:t>
        <a:bodyPr/>
        <a:lstStyle/>
        <a:p>
          <a:endParaRPr lang="cs-CZ"/>
        </a:p>
      </dgm:t>
    </dgm:pt>
    <dgm:pt modelId="{9496699F-FDFF-4F1E-919D-FAD8D2F69989}" type="pres">
      <dgm:prSet presAssocID="{67455A2F-7452-486E-851F-85002639754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349798A-5C18-4051-8108-A50E0D56DF81}" type="pres">
      <dgm:prSet presAssocID="{B2E554E4-4293-4F6F-8908-5283187826A9}" presName="parentLin" presStyleCnt="0"/>
      <dgm:spPr/>
    </dgm:pt>
    <dgm:pt modelId="{40CE9A5B-94C2-4C19-B931-0D7A1D8275A5}" type="pres">
      <dgm:prSet presAssocID="{B2E554E4-4293-4F6F-8908-5283187826A9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993F0B8E-C791-4566-96BA-02F6ACF95B35}" type="pres">
      <dgm:prSet presAssocID="{B2E554E4-4293-4F6F-8908-5283187826A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7B5520-6E97-4823-928C-E8E7F635CF66}" type="pres">
      <dgm:prSet presAssocID="{B2E554E4-4293-4F6F-8908-5283187826A9}" presName="negativeSpace" presStyleCnt="0"/>
      <dgm:spPr/>
    </dgm:pt>
    <dgm:pt modelId="{4D84B345-6A8C-4592-9BC0-7B720DFFFD8A}" type="pres">
      <dgm:prSet presAssocID="{B2E554E4-4293-4F6F-8908-5283187826A9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342BED-0868-4AFD-9EA7-750EC2C0E82D}" type="pres">
      <dgm:prSet presAssocID="{42F1A7B6-BF2F-4C1C-A1B4-9A5BCA4199B6}" presName="spaceBetweenRectangles" presStyleCnt="0"/>
      <dgm:spPr/>
    </dgm:pt>
    <dgm:pt modelId="{58F16354-3D04-4954-8793-68D6C453426F}" type="pres">
      <dgm:prSet presAssocID="{04711090-E893-4A15-A152-2EE2E7E25823}" presName="parentLin" presStyleCnt="0"/>
      <dgm:spPr/>
    </dgm:pt>
    <dgm:pt modelId="{2BBD4058-5D3D-4A3B-8DAA-F2892356FF83}" type="pres">
      <dgm:prSet presAssocID="{04711090-E893-4A15-A152-2EE2E7E25823}" presName="parentLeftMargin" presStyleLbl="node1" presStyleIdx="0" presStyleCnt="2"/>
      <dgm:spPr/>
      <dgm:t>
        <a:bodyPr/>
        <a:lstStyle/>
        <a:p>
          <a:endParaRPr lang="cs-CZ"/>
        </a:p>
      </dgm:t>
    </dgm:pt>
    <dgm:pt modelId="{BEB1352C-E2ED-4297-B587-D695EAEB1DBD}" type="pres">
      <dgm:prSet presAssocID="{04711090-E893-4A15-A152-2EE2E7E2582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9ACD444-9787-49BA-8439-42C1791AE8FF}" type="pres">
      <dgm:prSet presAssocID="{04711090-E893-4A15-A152-2EE2E7E25823}" presName="negativeSpace" presStyleCnt="0"/>
      <dgm:spPr/>
    </dgm:pt>
    <dgm:pt modelId="{5D48E675-7326-4116-ABE3-26467BAFEC5F}" type="pres">
      <dgm:prSet presAssocID="{04711090-E893-4A15-A152-2EE2E7E25823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B3813F5-5C82-4DC6-B182-5C7E52C929F2}" type="presOf" srcId="{B2E554E4-4293-4F6F-8908-5283187826A9}" destId="{993F0B8E-C791-4566-96BA-02F6ACF95B35}" srcOrd="1" destOrd="0" presId="urn:microsoft.com/office/officeart/2005/8/layout/list1"/>
    <dgm:cxn modelId="{1E4AEB9E-6021-4994-BC5C-B495F9B72E85}" srcId="{04711090-E893-4A15-A152-2EE2E7E25823}" destId="{EE23D3D3-9609-4451-87AF-0E9C7C52EDC3}" srcOrd="0" destOrd="0" parTransId="{6BFCDA2E-D4F5-4355-9D0A-4B739AF95E93}" sibTransId="{6733F9AF-0D10-4C6C-870C-93472E77B586}"/>
    <dgm:cxn modelId="{204D3ECB-7A95-4FEE-BF5C-B7840973271F}" type="presOf" srcId="{04711090-E893-4A15-A152-2EE2E7E25823}" destId="{BEB1352C-E2ED-4297-B587-D695EAEB1DBD}" srcOrd="1" destOrd="0" presId="urn:microsoft.com/office/officeart/2005/8/layout/list1"/>
    <dgm:cxn modelId="{9B81BB48-4916-4D38-8916-F7B6DD2293F5}" type="presOf" srcId="{B5C69A6D-CAEB-41B4-9915-7F56D0D3CB84}" destId="{4D84B345-6A8C-4592-9BC0-7B720DFFFD8A}" srcOrd="0" destOrd="1" presId="urn:microsoft.com/office/officeart/2005/8/layout/list1"/>
    <dgm:cxn modelId="{B1798F72-1B66-4562-BDC3-0793767DBAB8}" type="presOf" srcId="{7C1D3731-6729-41DF-B400-BAE624117FCB}" destId="{4D84B345-6A8C-4592-9BC0-7B720DFFFD8A}" srcOrd="0" destOrd="2" presId="urn:microsoft.com/office/officeart/2005/8/layout/list1"/>
    <dgm:cxn modelId="{DB9D650A-A214-43BE-9438-D43969B36A36}" type="presOf" srcId="{2E63773A-3F2F-4401-821B-4BA7D197BF4B}" destId="{4D84B345-6A8C-4592-9BC0-7B720DFFFD8A}" srcOrd="0" destOrd="0" presId="urn:microsoft.com/office/officeart/2005/8/layout/list1"/>
    <dgm:cxn modelId="{6A0CB0E0-DD37-4EFD-BA07-E4623D02CC2A}" srcId="{B2E554E4-4293-4F6F-8908-5283187826A9}" destId="{B5C69A6D-CAEB-41B4-9915-7F56D0D3CB84}" srcOrd="1" destOrd="0" parTransId="{08DC4084-7D61-4FFB-A2D6-54375DCC1EF7}" sibTransId="{055CFE75-B02A-4372-BC1E-2345D7B11E7D}"/>
    <dgm:cxn modelId="{990D630D-A662-4866-85F3-7A266399E6F2}" type="presOf" srcId="{04711090-E893-4A15-A152-2EE2E7E25823}" destId="{2BBD4058-5D3D-4A3B-8DAA-F2892356FF83}" srcOrd="0" destOrd="0" presId="urn:microsoft.com/office/officeart/2005/8/layout/list1"/>
    <dgm:cxn modelId="{D68B2026-D7B0-42B0-B464-5D70B63CCD17}" type="presOf" srcId="{B2E554E4-4293-4F6F-8908-5283187826A9}" destId="{40CE9A5B-94C2-4C19-B931-0D7A1D8275A5}" srcOrd="0" destOrd="0" presId="urn:microsoft.com/office/officeart/2005/8/layout/list1"/>
    <dgm:cxn modelId="{6A4D020A-0CBF-4F97-AAB6-2F7B1385633C}" srcId="{67455A2F-7452-486E-851F-85002639754E}" destId="{B2E554E4-4293-4F6F-8908-5283187826A9}" srcOrd="0" destOrd="0" parTransId="{AF5CA750-2C7A-4A05-9AA4-C457EB5A6716}" sibTransId="{42F1A7B6-BF2F-4C1C-A1B4-9A5BCA4199B6}"/>
    <dgm:cxn modelId="{0D4820FB-7787-4AAF-9E80-D02826390C44}" type="presOf" srcId="{60501F24-B246-4E1F-926E-3E0A88FEE733}" destId="{4D84B345-6A8C-4592-9BC0-7B720DFFFD8A}" srcOrd="0" destOrd="3" presId="urn:microsoft.com/office/officeart/2005/8/layout/list1"/>
    <dgm:cxn modelId="{EDA9F411-DEF8-40A6-9884-7F00795D8372}" type="presOf" srcId="{EE23D3D3-9609-4451-87AF-0E9C7C52EDC3}" destId="{5D48E675-7326-4116-ABE3-26467BAFEC5F}" srcOrd="0" destOrd="0" presId="urn:microsoft.com/office/officeart/2005/8/layout/list1"/>
    <dgm:cxn modelId="{2B362239-70BD-44E2-AD7D-ABF71F70753A}" srcId="{B2E554E4-4293-4F6F-8908-5283187826A9}" destId="{7C1D3731-6729-41DF-B400-BAE624117FCB}" srcOrd="2" destOrd="0" parTransId="{78D0AFE8-04D0-49B1-BBF9-A0C6278EF6F4}" sibTransId="{9FEA68EA-40B7-4805-A163-684450DA11EE}"/>
    <dgm:cxn modelId="{F6939D33-FD58-45E9-B0E1-5AA316F381A3}" type="presOf" srcId="{67455A2F-7452-486E-851F-85002639754E}" destId="{9496699F-FDFF-4F1E-919D-FAD8D2F69989}" srcOrd="0" destOrd="0" presId="urn:microsoft.com/office/officeart/2005/8/layout/list1"/>
    <dgm:cxn modelId="{2669A92C-A1AB-49A3-A77F-ED3037820126}" srcId="{67455A2F-7452-486E-851F-85002639754E}" destId="{04711090-E893-4A15-A152-2EE2E7E25823}" srcOrd="1" destOrd="0" parTransId="{F3D790C2-B833-41E3-B6C7-53D30C7DAB07}" sibTransId="{379DFF49-1236-4E08-A5D7-20ECCC798AF9}"/>
    <dgm:cxn modelId="{FB2D0012-B84B-4BBA-9F6A-174BF2FBABC3}" srcId="{B2E554E4-4293-4F6F-8908-5283187826A9}" destId="{2E63773A-3F2F-4401-821B-4BA7D197BF4B}" srcOrd="0" destOrd="0" parTransId="{D0AC32A2-274A-4291-A319-CAC75FD121AB}" sibTransId="{A7FABD1D-F006-403D-A18B-0C9C9334CF5C}"/>
    <dgm:cxn modelId="{A17056C2-43DC-4741-A7FF-5B3EDD11CDD3}" srcId="{B2E554E4-4293-4F6F-8908-5283187826A9}" destId="{60501F24-B246-4E1F-926E-3E0A88FEE733}" srcOrd="3" destOrd="0" parTransId="{0CA4D9ED-015A-4A58-845B-BBDBC54FFF6D}" sibTransId="{378BB4FF-BEC5-44D7-BDBD-0D9763E236D3}"/>
    <dgm:cxn modelId="{67F69EBB-0A12-4C2E-91B1-D7753D43E62C}" type="presParOf" srcId="{9496699F-FDFF-4F1E-919D-FAD8D2F69989}" destId="{A349798A-5C18-4051-8108-A50E0D56DF81}" srcOrd="0" destOrd="0" presId="urn:microsoft.com/office/officeart/2005/8/layout/list1"/>
    <dgm:cxn modelId="{351CEC1D-5ADB-44A7-A56D-7DE0349DD3E3}" type="presParOf" srcId="{A349798A-5C18-4051-8108-A50E0D56DF81}" destId="{40CE9A5B-94C2-4C19-B931-0D7A1D8275A5}" srcOrd="0" destOrd="0" presId="urn:microsoft.com/office/officeart/2005/8/layout/list1"/>
    <dgm:cxn modelId="{C4C074A6-52FE-4FB5-8CDC-3D0114C4CF15}" type="presParOf" srcId="{A349798A-5C18-4051-8108-A50E0D56DF81}" destId="{993F0B8E-C791-4566-96BA-02F6ACF95B35}" srcOrd="1" destOrd="0" presId="urn:microsoft.com/office/officeart/2005/8/layout/list1"/>
    <dgm:cxn modelId="{634AB682-3B6D-4CBB-88BA-1B620A0647A2}" type="presParOf" srcId="{9496699F-FDFF-4F1E-919D-FAD8D2F69989}" destId="{697B5520-6E97-4823-928C-E8E7F635CF66}" srcOrd="1" destOrd="0" presId="urn:microsoft.com/office/officeart/2005/8/layout/list1"/>
    <dgm:cxn modelId="{6FF4DAF5-B723-4378-93D1-E2BBB7FE3A83}" type="presParOf" srcId="{9496699F-FDFF-4F1E-919D-FAD8D2F69989}" destId="{4D84B345-6A8C-4592-9BC0-7B720DFFFD8A}" srcOrd="2" destOrd="0" presId="urn:microsoft.com/office/officeart/2005/8/layout/list1"/>
    <dgm:cxn modelId="{6584CC25-C8DC-4FB8-B21B-A7433F849100}" type="presParOf" srcId="{9496699F-FDFF-4F1E-919D-FAD8D2F69989}" destId="{96342BED-0868-4AFD-9EA7-750EC2C0E82D}" srcOrd="3" destOrd="0" presId="urn:microsoft.com/office/officeart/2005/8/layout/list1"/>
    <dgm:cxn modelId="{3A9BD811-7097-49DC-9D48-14BE45A77B44}" type="presParOf" srcId="{9496699F-FDFF-4F1E-919D-FAD8D2F69989}" destId="{58F16354-3D04-4954-8793-68D6C453426F}" srcOrd="4" destOrd="0" presId="urn:microsoft.com/office/officeart/2005/8/layout/list1"/>
    <dgm:cxn modelId="{0D742F3A-68A4-40D6-B453-61C2E40A8BF6}" type="presParOf" srcId="{58F16354-3D04-4954-8793-68D6C453426F}" destId="{2BBD4058-5D3D-4A3B-8DAA-F2892356FF83}" srcOrd="0" destOrd="0" presId="urn:microsoft.com/office/officeart/2005/8/layout/list1"/>
    <dgm:cxn modelId="{AC5F236A-4F41-4964-84CC-13C0427DA099}" type="presParOf" srcId="{58F16354-3D04-4954-8793-68D6C453426F}" destId="{BEB1352C-E2ED-4297-B587-D695EAEB1DBD}" srcOrd="1" destOrd="0" presId="urn:microsoft.com/office/officeart/2005/8/layout/list1"/>
    <dgm:cxn modelId="{7BB4998E-151C-4329-97FA-2C860CE8812E}" type="presParOf" srcId="{9496699F-FDFF-4F1E-919D-FAD8D2F69989}" destId="{B9ACD444-9787-49BA-8439-42C1791AE8FF}" srcOrd="5" destOrd="0" presId="urn:microsoft.com/office/officeart/2005/8/layout/list1"/>
    <dgm:cxn modelId="{C6ACA7A9-EA78-4FAE-9E56-FBB70E7B097F}" type="presParOf" srcId="{9496699F-FDFF-4F1E-919D-FAD8D2F69989}" destId="{5D48E675-7326-4116-ABE3-26467BAFEC5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D6AE3A5-BA48-42A4-9707-1DDE01B29609}" type="doc">
      <dgm:prSet loTypeId="urn:microsoft.com/office/officeart/2005/8/layout/target3" loCatId="relationship" qsTypeId="urn:microsoft.com/office/officeart/2005/8/quickstyle/3d8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CF86EFC-C42D-454B-A34D-72667499B202}">
      <dgm:prSet/>
      <dgm:spPr/>
      <dgm:t>
        <a:bodyPr/>
        <a:lstStyle/>
        <a:p>
          <a:pPr rtl="0"/>
          <a:r>
            <a:rPr lang="cs-CZ" dirty="0" smtClean="0"/>
            <a:t>Referenční údaj je jedinečný a důvěryhodný údaj, vedený v příslušném základním registru veřejné správy, který je určen ke sdílení všemi relevantními ISVS podle jednoznačně stanovených pravidel.</a:t>
          </a:r>
          <a:endParaRPr lang="cs-CZ" dirty="0"/>
        </a:p>
      </dgm:t>
    </dgm:pt>
    <dgm:pt modelId="{AB702D72-5365-4105-8B75-B6F2C1B1B9D3}" type="parTrans" cxnId="{F439D391-D088-4EE5-9DBA-7952AC43E16D}">
      <dgm:prSet/>
      <dgm:spPr/>
      <dgm:t>
        <a:bodyPr/>
        <a:lstStyle/>
        <a:p>
          <a:endParaRPr lang="cs-CZ"/>
        </a:p>
      </dgm:t>
    </dgm:pt>
    <dgm:pt modelId="{6EA8DF2C-FE22-4236-A89D-57B449BAE26E}" type="sibTrans" cxnId="{F439D391-D088-4EE5-9DBA-7952AC43E16D}">
      <dgm:prSet/>
      <dgm:spPr/>
      <dgm:t>
        <a:bodyPr/>
        <a:lstStyle/>
        <a:p>
          <a:endParaRPr lang="cs-CZ"/>
        </a:p>
      </dgm:t>
    </dgm:pt>
    <dgm:pt modelId="{883CE8A9-C7C8-4645-B02D-A83D9F2338F3}" type="pres">
      <dgm:prSet presAssocID="{DD6AE3A5-BA48-42A4-9707-1DDE01B2960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885DAE1-6F44-4A7A-921C-0B6FB9706942}" type="pres">
      <dgm:prSet presAssocID="{0CF86EFC-C42D-454B-A34D-72667499B202}" presName="circle1" presStyleLbl="node1" presStyleIdx="0" presStyleCnt="1"/>
      <dgm:spPr/>
    </dgm:pt>
    <dgm:pt modelId="{175D6BA7-BC57-4045-A21E-D3069052F084}" type="pres">
      <dgm:prSet presAssocID="{0CF86EFC-C42D-454B-A34D-72667499B202}" presName="space" presStyleCnt="0"/>
      <dgm:spPr/>
    </dgm:pt>
    <dgm:pt modelId="{342A041E-1592-41DC-9C87-DD913499B572}" type="pres">
      <dgm:prSet presAssocID="{0CF86EFC-C42D-454B-A34D-72667499B202}" presName="rect1" presStyleLbl="alignAcc1" presStyleIdx="0" presStyleCnt="1"/>
      <dgm:spPr/>
      <dgm:t>
        <a:bodyPr/>
        <a:lstStyle/>
        <a:p>
          <a:endParaRPr lang="cs-CZ"/>
        </a:p>
      </dgm:t>
    </dgm:pt>
    <dgm:pt modelId="{716AAFC8-B3D6-4D2E-8259-C248B51D7A93}" type="pres">
      <dgm:prSet presAssocID="{0CF86EFC-C42D-454B-A34D-72667499B202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1F70C6A-459F-4307-9AA4-E141FCDDED3D}" type="presOf" srcId="{0CF86EFC-C42D-454B-A34D-72667499B202}" destId="{342A041E-1592-41DC-9C87-DD913499B572}" srcOrd="0" destOrd="0" presId="urn:microsoft.com/office/officeart/2005/8/layout/target3"/>
    <dgm:cxn modelId="{B4296541-B7B8-4031-94B7-D10041FD9727}" type="presOf" srcId="{DD6AE3A5-BA48-42A4-9707-1DDE01B29609}" destId="{883CE8A9-C7C8-4645-B02D-A83D9F2338F3}" srcOrd="0" destOrd="0" presId="urn:microsoft.com/office/officeart/2005/8/layout/target3"/>
    <dgm:cxn modelId="{74F9BEA2-CF66-4500-A312-F185B890FD81}" type="presOf" srcId="{0CF86EFC-C42D-454B-A34D-72667499B202}" destId="{716AAFC8-B3D6-4D2E-8259-C248B51D7A93}" srcOrd="1" destOrd="0" presId="urn:microsoft.com/office/officeart/2005/8/layout/target3"/>
    <dgm:cxn modelId="{F439D391-D088-4EE5-9DBA-7952AC43E16D}" srcId="{DD6AE3A5-BA48-42A4-9707-1DDE01B29609}" destId="{0CF86EFC-C42D-454B-A34D-72667499B202}" srcOrd="0" destOrd="0" parTransId="{AB702D72-5365-4105-8B75-B6F2C1B1B9D3}" sibTransId="{6EA8DF2C-FE22-4236-A89D-57B449BAE26E}"/>
    <dgm:cxn modelId="{CDB5EF10-07C2-419F-9679-EDE366E18FB5}" type="presParOf" srcId="{883CE8A9-C7C8-4645-B02D-A83D9F2338F3}" destId="{0885DAE1-6F44-4A7A-921C-0B6FB9706942}" srcOrd="0" destOrd="0" presId="urn:microsoft.com/office/officeart/2005/8/layout/target3"/>
    <dgm:cxn modelId="{8F305008-39E2-4AAD-9189-F02CFD8383E6}" type="presParOf" srcId="{883CE8A9-C7C8-4645-B02D-A83D9F2338F3}" destId="{175D6BA7-BC57-4045-A21E-D3069052F084}" srcOrd="1" destOrd="0" presId="urn:microsoft.com/office/officeart/2005/8/layout/target3"/>
    <dgm:cxn modelId="{7ECAE4EF-4E19-4CD2-9FD2-1050B086B927}" type="presParOf" srcId="{883CE8A9-C7C8-4645-B02D-A83D9F2338F3}" destId="{342A041E-1592-41DC-9C87-DD913499B572}" srcOrd="2" destOrd="0" presId="urn:microsoft.com/office/officeart/2005/8/layout/target3"/>
    <dgm:cxn modelId="{2F8DAD37-9551-48EF-AD3F-A22267697335}" type="presParOf" srcId="{883CE8A9-C7C8-4645-B02D-A83D9F2338F3}" destId="{716AAFC8-B3D6-4D2E-8259-C248B51D7A93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D6AE3A5-BA48-42A4-9707-1DDE01B29609}" type="doc">
      <dgm:prSet loTypeId="urn:microsoft.com/office/officeart/2005/8/layout/target3" loCatId="relationship" qsTypeId="urn:microsoft.com/office/officeart/2005/8/quickstyle/3d8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CF86EFC-C42D-454B-A34D-72667499B202}">
      <dgm:prSet/>
      <dgm:spPr/>
      <dgm:t>
        <a:bodyPr/>
        <a:lstStyle/>
        <a:p>
          <a:pPr rtl="0"/>
          <a:r>
            <a:rPr lang="cs-CZ" dirty="0" smtClean="0"/>
            <a:t>Správa základních registrů zajišťuje, aby referenční údaje zapsané editory byly předávány prostřednictvím informačního systému základních registrů správcům základních registrů v nezměněné podobě. </a:t>
          </a:r>
          <a:endParaRPr lang="cs-CZ" dirty="0"/>
        </a:p>
      </dgm:t>
    </dgm:pt>
    <dgm:pt modelId="{AB702D72-5365-4105-8B75-B6F2C1B1B9D3}" type="parTrans" cxnId="{F439D391-D088-4EE5-9DBA-7952AC43E16D}">
      <dgm:prSet/>
      <dgm:spPr/>
      <dgm:t>
        <a:bodyPr/>
        <a:lstStyle/>
        <a:p>
          <a:endParaRPr lang="cs-CZ"/>
        </a:p>
      </dgm:t>
    </dgm:pt>
    <dgm:pt modelId="{6EA8DF2C-FE22-4236-A89D-57B449BAE26E}" type="sibTrans" cxnId="{F439D391-D088-4EE5-9DBA-7952AC43E16D}">
      <dgm:prSet/>
      <dgm:spPr/>
      <dgm:t>
        <a:bodyPr/>
        <a:lstStyle/>
        <a:p>
          <a:endParaRPr lang="cs-CZ"/>
        </a:p>
      </dgm:t>
    </dgm:pt>
    <dgm:pt modelId="{AB22818A-57E2-4084-B621-211992678620}">
      <dgm:prSet/>
      <dgm:spPr/>
      <dgm:t>
        <a:bodyPr/>
        <a:lstStyle/>
        <a:p>
          <a:pPr rtl="0"/>
          <a:r>
            <a:rPr lang="cs-CZ" dirty="0" smtClean="0"/>
            <a:t>Sama není oprávněna k přístupu k obsahu referenčních údajů obsažených v základních registrech. </a:t>
          </a:r>
          <a:endParaRPr lang="cs-CZ" dirty="0"/>
        </a:p>
      </dgm:t>
    </dgm:pt>
    <dgm:pt modelId="{798923FD-11AF-47E9-9247-0C5ADF77F82F}" type="parTrans" cxnId="{4592DA90-46BD-4600-A4EF-EF9EDCAB6D04}">
      <dgm:prSet/>
      <dgm:spPr/>
      <dgm:t>
        <a:bodyPr/>
        <a:lstStyle/>
        <a:p>
          <a:endParaRPr lang="cs-CZ"/>
        </a:p>
      </dgm:t>
    </dgm:pt>
    <dgm:pt modelId="{EADE74B3-9260-4774-AC6C-A9BD97A1FD43}" type="sibTrans" cxnId="{4592DA90-46BD-4600-A4EF-EF9EDCAB6D04}">
      <dgm:prSet/>
      <dgm:spPr/>
      <dgm:t>
        <a:bodyPr/>
        <a:lstStyle/>
        <a:p>
          <a:endParaRPr lang="cs-CZ"/>
        </a:p>
      </dgm:t>
    </dgm:pt>
    <dgm:pt modelId="{11BA77D1-606A-413B-BC22-842671026C68}">
      <dgm:prSet/>
      <dgm:spPr/>
      <dgm:t>
        <a:bodyPr/>
        <a:lstStyle/>
        <a:p>
          <a:pPr rtl="0"/>
          <a:r>
            <a:rPr lang="cs-CZ" smtClean="0"/>
            <a:t>V </a:t>
          </a:r>
          <a:r>
            <a:rPr lang="cs-CZ" dirty="0" smtClean="0"/>
            <a:t>případě důvodné pochybnosti, že orgán veřejné moci neoprávněně přistupuje k osobním údajům, informuje neprodleně Úřad pro ochranu osobních údajů.</a:t>
          </a:r>
          <a:endParaRPr lang="cs-CZ" dirty="0"/>
        </a:p>
      </dgm:t>
    </dgm:pt>
    <dgm:pt modelId="{4718DB8E-BE37-4687-962D-F26BB41488D0}" type="parTrans" cxnId="{E825D8A6-62AC-4BE0-A6CA-98BDB2B12D06}">
      <dgm:prSet/>
      <dgm:spPr/>
      <dgm:t>
        <a:bodyPr/>
        <a:lstStyle/>
        <a:p>
          <a:endParaRPr lang="cs-CZ"/>
        </a:p>
      </dgm:t>
    </dgm:pt>
    <dgm:pt modelId="{F0DE41AD-E766-464A-8FDB-B391DC55C680}" type="sibTrans" cxnId="{E825D8A6-62AC-4BE0-A6CA-98BDB2B12D06}">
      <dgm:prSet/>
      <dgm:spPr/>
      <dgm:t>
        <a:bodyPr/>
        <a:lstStyle/>
        <a:p>
          <a:endParaRPr lang="cs-CZ"/>
        </a:p>
      </dgm:t>
    </dgm:pt>
    <dgm:pt modelId="{883CE8A9-C7C8-4645-B02D-A83D9F2338F3}" type="pres">
      <dgm:prSet presAssocID="{DD6AE3A5-BA48-42A4-9707-1DDE01B2960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885DAE1-6F44-4A7A-921C-0B6FB9706942}" type="pres">
      <dgm:prSet presAssocID="{0CF86EFC-C42D-454B-A34D-72667499B202}" presName="circle1" presStyleLbl="node1" presStyleIdx="0" presStyleCnt="3"/>
      <dgm:spPr/>
    </dgm:pt>
    <dgm:pt modelId="{175D6BA7-BC57-4045-A21E-D3069052F084}" type="pres">
      <dgm:prSet presAssocID="{0CF86EFC-C42D-454B-A34D-72667499B202}" presName="space" presStyleCnt="0"/>
      <dgm:spPr/>
    </dgm:pt>
    <dgm:pt modelId="{342A041E-1592-41DC-9C87-DD913499B572}" type="pres">
      <dgm:prSet presAssocID="{0CF86EFC-C42D-454B-A34D-72667499B202}" presName="rect1" presStyleLbl="alignAcc1" presStyleIdx="0" presStyleCnt="3"/>
      <dgm:spPr/>
      <dgm:t>
        <a:bodyPr/>
        <a:lstStyle/>
        <a:p>
          <a:endParaRPr lang="cs-CZ"/>
        </a:p>
      </dgm:t>
    </dgm:pt>
    <dgm:pt modelId="{4D04D513-7DA7-4ED0-87A8-FBBB570FD58D}" type="pres">
      <dgm:prSet presAssocID="{AB22818A-57E2-4084-B621-211992678620}" presName="vertSpace2" presStyleLbl="node1" presStyleIdx="0" presStyleCnt="3"/>
      <dgm:spPr/>
    </dgm:pt>
    <dgm:pt modelId="{BE1635EA-818B-4714-BC15-7AEAA974FE5F}" type="pres">
      <dgm:prSet presAssocID="{AB22818A-57E2-4084-B621-211992678620}" presName="circle2" presStyleLbl="node1" presStyleIdx="1" presStyleCnt="3"/>
      <dgm:spPr/>
    </dgm:pt>
    <dgm:pt modelId="{F8C780EC-A844-40E3-A6B8-D8B7333C2F93}" type="pres">
      <dgm:prSet presAssocID="{AB22818A-57E2-4084-B621-211992678620}" presName="rect2" presStyleLbl="alignAcc1" presStyleIdx="1" presStyleCnt="3"/>
      <dgm:spPr/>
      <dgm:t>
        <a:bodyPr/>
        <a:lstStyle/>
        <a:p>
          <a:endParaRPr lang="cs-CZ"/>
        </a:p>
      </dgm:t>
    </dgm:pt>
    <dgm:pt modelId="{C6F00738-4DA6-4A58-979E-BDB3D45B1B65}" type="pres">
      <dgm:prSet presAssocID="{11BA77D1-606A-413B-BC22-842671026C68}" presName="vertSpace3" presStyleLbl="node1" presStyleIdx="1" presStyleCnt="3"/>
      <dgm:spPr/>
    </dgm:pt>
    <dgm:pt modelId="{5A38894E-F7DE-464D-A74F-20BAFD377A6F}" type="pres">
      <dgm:prSet presAssocID="{11BA77D1-606A-413B-BC22-842671026C68}" presName="circle3" presStyleLbl="node1" presStyleIdx="2" presStyleCnt="3"/>
      <dgm:spPr/>
    </dgm:pt>
    <dgm:pt modelId="{96328A7A-3F6F-4BDA-8468-533D76FF8327}" type="pres">
      <dgm:prSet presAssocID="{11BA77D1-606A-413B-BC22-842671026C68}" presName="rect3" presStyleLbl="alignAcc1" presStyleIdx="2" presStyleCnt="3"/>
      <dgm:spPr/>
      <dgm:t>
        <a:bodyPr/>
        <a:lstStyle/>
        <a:p>
          <a:endParaRPr lang="cs-CZ"/>
        </a:p>
      </dgm:t>
    </dgm:pt>
    <dgm:pt modelId="{716AAFC8-B3D6-4D2E-8259-C248B51D7A93}" type="pres">
      <dgm:prSet presAssocID="{0CF86EFC-C42D-454B-A34D-72667499B202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0144390-0887-44CD-AE11-1FD6CB4189CB}" type="pres">
      <dgm:prSet presAssocID="{AB22818A-57E2-4084-B621-211992678620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24C42CF-9002-4F83-85C9-224275D089D3}" type="pres">
      <dgm:prSet presAssocID="{11BA77D1-606A-413B-BC22-842671026C68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2469E25-3825-4DA0-A891-40F378B3588D}" type="presOf" srcId="{DD6AE3A5-BA48-42A4-9707-1DDE01B29609}" destId="{883CE8A9-C7C8-4645-B02D-A83D9F2338F3}" srcOrd="0" destOrd="0" presId="urn:microsoft.com/office/officeart/2005/8/layout/target3"/>
    <dgm:cxn modelId="{E825D8A6-62AC-4BE0-A6CA-98BDB2B12D06}" srcId="{DD6AE3A5-BA48-42A4-9707-1DDE01B29609}" destId="{11BA77D1-606A-413B-BC22-842671026C68}" srcOrd="2" destOrd="0" parTransId="{4718DB8E-BE37-4687-962D-F26BB41488D0}" sibTransId="{F0DE41AD-E766-464A-8FDB-B391DC55C680}"/>
    <dgm:cxn modelId="{1FB7D16F-ED39-45FC-9614-5CD9DE02CE83}" type="presOf" srcId="{AB22818A-57E2-4084-B621-211992678620}" destId="{D0144390-0887-44CD-AE11-1FD6CB4189CB}" srcOrd="1" destOrd="0" presId="urn:microsoft.com/office/officeart/2005/8/layout/target3"/>
    <dgm:cxn modelId="{3176E732-D55C-422A-8E97-BA6DABD66F29}" type="presOf" srcId="{AB22818A-57E2-4084-B621-211992678620}" destId="{F8C780EC-A844-40E3-A6B8-D8B7333C2F93}" srcOrd="0" destOrd="0" presId="urn:microsoft.com/office/officeart/2005/8/layout/target3"/>
    <dgm:cxn modelId="{FD219538-195D-4D92-86D5-8D547ACEA783}" type="presOf" srcId="{0CF86EFC-C42D-454B-A34D-72667499B202}" destId="{342A041E-1592-41DC-9C87-DD913499B572}" srcOrd="0" destOrd="0" presId="urn:microsoft.com/office/officeart/2005/8/layout/target3"/>
    <dgm:cxn modelId="{F439D391-D088-4EE5-9DBA-7952AC43E16D}" srcId="{DD6AE3A5-BA48-42A4-9707-1DDE01B29609}" destId="{0CF86EFC-C42D-454B-A34D-72667499B202}" srcOrd="0" destOrd="0" parTransId="{AB702D72-5365-4105-8B75-B6F2C1B1B9D3}" sibTransId="{6EA8DF2C-FE22-4236-A89D-57B449BAE26E}"/>
    <dgm:cxn modelId="{25819A45-1C78-465C-B3B8-5B20B2481E2F}" type="presOf" srcId="{11BA77D1-606A-413B-BC22-842671026C68}" destId="{124C42CF-9002-4F83-85C9-224275D089D3}" srcOrd="1" destOrd="0" presId="urn:microsoft.com/office/officeart/2005/8/layout/target3"/>
    <dgm:cxn modelId="{36DD4A9D-A0DC-4224-81E0-B6B5D4AF9BF9}" type="presOf" srcId="{11BA77D1-606A-413B-BC22-842671026C68}" destId="{96328A7A-3F6F-4BDA-8468-533D76FF8327}" srcOrd="0" destOrd="0" presId="urn:microsoft.com/office/officeart/2005/8/layout/target3"/>
    <dgm:cxn modelId="{35D80F38-3C71-41E4-B11B-DC0502FC7469}" type="presOf" srcId="{0CF86EFC-C42D-454B-A34D-72667499B202}" destId="{716AAFC8-B3D6-4D2E-8259-C248B51D7A93}" srcOrd="1" destOrd="0" presId="urn:microsoft.com/office/officeart/2005/8/layout/target3"/>
    <dgm:cxn modelId="{4592DA90-46BD-4600-A4EF-EF9EDCAB6D04}" srcId="{DD6AE3A5-BA48-42A4-9707-1DDE01B29609}" destId="{AB22818A-57E2-4084-B621-211992678620}" srcOrd="1" destOrd="0" parTransId="{798923FD-11AF-47E9-9247-0C5ADF77F82F}" sibTransId="{EADE74B3-9260-4774-AC6C-A9BD97A1FD43}"/>
    <dgm:cxn modelId="{3E32674A-45D4-48CE-8928-1C8419E94C37}" type="presParOf" srcId="{883CE8A9-C7C8-4645-B02D-A83D9F2338F3}" destId="{0885DAE1-6F44-4A7A-921C-0B6FB9706942}" srcOrd="0" destOrd="0" presId="urn:microsoft.com/office/officeart/2005/8/layout/target3"/>
    <dgm:cxn modelId="{8689D8CD-4D95-4F0D-BD7B-588A4B39C3E2}" type="presParOf" srcId="{883CE8A9-C7C8-4645-B02D-A83D9F2338F3}" destId="{175D6BA7-BC57-4045-A21E-D3069052F084}" srcOrd="1" destOrd="0" presId="urn:microsoft.com/office/officeart/2005/8/layout/target3"/>
    <dgm:cxn modelId="{D1CDFFA0-A020-4ECC-8614-623A351850F0}" type="presParOf" srcId="{883CE8A9-C7C8-4645-B02D-A83D9F2338F3}" destId="{342A041E-1592-41DC-9C87-DD913499B572}" srcOrd="2" destOrd="0" presId="urn:microsoft.com/office/officeart/2005/8/layout/target3"/>
    <dgm:cxn modelId="{D38EB6C4-0685-4BE8-B809-2C3976DAEA13}" type="presParOf" srcId="{883CE8A9-C7C8-4645-B02D-A83D9F2338F3}" destId="{4D04D513-7DA7-4ED0-87A8-FBBB570FD58D}" srcOrd="3" destOrd="0" presId="urn:microsoft.com/office/officeart/2005/8/layout/target3"/>
    <dgm:cxn modelId="{022C6AA4-45FD-41AD-9981-F99A12E7B866}" type="presParOf" srcId="{883CE8A9-C7C8-4645-B02D-A83D9F2338F3}" destId="{BE1635EA-818B-4714-BC15-7AEAA974FE5F}" srcOrd="4" destOrd="0" presId="urn:microsoft.com/office/officeart/2005/8/layout/target3"/>
    <dgm:cxn modelId="{ADEFA334-FF1A-4B88-87BD-715E7B4E7022}" type="presParOf" srcId="{883CE8A9-C7C8-4645-B02D-A83D9F2338F3}" destId="{F8C780EC-A844-40E3-A6B8-D8B7333C2F93}" srcOrd="5" destOrd="0" presId="urn:microsoft.com/office/officeart/2005/8/layout/target3"/>
    <dgm:cxn modelId="{1333DEB1-CDF6-4917-B3A6-DA6DC3C8106C}" type="presParOf" srcId="{883CE8A9-C7C8-4645-B02D-A83D9F2338F3}" destId="{C6F00738-4DA6-4A58-979E-BDB3D45B1B65}" srcOrd="6" destOrd="0" presId="urn:microsoft.com/office/officeart/2005/8/layout/target3"/>
    <dgm:cxn modelId="{115ED389-D621-48C1-8BB6-407C32B495B1}" type="presParOf" srcId="{883CE8A9-C7C8-4645-B02D-A83D9F2338F3}" destId="{5A38894E-F7DE-464D-A74F-20BAFD377A6F}" srcOrd="7" destOrd="0" presId="urn:microsoft.com/office/officeart/2005/8/layout/target3"/>
    <dgm:cxn modelId="{99335A30-49D0-4CA6-AC1B-0F4FE2F391FA}" type="presParOf" srcId="{883CE8A9-C7C8-4645-B02D-A83D9F2338F3}" destId="{96328A7A-3F6F-4BDA-8468-533D76FF8327}" srcOrd="8" destOrd="0" presId="urn:microsoft.com/office/officeart/2005/8/layout/target3"/>
    <dgm:cxn modelId="{16A31991-AA05-4CE6-9331-992BF016E3B8}" type="presParOf" srcId="{883CE8A9-C7C8-4645-B02D-A83D9F2338F3}" destId="{716AAFC8-B3D6-4D2E-8259-C248B51D7A93}" srcOrd="9" destOrd="0" presId="urn:microsoft.com/office/officeart/2005/8/layout/target3"/>
    <dgm:cxn modelId="{E37E10F8-8FA4-4314-BB84-3E349553E2D7}" type="presParOf" srcId="{883CE8A9-C7C8-4645-B02D-A83D9F2338F3}" destId="{D0144390-0887-44CD-AE11-1FD6CB4189CB}" srcOrd="10" destOrd="0" presId="urn:microsoft.com/office/officeart/2005/8/layout/target3"/>
    <dgm:cxn modelId="{5B9BFF10-5775-4F5F-B169-82872F3799D9}" type="presParOf" srcId="{883CE8A9-C7C8-4645-B02D-A83D9F2338F3}" destId="{124C42CF-9002-4F83-85C9-224275D089D3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FCA6CF1-E0BA-4938-9624-D27825DA1C58}" type="doc">
      <dgm:prSet loTypeId="urn:microsoft.com/office/officeart/2005/8/layout/venn1" loCatId="relationship" qsTypeId="urn:microsoft.com/office/officeart/2005/8/quickstyle/3d4" qsCatId="3D" csTypeId="urn:microsoft.com/office/officeart/2005/8/colors/colorful5" csCatId="colorful"/>
      <dgm:spPr/>
      <dgm:t>
        <a:bodyPr/>
        <a:lstStyle/>
        <a:p>
          <a:endParaRPr lang="cs-CZ"/>
        </a:p>
      </dgm:t>
    </dgm:pt>
    <dgm:pt modelId="{9B73364A-A002-4467-B832-CF7CEC475032}">
      <dgm:prSet/>
      <dgm:spPr/>
      <dgm:t>
        <a:bodyPr/>
        <a:lstStyle/>
        <a:p>
          <a:pPr rtl="0"/>
          <a:r>
            <a:rPr lang="cs-CZ" dirty="0" smtClean="0"/>
            <a:t>Registr obyvatel (ROB)</a:t>
          </a:r>
          <a:endParaRPr lang="cs-CZ" dirty="0"/>
        </a:p>
      </dgm:t>
    </dgm:pt>
    <dgm:pt modelId="{CDA7E697-C74A-4FEF-A521-762031340822}" type="parTrans" cxnId="{9E2820F8-5BA0-4A66-8EED-5220FEFCF928}">
      <dgm:prSet/>
      <dgm:spPr/>
      <dgm:t>
        <a:bodyPr/>
        <a:lstStyle/>
        <a:p>
          <a:endParaRPr lang="cs-CZ"/>
        </a:p>
      </dgm:t>
    </dgm:pt>
    <dgm:pt modelId="{1DEDB2D2-2190-4486-8D24-78181AFC9828}" type="sibTrans" cxnId="{9E2820F8-5BA0-4A66-8EED-5220FEFCF928}">
      <dgm:prSet/>
      <dgm:spPr/>
      <dgm:t>
        <a:bodyPr/>
        <a:lstStyle/>
        <a:p>
          <a:endParaRPr lang="cs-CZ"/>
        </a:p>
      </dgm:t>
    </dgm:pt>
    <dgm:pt modelId="{0E8625C6-304D-427F-B93C-181EA24AA4F3}">
      <dgm:prSet/>
      <dgm:spPr/>
      <dgm:t>
        <a:bodyPr/>
        <a:lstStyle/>
        <a:p>
          <a:pPr rtl="0"/>
          <a:r>
            <a:rPr lang="cs-CZ" dirty="0" smtClean="0"/>
            <a:t>Registr osob (ROS) </a:t>
          </a:r>
          <a:endParaRPr lang="cs-CZ" dirty="0"/>
        </a:p>
      </dgm:t>
    </dgm:pt>
    <dgm:pt modelId="{42230D8A-A61F-4569-9028-9D7D234A4FC6}" type="parTrans" cxnId="{44A7C580-6E9A-40DE-AF1F-A641DF7A3046}">
      <dgm:prSet/>
      <dgm:spPr/>
      <dgm:t>
        <a:bodyPr/>
        <a:lstStyle/>
        <a:p>
          <a:endParaRPr lang="cs-CZ"/>
        </a:p>
      </dgm:t>
    </dgm:pt>
    <dgm:pt modelId="{90006596-83BA-4756-AE23-B547DC3B2159}" type="sibTrans" cxnId="{44A7C580-6E9A-40DE-AF1F-A641DF7A3046}">
      <dgm:prSet/>
      <dgm:spPr/>
      <dgm:t>
        <a:bodyPr/>
        <a:lstStyle/>
        <a:p>
          <a:endParaRPr lang="cs-CZ"/>
        </a:p>
      </dgm:t>
    </dgm:pt>
    <dgm:pt modelId="{78F9C83E-E33A-4CA9-8F11-6AC57D7DEC7C}">
      <dgm:prSet/>
      <dgm:spPr/>
      <dgm:t>
        <a:bodyPr/>
        <a:lstStyle/>
        <a:p>
          <a:pPr rtl="0"/>
          <a:r>
            <a:rPr lang="cs-CZ" dirty="0" smtClean="0"/>
            <a:t>Registr územní identifikace, adres a nemovitostí (RÚIAN)</a:t>
          </a:r>
          <a:endParaRPr lang="cs-CZ" dirty="0"/>
        </a:p>
      </dgm:t>
    </dgm:pt>
    <dgm:pt modelId="{75C872CA-99CA-4084-B60C-42663C3F518F}" type="parTrans" cxnId="{A83445E3-9D1E-4E0C-8F1C-7B044B7C3738}">
      <dgm:prSet/>
      <dgm:spPr/>
      <dgm:t>
        <a:bodyPr/>
        <a:lstStyle/>
        <a:p>
          <a:endParaRPr lang="cs-CZ"/>
        </a:p>
      </dgm:t>
    </dgm:pt>
    <dgm:pt modelId="{FC6DE858-20E2-4B04-8923-7479D1617895}" type="sibTrans" cxnId="{A83445E3-9D1E-4E0C-8F1C-7B044B7C3738}">
      <dgm:prSet/>
      <dgm:spPr/>
      <dgm:t>
        <a:bodyPr/>
        <a:lstStyle/>
        <a:p>
          <a:endParaRPr lang="cs-CZ"/>
        </a:p>
      </dgm:t>
    </dgm:pt>
    <dgm:pt modelId="{0601CA9F-B0D9-4FCD-90F5-6260AE2945FA}">
      <dgm:prSet/>
      <dgm:spPr/>
      <dgm:t>
        <a:bodyPr/>
        <a:lstStyle/>
        <a:p>
          <a:pPr rtl="0"/>
          <a:r>
            <a:rPr lang="cs-CZ" dirty="0" smtClean="0"/>
            <a:t>Registr práv a povinností (RPP)</a:t>
          </a:r>
          <a:endParaRPr lang="cs-CZ" dirty="0"/>
        </a:p>
      </dgm:t>
    </dgm:pt>
    <dgm:pt modelId="{A8BA1168-33BC-4A93-A95F-B7F1BCDB828F}" type="parTrans" cxnId="{5F194484-B4DA-454D-8AE6-5B321F0EDC8E}">
      <dgm:prSet/>
      <dgm:spPr/>
      <dgm:t>
        <a:bodyPr/>
        <a:lstStyle/>
        <a:p>
          <a:endParaRPr lang="cs-CZ"/>
        </a:p>
      </dgm:t>
    </dgm:pt>
    <dgm:pt modelId="{0AADC5AC-9D51-468D-8FFF-F12570A7E617}" type="sibTrans" cxnId="{5F194484-B4DA-454D-8AE6-5B321F0EDC8E}">
      <dgm:prSet/>
      <dgm:spPr/>
      <dgm:t>
        <a:bodyPr/>
        <a:lstStyle/>
        <a:p>
          <a:endParaRPr lang="cs-CZ"/>
        </a:p>
      </dgm:t>
    </dgm:pt>
    <dgm:pt modelId="{FF45E495-97C1-4007-BA62-A2B5B52D7C74}" type="pres">
      <dgm:prSet presAssocID="{6FCA6CF1-E0BA-4938-9624-D27825DA1C5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D886212-924B-4B9F-A4C9-CAE635C25853}" type="pres">
      <dgm:prSet presAssocID="{9B73364A-A002-4467-B832-CF7CEC475032}" presName="circ1" presStyleLbl="vennNode1" presStyleIdx="0" presStyleCnt="4"/>
      <dgm:spPr/>
      <dgm:t>
        <a:bodyPr/>
        <a:lstStyle/>
        <a:p>
          <a:endParaRPr lang="cs-CZ"/>
        </a:p>
      </dgm:t>
    </dgm:pt>
    <dgm:pt modelId="{525A6EB2-A87C-4FEA-A561-172324E9D265}" type="pres">
      <dgm:prSet presAssocID="{9B73364A-A002-4467-B832-CF7CEC47503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B4CDCB5-D5A4-49C5-881C-0C1013D0F9A2}" type="pres">
      <dgm:prSet presAssocID="{0E8625C6-304D-427F-B93C-181EA24AA4F3}" presName="circ2" presStyleLbl="vennNode1" presStyleIdx="1" presStyleCnt="4"/>
      <dgm:spPr/>
      <dgm:t>
        <a:bodyPr/>
        <a:lstStyle/>
        <a:p>
          <a:endParaRPr lang="cs-CZ"/>
        </a:p>
      </dgm:t>
    </dgm:pt>
    <dgm:pt modelId="{197ECF80-E3C8-4B31-87AA-5BA619688626}" type="pres">
      <dgm:prSet presAssocID="{0E8625C6-304D-427F-B93C-181EA24AA4F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2332CDE-3E2A-48BA-A047-FF98AAFA34CA}" type="pres">
      <dgm:prSet presAssocID="{78F9C83E-E33A-4CA9-8F11-6AC57D7DEC7C}" presName="circ3" presStyleLbl="vennNode1" presStyleIdx="2" presStyleCnt="4"/>
      <dgm:spPr/>
      <dgm:t>
        <a:bodyPr/>
        <a:lstStyle/>
        <a:p>
          <a:endParaRPr lang="cs-CZ"/>
        </a:p>
      </dgm:t>
    </dgm:pt>
    <dgm:pt modelId="{C8FE383E-CB90-4FCB-BD8F-65990EAD3082}" type="pres">
      <dgm:prSet presAssocID="{78F9C83E-E33A-4CA9-8F11-6AC57D7DEC7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D58E3D5-76AA-4607-8B24-CBCF10459EB5}" type="pres">
      <dgm:prSet presAssocID="{0601CA9F-B0D9-4FCD-90F5-6260AE2945FA}" presName="circ4" presStyleLbl="vennNode1" presStyleIdx="3" presStyleCnt="4"/>
      <dgm:spPr/>
      <dgm:t>
        <a:bodyPr/>
        <a:lstStyle/>
        <a:p>
          <a:endParaRPr lang="cs-CZ"/>
        </a:p>
      </dgm:t>
    </dgm:pt>
    <dgm:pt modelId="{9387AA35-9C38-4D0C-9AA1-B30C37C563BB}" type="pres">
      <dgm:prSet presAssocID="{0601CA9F-B0D9-4FCD-90F5-6260AE2945FA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4ADC9B6-FAE3-4682-99DB-B6B6C353D523}" type="presOf" srcId="{0601CA9F-B0D9-4FCD-90F5-6260AE2945FA}" destId="{9387AA35-9C38-4D0C-9AA1-B30C37C563BB}" srcOrd="1" destOrd="0" presId="urn:microsoft.com/office/officeart/2005/8/layout/venn1"/>
    <dgm:cxn modelId="{5F194484-B4DA-454D-8AE6-5B321F0EDC8E}" srcId="{6FCA6CF1-E0BA-4938-9624-D27825DA1C58}" destId="{0601CA9F-B0D9-4FCD-90F5-6260AE2945FA}" srcOrd="3" destOrd="0" parTransId="{A8BA1168-33BC-4A93-A95F-B7F1BCDB828F}" sibTransId="{0AADC5AC-9D51-468D-8FFF-F12570A7E617}"/>
    <dgm:cxn modelId="{86B19326-9B06-4B11-AD56-367DA0E278E8}" type="presOf" srcId="{78F9C83E-E33A-4CA9-8F11-6AC57D7DEC7C}" destId="{C8FE383E-CB90-4FCB-BD8F-65990EAD3082}" srcOrd="1" destOrd="0" presId="urn:microsoft.com/office/officeart/2005/8/layout/venn1"/>
    <dgm:cxn modelId="{9E2820F8-5BA0-4A66-8EED-5220FEFCF928}" srcId="{6FCA6CF1-E0BA-4938-9624-D27825DA1C58}" destId="{9B73364A-A002-4467-B832-CF7CEC475032}" srcOrd="0" destOrd="0" parTransId="{CDA7E697-C74A-4FEF-A521-762031340822}" sibTransId="{1DEDB2D2-2190-4486-8D24-78181AFC9828}"/>
    <dgm:cxn modelId="{7D350EC7-F71C-4BED-A230-E7E4CF751E85}" type="presOf" srcId="{0E8625C6-304D-427F-B93C-181EA24AA4F3}" destId="{0B4CDCB5-D5A4-49C5-881C-0C1013D0F9A2}" srcOrd="0" destOrd="0" presId="urn:microsoft.com/office/officeart/2005/8/layout/venn1"/>
    <dgm:cxn modelId="{A83445E3-9D1E-4E0C-8F1C-7B044B7C3738}" srcId="{6FCA6CF1-E0BA-4938-9624-D27825DA1C58}" destId="{78F9C83E-E33A-4CA9-8F11-6AC57D7DEC7C}" srcOrd="2" destOrd="0" parTransId="{75C872CA-99CA-4084-B60C-42663C3F518F}" sibTransId="{FC6DE858-20E2-4B04-8923-7479D1617895}"/>
    <dgm:cxn modelId="{9928A8E1-8003-493A-8243-EFD07BB19EF6}" type="presOf" srcId="{78F9C83E-E33A-4CA9-8F11-6AC57D7DEC7C}" destId="{42332CDE-3E2A-48BA-A047-FF98AAFA34CA}" srcOrd="0" destOrd="0" presId="urn:microsoft.com/office/officeart/2005/8/layout/venn1"/>
    <dgm:cxn modelId="{46FAA0FD-7257-470F-A93E-CA3A942CD949}" type="presOf" srcId="{9B73364A-A002-4467-B832-CF7CEC475032}" destId="{525A6EB2-A87C-4FEA-A561-172324E9D265}" srcOrd="1" destOrd="0" presId="urn:microsoft.com/office/officeart/2005/8/layout/venn1"/>
    <dgm:cxn modelId="{44A7C580-6E9A-40DE-AF1F-A641DF7A3046}" srcId="{6FCA6CF1-E0BA-4938-9624-D27825DA1C58}" destId="{0E8625C6-304D-427F-B93C-181EA24AA4F3}" srcOrd="1" destOrd="0" parTransId="{42230D8A-A61F-4569-9028-9D7D234A4FC6}" sibTransId="{90006596-83BA-4756-AE23-B547DC3B2159}"/>
    <dgm:cxn modelId="{4F776DF1-CCC2-40FB-9F3D-97BE7D1CF968}" type="presOf" srcId="{0601CA9F-B0D9-4FCD-90F5-6260AE2945FA}" destId="{3D58E3D5-76AA-4607-8B24-CBCF10459EB5}" srcOrd="0" destOrd="0" presId="urn:microsoft.com/office/officeart/2005/8/layout/venn1"/>
    <dgm:cxn modelId="{C5BB4E7A-EBC3-4B41-9D79-9264CC7AEA88}" type="presOf" srcId="{0E8625C6-304D-427F-B93C-181EA24AA4F3}" destId="{197ECF80-E3C8-4B31-87AA-5BA619688626}" srcOrd="1" destOrd="0" presId="urn:microsoft.com/office/officeart/2005/8/layout/venn1"/>
    <dgm:cxn modelId="{DF801C25-EADD-4947-A451-9D92C6DB06F5}" type="presOf" srcId="{6FCA6CF1-E0BA-4938-9624-D27825DA1C58}" destId="{FF45E495-97C1-4007-BA62-A2B5B52D7C74}" srcOrd="0" destOrd="0" presId="urn:microsoft.com/office/officeart/2005/8/layout/venn1"/>
    <dgm:cxn modelId="{9A10D0FA-BB6F-4C1C-97EE-CC526357B612}" type="presOf" srcId="{9B73364A-A002-4467-B832-CF7CEC475032}" destId="{BD886212-924B-4B9F-A4C9-CAE635C25853}" srcOrd="0" destOrd="0" presId="urn:microsoft.com/office/officeart/2005/8/layout/venn1"/>
    <dgm:cxn modelId="{72409D97-88D2-4A34-8A05-A8966B6FAA96}" type="presParOf" srcId="{FF45E495-97C1-4007-BA62-A2B5B52D7C74}" destId="{BD886212-924B-4B9F-A4C9-CAE635C25853}" srcOrd="0" destOrd="0" presId="urn:microsoft.com/office/officeart/2005/8/layout/venn1"/>
    <dgm:cxn modelId="{998382FC-DE2F-4094-817F-1848639ABAB4}" type="presParOf" srcId="{FF45E495-97C1-4007-BA62-A2B5B52D7C74}" destId="{525A6EB2-A87C-4FEA-A561-172324E9D265}" srcOrd="1" destOrd="0" presId="urn:microsoft.com/office/officeart/2005/8/layout/venn1"/>
    <dgm:cxn modelId="{841250D4-DE3F-4568-AD72-09C16293D640}" type="presParOf" srcId="{FF45E495-97C1-4007-BA62-A2B5B52D7C74}" destId="{0B4CDCB5-D5A4-49C5-881C-0C1013D0F9A2}" srcOrd="2" destOrd="0" presId="urn:microsoft.com/office/officeart/2005/8/layout/venn1"/>
    <dgm:cxn modelId="{D961F778-1C12-462F-BA1D-4FFF2EEAA856}" type="presParOf" srcId="{FF45E495-97C1-4007-BA62-A2B5B52D7C74}" destId="{197ECF80-E3C8-4B31-87AA-5BA619688626}" srcOrd="3" destOrd="0" presId="urn:microsoft.com/office/officeart/2005/8/layout/venn1"/>
    <dgm:cxn modelId="{4A125BD1-D74E-4A16-A742-919E0895C381}" type="presParOf" srcId="{FF45E495-97C1-4007-BA62-A2B5B52D7C74}" destId="{42332CDE-3E2A-48BA-A047-FF98AAFA34CA}" srcOrd="4" destOrd="0" presId="urn:microsoft.com/office/officeart/2005/8/layout/venn1"/>
    <dgm:cxn modelId="{8DA4A2D5-F296-4FA7-8F0E-2954807DC11F}" type="presParOf" srcId="{FF45E495-97C1-4007-BA62-A2B5B52D7C74}" destId="{C8FE383E-CB90-4FCB-BD8F-65990EAD3082}" srcOrd="5" destOrd="0" presId="urn:microsoft.com/office/officeart/2005/8/layout/venn1"/>
    <dgm:cxn modelId="{5F4BA3F6-A186-41E1-A9BD-C9676F4BCE5A}" type="presParOf" srcId="{FF45E495-97C1-4007-BA62-A2B5B52D7C74}" destId="{3D58E3D5-76AA-4607-8B24-CBCF10459EB5}" srcOrd="6" destOrd="0" presId="urn:microsoft.com/office/officeart/2005/8/layout/venn1"/>
    <dgm:cxn modelId="{E50985B8-A99B-4552-AAB2-CF0E0AD88CEB}" type="presParOf" srcId="{FF45E495-97C1-4007-BA62-A2B5B52D7C74}" destId="{9387AA35-9C38-4D0C-9AA1-B30C37C563BB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85DAE1-6F44-4A7A-921C-0B6FB9706942}">
      <dsp:nvSpPr>
        <dsp:cNvPr id="0" name=""/>
        <dsp:cNvSpPr/>
      </dsp:nvSpPr>
      <dsp:spPr>
        <a:xfrm>
          <a:off x="0" y="0"/>
          <a:ext cx="5112567" cy="511256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42A041E-1592-41DC-9C87-DD913499B572}">
      <dsp:nvSpPr>
        <dsp:cNvPr id="0" name=""/>
        <dsp:cNvSpPr/>
      </dsp:nvSpPr>
      <dsp:spPr>
        <a:xfrm>
          <a:off x="2556283" y="0"/>
          <a:ext cx="6300700" cy="51125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 dirty="0" smtClean="0"/>
            <a:t>Základní registry jsou informační systémy veřejné správy. Jsou to bezpečné databáze, sjednocující data vedená úřady o občanech a státních i nestátních subjektech.</a:t>
          </a:r>
          <a:endParaRPr lang="cs-CZ" sz="4500" kern="1200" dirty="0"/>
        </a:p>
      </dsp:txBody>
      <dsp:txXfrm>
        <a:off x="2556283" y="0"/>
        <a:ext cx="6300700" cy="511256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6D91F8-BC07-414D-B7FA-D81617C2C7D4}">
      <dsp:nvSpPr>
        <dsp:cNvPr id="0" name=""/>
        <dsp:cNvSpPr/>
      </dsp:nvSpPr>
      <dsp:spPr>
        <a:xfrm>
          <a:off x="0" y="346912"/>
          <a:ext cx="8928100" cy="158602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2920" tIns="395732" rIns="692920" bIns="135128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obsahují infrastrukturu pro uchovávání dat a komunikují s vnitřním rozhranním ISZR</a:t>
          </a:r>
          <a:endParaRPr lang="cs-CZ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infrastruktura pro jednotlivé základní registry umístěna v různých fyzických lokalitách</a:t>
          </a:r>
          <a:endParaRPr lang="cs-CZ" sz="1900" kern="1200" dirty="0"/>
        </a:p>
      </dsp:txBody>
      <dsp:txXfrm>
        <a:off x="0" y="346912"/>
        <a:ext cx="8928100" cy="1586025"/>
      </dsp:txXfrm>
    </dsp:sp>
    <dsp:sp modelId="{BE84AFF5-2BB4-4137-8E44-766EFEEE6CD8}">
      <dsp:nvSpPr>
        <dsp:cNvPr id="0" name=""/>
        <dsp:cNvSpPr/>
      </dsp:nvSpPr>
      <dsp:spPr>
        <a:xfrm>
          <a:off x="446405" y="66472"/>
          <a:ext cx="6249670" cy="5608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6223" tIns="0" rIns="236223" bIns="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Jednotlivé základní registry</a:t>
          </a:r>
          <a:endParaRPr lang="cs-CZ" sz="1900" kern="1200" dirty="0"/>
        </a:p>
      </dsp:txBody>
      <dsp:txXfrm>
        <a:off x="473785" y="93852"/>
        <a:ext cx="6194910" cy="506120"/>
      </dsp:txXfrm>
    </dsp:sp>
    <dsp:sp modelId="{5B72F502-F14E-4CE9-9340-D09C3B6A1662}">
      <dsp:nvSpPr>
        <dsp:cNvPr id="0" name=""/>
        <dsp:cNvSpPr/>
      </dsp:nvSpPr>
      <dsp:spPr>
        <a:xfrm>
          <a:off x="0" y="2315977"/>
          <a:ext cx="8928100" cy="2154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2920" tIns="395732" rIns="692920" bIns="135128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slouží k interní bezpečné komunikaci mezi jednotlivými komponentami systému základních registrů</a:t>
          </a:r>
          <a:endParaRPr lang="cs-CZ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toto komunikační rozhraní je nedostupné mimo systém základních registrů</a:t>
          </a:r>
          <a:endParaRPr lang="cs-CZ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poskytuje základní služby pro komunikaci logiky zpracování ISZR s jednotlivými základními registry a ORG.</a:t>
          </a:r>
          <a:endParaRPr lang="cs-CZ" sz="1900" kern="1200" dirty="0"/>
        </a:p>
      </dsp:txBody>
      <dsp:txXfrm>
        <a:off x="0" y="2315977"/>
        <a:ext cx="8928100" cy="2154600"/>
      </dsp:txXfrm>
    </dsp:sp>
    <dsp:sp modelId="{FB429A64-40DA-4750-A930-D1128E0B0C3D}">
      <dsp:nvSpPr>
        <dsp:cNvPr id="0" name=""/>
        <dsp:cNvSpPr/>
      </dsp:nvSpPr>
      <dsp:spPr>
        <a:xfrm>
          <a:off x="446405" y="2035537"/>
          <a:ext cx="6249670" cy="5608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6223" tIns="0" rIns="236223" bIns="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Vnitřní rozhranní ISZR</a:t>
          </a:r>
          <a:endParaRPr lang="cs-CZ" sz="1900" kern="1200" dirty="0"/>
        </a:p>
      </dsp:txBody>
      <dsp:txXfrm>
        <a:off x="473785" y="2062917"/>
        <a:ext cx="6194910" cy="50612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351506-05E2-4DEA-AFC2-C3B824EBFB30}">
      <dsp:nvSpPr>
        <dsp:cNvPr id="0" name=""/>
        <dsp:cNvSpPr/>
      </dsp:nvSpPr>
      <dsp:spPr>
        <a:xfrm>
          <a:off x="0" y="377737"/>
          <a:ext cx="8928100" cy="2041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2920" tIns="374904" rIns="692920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zajišťuje výkonnou část ISZR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z registru práv a povinností přebírá matice oprávnění, udržuje sadu povolených služeb a složených funkcí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zajišťuje správu front zpráv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zprostředkuje přepočet AIFO pro jednotlivé agendy prostřednictvím ORG.</a:t>
          </a:r>
          <a:endParaRPr lang="cs-CZ" sz="1800" kern="1200" dirty="0"/>
        </a:p>
      </dsp:txBody>
      <dsp:txXfrm>
        <a:off x="0" y="377737"/>
        <a:ext cx="8928100" cy="2041200"/>
      </dsp:txXfrm>
    </dsp:sp>
    <dsp:sp modelId="{D52FC445-675F-4906-8100-1E99C23512B0}">
      <dsp:nvSpPr>
        <dsp:cNvPr id="0" name=""/>
        <dsp:cNvSpPr/>
      </dsp:nvSpPr>
      <dsp:spPr>
        <a:xfrm>
          <a:off x="446405" y="112057"/>
          <a:ext cx="6249670" cy="5313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6223" tIns="0" rIns="236223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Aplikační logika ISZR</a:t>
          </a:r>
          <a:endParaRPr lang="cs-CZ" sz="1800" kern="1200" dirty="0"/>
        </a:p>
      </dsp:txBody>
      <dsp:txXfrm>
        <a:off x="472344" y="137996"/>
        <a:ext cx="6197792" cy="479482"/>
      </dsp:txXfrm>
    </dsp:sp>
    <dsp:sp modelId="{8A0B6989-A58C-4B4F-9D87-98F84D896425}">
      <dsp:nvSpPr>
        <dsp:cNvPr id="0" name=""/>
        <dsp:cNvSpPr/>
      </dsp:nvSpPr>
      <dsp:spPr>
        <a:xfrm>
          <a:off x="0" y="2781817"/>
          <a:ext cx="8928100" cy="17860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2920" tIns="374904" rIns="692920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slouží k publikaci služeb základních registrů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provádí primárně řízení vstupních a výstupních front, publikaci katalogu služeb základních registrů a předávání požadavků aplikační logice ISZR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představuje základní bezpečnostní perimetr a jedinou spojnici mezi systémem základních registrů a vnějším světem.</a:t>
          </a:r>
          <a:endParaRPr lang="cs-CZ" sz="1800" kern="1200" dirty="0"/>
        </a:p>
      </dsp:txBody>
      <dsp:txXfrm>
        <a:off x="0" y="2781817"/>
        <a:ext cx="8928100" cy="1786050"/>
      </dsp:txXfrm>
    </dsp:sp>
    <dsp:sp modelId="{8871964C-4F47-4FEE-8AA3-A6FA2B62D5F7}">
      <dsp:nvSpPr>
        <dsp:cNvPr id="0" name=""/>
        <dsp:cNvSpPr/>
      </dsp:nvSpPr>
      <dsp:spPr>
        <a:xfrm>
          <a:off x="446405" y="2516137"/>
          <a:ext cx="6249670" cy="5313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6223" tIns="0" rIns="236223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Vnější rozhranní ISZR</a:t>
          </a:r>
          <a:endParaRPr lang="cs-CZ" sz="1800" kern="1200" dirty="0"/>
        </a:p>
      </dsp:txBody>
      <dsp:txXfrm>
        <a:off x="472344" y="2542076"/>
        <a:ext cx="6197792" cy="47948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E7CDE0-7F83-41F1-8BB7-BCF9230F0E0C}">
      <dsp:nvSpPr>
        <dsp:cNvPr id="0" name=""/>
        <dsp:cNvSpPr/>
      </dsp:nvSpPr>
      <dsp:spPr>
        <a:xfrm>
          <a:off x="0" y="466966"/>
          <a:ext cx="9036050" cy="23247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1298" tIns="374904" rIns="701298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provádějí editační služby referenčních údajů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zajišťují proces validace a přípravy referenčních údajů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do systému základních registrů zasílají pouze platné údaje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používají služby systému základních registrů pro čtení referenčních údajů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mohou nabízet své služby, které poskytují údaje neuchovávané v základních registrech (historická data, atributy subjektů a objektů mimo rozsah udržovaný v základních registrech).</a:t>
          </a:r>
          <a:endParaRPr lang="cs-CZ" sz="1800" kern="1200" dirty="0"/>
        </a:p>
      </dsp:txBody>
      <dsp:txXfrm>
        <a:off x="0" y="466966"/>
        <a:ext cx="9036050" cy="2324700"/>
      </dsp:txXfrm>
    </dsp:sp>
    <dsp:sp modelId="{8877E669-07ED-421B-82E0-2D6A36EC3F84}">
      <dsp:nvSpPr>
        <dsp:cNvPr id="0" name=""/>
        <dsp:cNvSpPr/>
      </dsp:nvSpPr>
      <dsp:spPr>
        <a:xfrm>
          <a:off x="451802" y="201286"/>
          <a:ext cx="6325235" cy="5313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9079" tIns="0" rIns="239079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Centrální AIS (editoři)</a:t>
          </a:r>
          <a:endParaRPr lang="cs-CZ" sz="1800" kern="1200" dirty="0"/>
        </a:p>
      </dsp:txBody>
      <dsp:txXfrm>
        <a:off x="477741" y="227225"/>
        <a:ext cx="6273357" cy="479482"/>
      </dsp:txXfrm>
    </dsp:sp>
    <dsp:sp modelId="{23D124BB-65FC-4C7E-A43A-B3F5FE126460}">
      <dsp:nvSpPr>
        <dsp:cNvPr id="0" name=""/>
        <dsp:cNvSpPr/>
      </dsp:nvSpPr>
      <dsp:spPr>
        <a:xfrm>
          <a:off x="0" y="3154547"/>
          <a:ext cx="9036050" cy="17293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01298" tIns="374904" rIns="701298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poskytují uživatelské prostředí pro uživatele editorů základních registrů pro přípravu referenčních údajů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se systémem základních registrů komunikují prostřednictvím centrálních AIS, kterým předávají údaje pro zápis do základních registrů nebo od nich přebírají údaje ze systému základních registrů</a:t>
          </a:r>
          <a:endParaRPr lang="cs-CZ" sz="1800" kern="1200" dirty="0"/>
        </a:p>
      </dsp:txBody>
      <dsp:txXfrm>
        <a:off x="0" y="3154547"/>
        <a:ext cx="9036050" cy="1729350"/>
      </dsp:txXfrm>
    </dsp:sp>
    <dsp:sp modelId="{59C0F7D4-E06C-4BEE-9AE1-40A377F8AF15}">
      <dsp:nvSpPr>
        <dsp:cNvPr id="0" name=""/>
        <dsp:cNvSpPr/>
      </dsp:nvSpPr>
      <dsp:spPr>
        <a:xfrm>
          <a:off x="451802" y="2888867"/>
          <a:ext cx="6325235" cy="5313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9079" tIns="0" rIns="239079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Lokální AIS</a:t>
          </a:r>
          <a:endParaRPr lang="cs-CZ" sz="1800" kern="1200" dirty="0"/>
        </a:p>
      </dsp:txBody>
      <dsp:txXfrm>
        <a:off x="477741" y="2914806"/>
        <a:ext cx="6273357" cy="47948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C252DC-920F-43E6-9A48-70F91C827943}">
      <dsp:nvSpPr>
        <dsp:cNvPr id="0" name=""/>
        <dsp:cNvSpPr/>
      </dsp:nvSpPr>
      <dsp:spPr>
        <a:xfrm>
          <a:off x="0" y="429181"/>
          <a:ext cx="8424490" cy="17293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3834" tIns="374904" rIns="653834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používají služby systému základních registrů pro čtení referenčních údajů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mohou nabízet své služby, které poskytují údaje neuchovávané v základních registrech (historická data, atributy subjektů a objektů mimo rozsah udržovaný v základních registrech).</a:t>
          </a:r>
          <a:endParaRPr lang="cs-CZ" sz="1800" kern="1200" dirty="0"/>
        </a:p>
      </dsp:txBody>
      <dsp:txXfrm>
        <a:off x="0" y="429181"/>
        <a:ext cx="8424490" cy="1729350"/>
      </dsp:txXfrm>
    </dsp:sp>
    <dsp:sp modelId="{3EBA44D3-6674-4A7E-886F-9C01610F96B0}">
      <dsp:nvSpPr>
        <dsp:cNvPr id="0" name=""/>
        <dsp:cNvSpPr/>
      </dsp:nvSpPr>
      <dsp:spPr>
        <a:xfrm>
          <a:off x="421224" y="163501"/>
          <a:ext cx="5897143" cy="5313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898" tIns="0" rIns="222898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Ostatní AIS</a:t>
          </a:r>
          <a:endParaRPr lang="cs-CZ" sz="1800" kern="1200" dirty="0"/>
        </a:p>
      </dsp:txBody>
      <dsp:txXfrm>
        <a:off x="447163" y="189440"/>
        <a:ext cx="5845265" cy="479482"/>
      </dsp:txXfrm>
    </dsp:sp>
    <dsp:sp modelId="{3208F6B0-E67C-4004-8173-92EECD69AF17}">
      <dsp:nvSpPr>
        <dsp:cNvPr id="0" name=""/>
        <dsp:cNvSpPr/>
      </dsp:nvSpPr>
      <dsp:spPr>
        <a:xfrm>
          <a:off x="0" y="2521412"/>
          <a:ext cx="8424490" cy="12757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3834" tIns="374904" rIns="653834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používají omezenou množinu služeb systému základních registrů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/>
            <a:t>využívají pouze čtení referenčních údajů i nereferenčních kopií dat ze základních registrů.</a:t>
          </a:r>
          <a:endParaRPr lang="cs-CZ" sz="1800" kern="1200" dirty="0"/>
        </a:p>
      </dsp:txBody>
      <dsp:txXfrm>
        <a:off x="0" y="2521412"/>
        <a:ext cx="8424490" cy="1275750"/>
      </dsp:txXfrm>
    </dsp:sp>
    <dsp:sp modelId="{F3B81B81-D0AD-497B-B45B-9BB5A99B7722}">
      <dsp:nvSpPr>
        <dsp:cNvPr id="0" name=""/>
        <dsp:cNvSpPr/>
      </dsp:nvSpPr>
      <dsp:spPr>
        <a:xfrm>
          <a:off x="421224" y="2255732"/>
          <a:ext cx="5897143" cy="53136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898" tIns="0" rIns="222898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AIS pro veřejný přístup</a:t>
          </a:r>
          <a:endParaRPr lang="cs-CZ" sz="1800" kern="1200" dirty="0"/>
        </a:p>
      </dsp:txBody>
      <dsp:txXfrm>
        <a:off x="447163" y="2281671"/>
        <a:ext cx="5845265" cy="4794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85DAE1-6F44-4A7A-921C-0B6FB9706942}">
      <dsp:nvSpPr>
        <dsp:cNvPr id="0" name=""/>
        <dsp:cNvSpPr/>
      </dsp:nvSpPr>
      <dsp:spPr>
        <a:xfrm>
          <a:off x="0" y="0"/>
          <a:ext cx="5112567" cy="511256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42A041E-1592-41DC-9C87-DD913499B572}">
      <dsp:nvSpPr>
        <dsp:cNvPr id="0" name=""/>
        <dsp:cNvSpPr/>
      </dsp:nvSpPr>
      <dsp:spPr>
        <a:xfrm>
          <a:off x="2556283" y="0"/>
          <a:ext cx="6300700" cy="51125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/>
            <a:t>Sdílení dat mezi jednotlivými základními registry navzájem, základními registry a </a:t>
          </a:r>
          <a:r>
            <a:rPr lang="cs-CZ" sz="3100" kern="1200" dirty="0" err="1" smtClean="0"/>
            <a:t>agendovými</a:t>
          </a:r>
          <a:r>
            <a:rPr lang="cs-CZ" sz="3100" kern="1200" dirty="0" smtClean="0"/>
            <a:t> informačními systémy a </a:t>
          </a:r>
          <a:r>
            <a:rPr lang="cs-CZ" sz="3100" kern="1200" dirty="0" err="1" smtClean="0"/>
            <a:t>agendovými</a:t>
          </a:r>
          <a:r>
            <a:rPr lang="cs-CZ" sz="3100" kern="1200" dirty="0" smtClean="0"/>
            <a:t> informačními systémy navzájem a správa oprávnění přístupu k datům, popř. další činnosti jsou zajišťovány informačním systémem základních registrů, což je také informační systém veřejné správy.</a:t>
          </a:r>
          <a:endParaRPr lang="cs-CZ" sz="3100" kern="1200" dirty="0"/>
        </a:p>
      </dsp:txBody>
      <dsp:txXfrm>
        <a:off x="2556283" y="0"/>
        <a:ext cx="6300700" cy="51125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436F13-8631-4173-8959-FB661BA128E2}">
      <dsp:nvSpPr>
        <dsp:cNvPr id="0" name=""/>
        <dsp:cNvSpPr/>
      </dsp:nvSpPr>
      <dsp:spPr>
        <a:xfrm>
          <a:off x="0" y="396257"/>
          <a:ext cx="7772400" cy="2381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437388" rIns="603225" bIns="149352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správce informačního systému, ve kterém je registr veden</a:t>
          </a:r>
          <a:endParaRPr lang="cs-CZ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odpovídá za provoz a obsah registru</a:t>
          </a:r>
          <a:endParaRPr lang="cs-CZ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aby registry plnily svou úlohu, musí být v elektronické podobě, snadno dosažitelné, ale naopak těžce zneužitelné</a:t>
          </a:r>
          <a:endParaRPr lang="cs-CZ" sz="2100" kern="1200" dirty="0"/>
        </a:p>
      </dsp:txBody>
      <dsp:txXfrm>
        <a:off x="0" y="396257"/>
        <a:ext cx="7772400" cy="2381400"/>
      </dsp:txXfrm>
    </dsp:sp>
    <dsp:sp modelId="{11C7B099-5803-411B-960D-E50FB85F4602}">
      <dsp:nvSpPr>
        <dsp:cNvPr id="0" name=""/>
        <dsp:cNvSpPr/>
      </dsp:nvSpPr>
      <dsp:spPr>
        <a:xfrm>
          <a:off x="388620" y="86297"/>
          <a:ext cx="5440680" cy="6199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Správce registru </a:t>
          </a:r>
          <a:endParaRPr lang="cs-CZ" sz="2100" kern="1200" dirty="0"/>
        </a:p>
      </dsp:txBody>
      <dsp:txXfrm>
        <a:off x="418882" y="116559"/>
        <a:ext cx="5380156" cy="559396"/>
      </dsp:txXfrm>
    </dsp:sp>
    <dsp:sp modelId="{0D3B26FD-0FEE-4F16-ACBC-1A2B9AA9ED57}">
      <dsp:nvSpPr>
        <dsp:cNvPr id="0" name=""/>
        <dsp:cNvSpPr/>
      </dsp:nvSpPr>
      <dsp:spPr>
        <a:xfrm>
          <a:off x="0" y="3201017"/>
          <a:ext cx="7772400" cy="175297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437388" rIns="603225" bIns="149352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osoba, která bude pověřena technickým a organizačním zabezpečením provozu registru</a:t>
          </a:r>
          <a:endParaRPr lang="cs-CZ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objekt je osoba, občan, věc, právo, nebo povinnost, o které jsou na základě zákona vedeny údaje v registru</a:t>
          </a:r>
          <a:endParaRPr lang="cs-CZ" sz="2100" kern="1200" dirty="0"/>
        </a:p>
      </dsp:txBody>
      <dsp:txXfrm>
        <a:off x="0" y="3201017"/>
        <a:ext cx="7772400" cy="1752975"/>
      </dsp:txXfrm>
    </dsp:sp>
    <dsp:sp modelId="{030A401D-47FD-4241-8FD7-6681FD913930}">
      <dsp:nvSpPr>
        <dsp:cNvPr id="0" name=""/>
        <dsp:cNvSpPr/>
      </dsp:nvSpPr>
      <dsp:spPr>
        <a:xfrm>
          <a:off x="388620" y="2891057"/>
          <a:ext cx="5440680" cy="6199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Provozovatel registru</a:t>
          </a:r>
          <a:endParaRPr lang="cs-CZ" sz="2100" kern="1200" dirty="0"/>
        </a:p>
      </dsp:txBody>
      <dsp:txXfrm>
        <a:off x="418882" y="2921319"/>
        <a:ext cx="5380156" cy="5593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701614-2CA5-4EC5-AB40-2891C05E8028}">
      <dsp:nvSpPr>
        <dsp:cNvPr id="0" name=""/>
        <dsp:cNvSpPr/>
      </dsp:nvSpPr>
      <dsp:spPr>
        <a:xfrm>
          <a:off x="0" y="375084"/>
          <a:ext cx="7772400" cy="120487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354076" rIns="603225" bIns="120904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/>
            <a:t>osoba výhradně oprávněná do registru zapisovat</a:t>
          </a:r>
          <a:endParaRPr lang="cs-CZ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/>
            <a:t>je to orgán veřejné moci, který je stanoven podle zákona upravujícího vedení příslušného základního registru</a:t>
          </a:r>
          <a:endParaRPr lang="cs-CZ" sz="1700" kern="1200" dirty="0"/>
        </a:p>
      </dsp:txBody>
      <dsp:txXfrm>
        <a:off x="0" y="375084"/>
        <a:ext cx="7772400" cy="1204875"/>
      </dsp:txXfrm>
    </dsp:sp>
    <dsp:sp modelId="{45DDBE90-EBB1-47E2-BB06-2F3516803064}">
      <dsp:nvSpPr>
        <dsp:cNvPr id="0" name=""/>
        <dsp:cNvSpPr/>
      </dsp:nvSpPr>
      <dsp:spPr>
        <a:xfrm>
          <a:off x="388620" y="124164"/>
          <a:ext cx="5440680" cy="5018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Editor registru</a:t>
          </a:r>
          <a:endParaRPr lang="cs-CZ" sz="1700" kern="1200" dirty="0"/>
        </a:p>
      </dsp:txBody>
      <dsp:txXfrm>
        <a:off x="413118" y="148662"/>
        <a:ext cx="5391684" cy="452844"/>
      </dsp:txXfrm>
    </dsp:sp>
    <dsp:sp modelId="{4BD661EE-048A-4302-B0CF-CCB313CD5019}">
      <dsp:nvSpPr>
        <dsp:cNvPr id="0" name=""/>
        <dsp:cNvSpPr/>
      </dsp:nvSpPr>
      <dsp:spPr>
        <a:xfrm>
          <a:off x="0" y="1922679"/>
          <a:ext cx="7772400" cy="14458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354076" rIns="603225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/>
            <a:t>je osoba, která bude oprávněna navrhovat změny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/>
            <a:t>v registru</a:t>
          </a:r>
          <a:endParaRPr lang="cs-CZ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/>
            <a:t>kontaktním místem registru má být místo odkud je možné provádět zápisy nebo změny v zápisu do registru</a:t>
          </a:r>
          <a:endParaRPr lang="cs-CZ" sz="1700" kern="1200" dirty="0"/>
        </a:p>
      </dsp:txBody>
      <dsp:txXfrm>
        <a:off x="0" y="1922679"/>
        <a:ext cx="7772400" cy="1445850"/>
      </dsp:txXfrm>
    </dsp:sp>
    <dsp:sp modelId="{E030E86E-7F7B-4B70-A571-DB43F0B59DE3}">
      <dsp:nvSpPr>
        <dsp:cNvPr id="0" name=""/>
        <dsp:cNvSpPr/>
      </dsp:nvSpPr>
      <dsp:spPr>
        <a:xfrm>
          <a:off x="388620" y="1671759"/>
          <a:ext cx="5440680" cy="5018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Navrhovatel změny dat v registru</a:t>
          </a:r>
          <a:endParaRPr lang="cs-CZ" sz="1700" kern="1200" dirty="0"/>
        </a:p>
      </dsp:txBody>
      <dsp:txXfrm>
        <a:off x="413118" y="1696257"/>
        <a:ext cx="5391684" cy="452844"/>
      </dsp:txXfrm>
    </dsp:sp>
    <dsp:sp modelId="{051E6DFF-6A8E-4836-A90B-FBCB1717746F}">
      <dsp:nvSpPr>
        <dsp:cNvPr id="0" name=""/>
        <dsp:cNvSpPr/>
      </dsp:nvSpPr>
      <dsp:spPr>
        <a:xfrm>
          <a:off x="0" y="3711249"/>
          <a:ext cx="7772400" cy="120487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354076" rIns="603225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/>
            <a:t>osoba, která je ze zákona v konkrétním případě povinna oznámit změnu skutečností, uvedených v registru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/>
        </a:p>
      </dsp:txBody>
      <dsp:txXfrm>
        <a:off x="0" y="3711249"/>
        <a:ext cx="7772400" cy="1204875"/>
      </dsp:txXfrm>
    </dsp:sp>
    <dsp:sp modelId="{0BE554C7-2BB5-45D5-BA07-700199343F64}">
      <dsp:nvSpPr>
        <dsp:cNvPr id="0" name=""/>
        <dsp:cNvSpPr/>
      </dsp:nvSpPr>
      <dsp:spPr>
        <a:xfrm>
          <a:off x="388620" y="3460329"/>
          <a:ext cx="5440680" cy="5018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Původce dat</a:t>
          </a:r>
          <a:endParaRPr lang="cs-CZ" sz="1700" kern="1200" dirty="0"/>
        </a:p>
      </dsp:txBody>
      <dsp:txXfrm>
        <a:off x="413118" y="3484827"/>
        <a:ext cx="5391684" cy="4528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41B3CA-C15B-408A-A74C-0175BE2D9536}">
      <dsp:nvSpPr>
        <dsp:cNvPr id="0" name=""/>
        <dsp:cNvSpPr/>
      </dsp:nvSpPr>
      <dsp:spPr>
        <a:xfrm>
          <a:off x="1332148" y="0"/>
          <a:ext cx="5112568" cy="5112568"/>
        </a:xfrm>
        <a:prstGeom prst="diamond">
          <a:avLst/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DDCF4D83-FF38-4D36-A05A-8CA6F55E34AE}">
      <dsp:nvSpPr>
        <dsp:cNvPr id="0" name=""/>
        <dsp:cNvSpPr/>
      </dsp:nvSpPr>
      <dsp:spPr>
        <a:xfrm>
          <a:off x="1817841" y="485693"/>
          <a:ext cx="1993901" cy="199390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1"/>
              </a:solidFill>
            </a:rPr>
            <a:t>základní registry, kam patří registry:</a:t>
          </a:r>
          <a:endParaRPr lang="cs-CZ" sz="1600" b="1" kern="1200" dirty="0">
            <a:solidFill>
              <a:schemeClr val="tx1"/>
            </a:solidFill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b="1" kern="1200" dirty="0" smtClean="0">
              <a:solidFill>
                <a:schemeClr val="tx1"/>
              </a:solidFill>
            </a:rPr>
            <a:t>obyvatel</a:t>
          </a:r>
          <a:endParaRPr lang="cs-CZ" sz="1200" b="1" kern="1200" dirty="0">
            <a:solidFill>
              <a:schemeClr val="tx1"/>
            </a:solidFill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b="1" kern="1200" dirty="0" smtClean="0">
              <a:solidFill>
                <a:schemeClr val="tx1"/>
              </a:solidFill>
            </a:rPr>
            <a:t>osob</a:t>
          </a:r>
          <a:endParaRPr lang="cs-CZ" sz="1200" b="1" kern="1200" dirty="0">
            <a:solidFill>
              <a:schemeClr val="tx1"/>
            </a:solidFill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b="1" kern="1200" dirty="0" smtClean="0">
              <a:solidFill>
                <a:schemeClr val="tx1"/>
              </a:solidFill>
            </a:rPr>
            <a:t>územní identifikace, adres a nemovitostí</a:t>
          </a:r>
          <a:endParaRPr lang="cs-CZ" sz="1200" b="1" kern="1200" dirty="0">
            <a:solidFill>
              <a:schemeClr val="tx1"/>
            </a:solidFill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200" b="1" kern="1200" dirty="0" smtClean="0">
              <a:solidFill>
                <a:schemeClr val="tx1"/>
              </a:solidFill>
            </a:rPr>
            <a:t>práv a povinností</a:t>
          </a:r>
          <a:endParaRPr lang="cs-CZ" sz="1200" b="1" kern="1200" dirty="0">
            <a:solidFill>
              <a:schemeClr val="tx1"/>
            </a:solidFill>
          </a:endParaRPr>
        </a:p>
      </dsp:txBody>
      <dsp:txXfrm>
        <a:off x="1915175" y="583027"/>
        <a:ext cx="1799233" cy="1799233"/>
      </dsp:txXfrm>
    </dsp:sp>
    <dsp:sp modelId="{6F87FAD1-31AA-4420-98B9-775BB432E735}">
      <dsp:nvSpPr>
        <dsp:cNvPr id="0" name=""/>
        <dsp:cNvSpPr/>
      </dsp:nvSpPr>
      <dsp:spPr>
        <a:xfrm>
          <a:off x="3965120" y="485693"/>
          <a:ext cx="1993901" cy="1993901"/>
        </a:xfrm>
        <a:prstGeom prst="roundRect">
          <a:avLst/>
        </a:prstGeom>
        <a:gradFill rotWithShape="0">
          <a:gsLst>
            <a:gs pos="0">
              <a:schemeClr val="accent5">
                <a:hueOff val="-4240015"/>
                <a:satOff val="27309"/>
                <a:lumOff val="-15817"/>
                <a:alphaOff val="0"/>
                <a:shade val="51000"/>
                <a:satMod val="130000"/>
              </a:schemeClr>
            </a:gs>
            <a:gs pos="80000">
              <a:schemeClr val="accent5">
                <a:hueOff val="-4240015"/>
                <a:satOff val="27309"/>
                <a:lumOff val="-15817"/>
                <a:alphaOff val="0"/>
                <a:shade val="93000"/>
                <a:satMod val="130000"/>
              </a:schemeClr>
            </a:gs>
            <a:gs pos="100000">
              <a:schemeClr val="accent5">
                <a:hueOff val="-4240015"/>
                <a:satOff val="27309"/>
                <a:lumOff val="-1581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1"/>
              </a:solidFill>
            </a:rPr>
            <a:t>partnerské registry, které využívají data ze základních registrů</a:t>
          </a:r>
          <a:endParaRPr lang="cs-CZ" sz="1600" b="1" kern="1200" dirty="0">
            <a:solidFill>
              <a:schemeClr val="tx1"/>
            </a:solidFill>
          </a:endParaRPr>
        </a:p>
      </dsp:txBody>
      <dsp:txXfrm>
        <a:off x="4062454" y="583027"/>
        <a:ext cx="1799233" cy="1799233"/>
      </dsp:txXfrm>
    </dsp:sp>
    <dsp:sp modelId="{A1CB418C-AC10-4A6F-8C55-7DEFD2E0D713}">
      <dsp:nvSpPr>
        <dsp:cNvPr id="0" name=""/>
        <dsp:cNvSpPr/>
      </dsp:nvSpPr>
      <dsp:spPr>
        <a:xfrm>
          <a:off x="1817841" y="2632972"/>
          <a:ext cx="1993901" cy="1993901"/>
        </a:xfrm>
        <a:prstGeom prst="roundRect">
          <a:avLst/>
        </a:prstGeom>
        <a:gradFill rotWithShape="0">
          <a:gsLst>
            <a:gs pos="0">
              <a:schemeClr val="accent5">
                <a:hueOff val="-8480031"/>
                <a:satOff val="54618"/>
                <a:lumOff val="-31634"/>
                <a:alphaOff val="0"/>
                <a:shade val="51000"/>
                <a:satMod val="130000"/>
              </a:schemeClr>
            </a:gs>
            <a:gs pos="80000">
              <a:schemeClr val="accent5">
                <a:hueOff val="-8480031"/>
                <a:satOff val="54618"/>
                <a:lumOff val="-31634"/>
                <a:alphaOff val="0"/>
                <a:shade val="93000"/>
                <a:satMod val="130000"/>
              </a:schemeClr>
            </a:gs>
            <a:gs pos="100000">
              <a:schemeClr val="accent5">
                <a:hueOff val="-8480031"/>
                <a:satOff val="54618"/>
                <a:lumOff val="-3163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1"/>
              </a:solidFill>
            </a:rPr>
            <a:t>ostatní registry, které by měly být bez vazby na základní registry</a:t>
          </a:r>
          <a:endParaRPr lang="cs-CZ" sz="1600" b="1" kern="1200" dirty="0">
            <a:solidFill>
              <a:schemeClr val="tx1"/>
            </a:solidFill>
          </a:endParaRPr>
        </a:p>
      </dsp:txBody>
      <dsp:txXfrm>
        <a:off x="1915175" y="2730306"/>
        <a:ext cx="1799233" cy="1799233"/>
      </dsp:txXfrm>
    </dsp:sp>
    <dsp:sp modelId="{C308061B-E966-4141-B93B-FCDEEA8A8BBE}">
      <dsp:nvSpPr>
        <dsp:cNvPr id="0" name=""/>
        <dsp:cNvSpPr/>
      </dsp:nvSpPr>
      <dsp:spPr>
        <a:xfrm>
          <a:off x="3965120" y="2632972"/>
          <a:ext cx="1993901" cy="1993901"/>
        </a:xfrm>
        <a:prstGeom prst="roundRect">
          <a:avLst/>
        </a:prstGeom>
        <a:gradFill rotWithShape="0">
          <a:gsLst>
            <a:gs pos="0">
              <a:schemeClr val="accent5">
                <a:hueOff val="-12720046"/>
                <a:satOff val="81927"/>
                <a:lumOff val="-47451"/>
                <a:alphaOff val="0"/>
                <a:shade val="51000"/>
                <a:satMod val="130000"/>
              </a:schemeClr>
            </a:gs>
            <a:gs pos="80000">
              <a:schemeClr val="accent5">
                <a:hueOff val="-12720046"/>
                <a:satOff val="81927"/>
                <a:lumOff val="-47451"/>
                <a:alphaOff val="0"/>
                <a:shade val="93000"/>
                <a:satMod val="130000"/>
              </a:schemeClr>
            </a:gs>
            <a:gs pos="100000">
              <a:schemeClr val="accent5">
                <a:hueOff val="-12720046"/>
                <a:satOff val="81927"/>
                <a:lumOff val="-4745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1"/>
              </a:solidFill>
            </a:rPr>
            <a:t>zvláštní registry, jsou tajné a měly by se skládat z registrů tajné služby a Armády České republiky</a:t>
          </a:r>
          <a:endParaRPr lang="cs-CZ" sz="1600" b="1" kern="1200" dirty="0">
            <a:solidFill>
              <a:schemeClr val="tx1"/>
            </a:solidFill>
          </a:endParaRPr>
        </a:p>
      </dsp:txBody>
      <dsp:txXfrm>
        <a:off x="4062454" y="2730306"/>
        <a:ext cx="1799233" cy="179923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84B345-6A8C-4592-9BC0-7B720DFFFD8A}">
      <dsp:nvSpPr>
        <dsp:cNvPr id="0" name=""/>
        <dsp:cNvSpPr/>
      </dsp:nvSpPr>
      <dsp:spPr>
        <a:xfrm>
          <a:off x="0" y="335964"/>
          <a:ext cx="7772400" cy="32413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437388" rIns="603225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údaje, které jsou o daném objektu v rámci veřejné správy </a:t>
          </a:r>
          <a:r>
            <a:rPr lang="cs-CZ" sz="2100" kern="1200" dirty="0" smtClean="0"/>
            <a:t>jedinečné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v případě vložení nového údaje bude třeba vytvořit i </a:t>
          </a:r>
          <a:r>
            <a:rPr lang="cs-CZ" sz="2100" kern="1200" dirty="0" smtClean="0"/>
            <a:t>nový </a:t>
          </a:r>
          <a:r>
            <a:rPr lang="cs-CZ" sz="2100" kern="1200" dirty="0" smtClean="0"/>
            <a:t>referenční údaj (identifikátor)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v rámci registru není možné údaj smazat, lze pouze změnit jeho stav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registry jsou řešeny tak, že všechna data, která byla do příslušného registru od jeho založení zadána, je možné zpětně vyhledat</a:t>
          </a:r>
          <a:endParaRPr lang="cs-CZ" sz="2100" kern="1200" dirty="0"/>
        </a:p>
      </dsp:txBody>
      <dsp:txXfrm>
        <a:off x="0" y="335964"/>
        <a:ext cx="7772400" cy="3241350"/>
      </dsp:txXfrm>
    </dsp:sp>
    <dsp:sp modelId="{993F0B8E-C791-4566-96BA-02F6ACF95B35}">
      <dsp:nvSpPr>
        <dsp:cNvPr id="0" name=""/>
        <dsp:cNvSpPr/>
      </dsp:nvSpPr>
      <dsp:spPr>
        <a:xfrm>
          <a:off x="388620" y="26004"/>
          <a:ext cx="5440680" cy="6199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Referenční data</a:t>
          </a:r>
          <a:endParaRPr lang="cs-CZ" sz="2100" kern="1200" dirty="0"/>
        </a:p>
      </dsp:txBody>
      <dsp:txXfrm>
        <a:off x="418882" y="56266"/>
        <a:ext cx="5380156" cy="559396"/>
      </dsp:txXfrm>
    </dsp:sp>
    <dsp:sp modelId="{5D48E675-7326-4116-ABE3-26467BAFEC5F}">
      <dsp:nvSpPr>
        <dsp:cNvPr id="0" name=""/>
        <dsp:cNvSpPr/>
      </dsp:nvSpPr>
      <dsp:spPr>
        <a:xfrm>
          <a:off x="0" y="4000675"/>
          <a:ext cx="7772400" cy="115762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437388" rIns="603225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kódy nebo identifikátory, kterými se odkazujeme na referenční údaje v základních registrech</a:t>
          </a:r>
          <a:endParaRPr lang="cs-CZ" sz="2100" kern="1200" dirty="0"/>
        </a:p>
      </dsp:txBody>
      <dsp:txXfrm>
        <a:off x="0" y="4000675"/>
        <a:ext cx="7772400" cy="1157625"/>
      </dsp:txXfrm>
    </dsp:sp>
    <dsp:sp modelId="{BEB1352C-E2ED-4297-B587-D695EAEB1DBD}">
      <dsp:nvSpPr>
        <dsp:cNvPr id="0" name=""/>
        <dsp:cNvSpPr/>
      </dsp:nvSpPr>
      <dsp:spPr>
        <a:xfrm>
          <a:off x="388620" y="3690715"/>
          <a:ext cx="5440680" cy="6199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Referenční vazby</a:t>
          </a:r>
          <a:endParaRPr lang="cs-CZ" sz="2100" kern="1200" dirty="0"/>
        </a:p>
      </dsp:txBody>
      <dsp:txXfrm>
        <a:off x="418882" y="3720977"/>
        <a:ext cx="5380156" cy="55939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85DAE1-6F44-4A7A-921C-0B6FB9706942}">
      <dsp:nvSpPr>
        <dsp:cNvPr id="0" name=""/>
        <dsp:cNvSpPr/>
      </dsp:nvSpPr>
      <dsp:spPr>
        <a:xfrm>
          <a:off x="0" y="0"/>
          <a:ext cx="5112567" cy="511256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42A041E-1592-41DC-9C87-DD913499B572}">
      <dsp:nvSpPr>
        <dsp:cNvPr id="0" name=""/>
        <dsp:cNvSpPr/>
      </dsp:nvSpPr>
      <dsp:spPr>
        <a:xfrm>
          <a:off x="2556283" y="0"/>
          <a:ext cx="6300700" cy="51125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kern="1200" dirty="0" smtClean="0"/>
            <a:t>Referenční údaj je jedinečný a důvěryhodný údaj, vedený v příslušném základním registru veřejné správy, který je určen ke sdílení všemi relevantními ISVS podle jednoznačně stanovených pravidel.</a:t>
          </a:r>
          <a:endParaRPr lang="cs-CZ" sz="4000" kern="1200" dirty="0"/>
        </a:p>
      </dsp:txBody>
      <dsp:txXfrm>
        <a:off x="2556283" y="0"/>
        <a:ext cx="6300700" cy="511256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85DAE1-6F44-4A7A-921C-0B6FB9706942}">
      <dsp:nvSpPr>
        <dsp:cNvPr id="0" name=""/>
        <dsp:cNvSpPr/>
      </dsp:nvSpPr>
      <dsp:spPr>
        <a:xfrm>
          <a:off x="0" y="0"/>
          <a:ext cx="5112567" cy="511256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42A041E-1592-41DC-9C87-DD913499B572}">
      <dsp:nvSpPr>
        <dsp:cNvPr id="0" name=""/>
        <dsp:cNvSpPr/>
      </dsp:nvSpPr>
      <dsp:spPr>
        <a:xfrm>
          <a:off x="2556283" y="0"/>
          <a:ext cx="6300700" cy="51125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Správa základních registrů zajišťuje, aby referenční údaje zapsané editory byly předávány prostřednictvím informačního systému základních registrů správcům základních registrů v nezměněné podobě. </a:t>
          </a:r>
          <a:endParaRPr lang="cs-CZ" sz="2000" kern="1200" dirty="0"/>
        </a:p>
      </dsp:txBody>
      <dsp:txXfrm>
        <a:off x="2556283" y="0"/>
        <a:ext cx="6300700" cy="1533773"/>
      </dsp:txXfrm>
    </dsp:sp>
    <dsp:sp modelId="{BE1635EA-818B-4714-BC15-7AEAA974FE5F}">
      <dsp:nvSpPr>
        <dsp:cNvPr id="0" name=""/>
        <dsp:cNvSpPr/>
      </dsp:nvSpPr>
      <dsp:spPr>
        <a:xfrm>
          <a:off x="894700" y="1533773"/>
          <a:ext cx="3323165" cy="332316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C780EC-A844-40E3-A6B8-D8B7333C2F93}">
      <dsp:nvSpPr>
        <dsp:cNvPr id="0" name=""/>
        <dsp:cNvSpPr/>
      </dsp:nvSpPr>
      <dsp:spPr>
        <a:xfrm>
          <a:off x="2556283" y="1533773"/>
          <a:ext cx="6300700" cy="332316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Sama není oprávněna k přístupu k obsahu referenčních údajů obsažených v základních registrech. </a:t>
          </a:r>
          <a:endParaRPr lang="cs-CZ" sz="2000" kern="1200" dirty="0"/>
        </a:p>
      </dsp:txBody>
      <dsp:txXfrm>
        <a:off x="2556283" y="1533773"/>
        <a:ext cx="6300700" cy="1533768"/>
      </dsp:txXfrm>
    </dsp:sp>
    <dsp:sp modelId="{5A38894E-F7DE-464D-A74F-20BAFD377A6F}">
      <dsp:nvSpPr>
        <dsp:cNvPr id="0" name=""/>
        <dsp:cNvSpPr/>
      </dsp:nvSpPr>
      <dsp:spPr>
        <a:xfrm>
          <a:off x="1789399" y="3067541"/>
          <a:ext cx="1533768" cy="153376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6328A7A-3F6F-4BDA-8468-533D76FF8327}">
      <dsp:nvSpPr>
        <dsp:cNvPr id="0" name=""/>
        <dsp:cNvSpPr/>
      </dsp:nvSpPr>
      <dsp:spPr>
        <a:xfrm>
          <a:off x="2556283" y="3067541"/>
          <a:ext cx="6300700" cy="153376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smtClean="0"/>
            <a:t>V </a:t>
          </a:r>
          <a:r>
            <a:rPr lang="cs-CZ" sz="2000" kern="1200" dirty="0" smtClean="0"/>
            <a:t>případě důvodné pochybnosti, že orgán veřejné moci neoprávněně přistupuje k osobním údajům, informuje neprodleně Úřad pro ochranu osobních údajů.</a:t>
          </a:r>
          <a:endParaRPr lang="cs-CZ" sz="2000" kern="1200" dirty="0"/>
        </a:p>
      </dsp:txBody>
      <dsp:txXfrm>
        <a:off x="2556283" y="3067541"/>
        <a:ext cx="6300700" cy="153376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886212-924B-4B9F-A4C9-CAE635C25853}">
      <dsp:nvSpPr>
        <dsp:cNvPr id="0" name=""/>
        <dsp:cNvSpPr/>
      </dsp:nvSpPr>
      <dsp:spPr>
        <a:xfrm>
          <a:off x="2796953" y="52565"/>
          <a:ext cx="2733423" cy="2733423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Registr obyvatel (ROB)</a:t>
          </a:r>
          <a:endParaRPr lang="cs-CZ" sz="1800" kern="1200" dirty="0"/>
        </a:p>
      </dsp:txBody>
      <dsp:txXfrm>
        <a:off x="3112348" y="420526"/>
        <a:ext cx="2102633" cy="867336"/>
      </dsp:txXfrm>
    </dsp:sp>
    <dsp:sp modelId="{0B4CDCB5-D5A4-49C5-881C-0C1013D0F9A2}">
      <dsp:nvSpPr>
        <dsp:cNvPr id="0" name=""/>
        <dsp:cNvSpPr/>
      </dsp:nvSpPr>
      <dsp:spPr>
        <a:xfrm>
          <a:off x="4005967" y="1261580"/>
          <a:ext cx="2733423" cy="2733423"/>
        </a:xfrm>
        <a:prstGeom prst="ellipse">
          <a:avLst/>
        </a:prstGeom>
        <a:solidFill>
          <a:schemeClr val="accent5">
            <a:alpha val="50000"/>
            <a:hueOff val="-4240015"/>
            <a:satOff val="27309"/>
            <a:lumOff val="-15817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Registr osob (ROS) </a:t>
          </a:r>
          <a:endParaRPr lang="cs-CZ" sz="1800" kern="1200" dirty="0"/>
        </a:p>
      </dsp:txBody>
      <dsp:txXfrm>
        <a:off x="5477811" y="1576975"/>
        <a:ext cx="1051316" cy="2102633"/>
      </dsp:txXfrm>
    </dsp:sp>
    <dsp:sp modelId="{42332CDE-3E2A-48BA-A047-FF98AAFA34CA}">
      <dsp:nvSpPr>
        <dsp:cNvPr id="0" name=""/>
        <dsp:cNvSpPr/>
      </dsp:nvSpPr>
      <dsp:spPr>
        <a:xfrm>
          <a:off x="2796953" y="2470594"/>
          <a:ext cx="2733423" cy="2733423"/>
        </a:xfrm>
        <a:prstGeom prst="ellipse">
          <a:avLst/>
        </a:prstGeom>
        <a:solidFill>
          <a:schemeClr val="accent5">
            <a:alpha val="50000"/>
            <a:hueOff val="-8480031"/>
            <a:satOff val="54618"/>
            <a:lumOff val="-31634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Registr územní identifikace, adres a nemovitostí (RÚIAN)</a:t>
          </a:r>
          <a:endParaRPr lang="cs-CZ" sz="1800" kern="1200" dirty="0"/>
        </a:p>
      </dsp:txBody>
      <dsp:txXfrm>
        <a:off x="3112348" y="3968720"/>
        <a:ext cx="2102633" cy="867336"/>
      </dsp:txXfrm>
    </dsp:sp>
    <dsp:sp modelId="{3D58E3D5-76AA-4607-8B24-CBCF10459EB5}">
      <dsp:nvSpPr>
        <dsp:cNvPr id="0" name=""/>
        <dsp:cNvSpPr/>
      </dsp:nvSpPr>
      <dsp:spPr>
        <a:xfrm>
          <a:off x="1587938" y="1261580"/>
          <a:ext cx="2733423" cy="2733423"/>
        </a:xfrm>
        <a:prstGeom prst="ellipse">
          <a:avLst/>
        </a:prstGeom>
        <a:solidFill>
          <a:schemeClr val="accent5">
            <a:alpha val="50000"/>
            <a:hueOff val="-12720046"/>
            <a:satOff val="81927"/>
            <a:lumOff val="-47451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Registr práv a povinností (RPP)</a:t>
          </a:r>
          <a:endParaRPr lang="cs-CZ" sz="1800" kern="1200" dirty="0"/>
        </a:p>
      </dsp:txBody>
      <dsp:txXfrm>
        <a:off x="1798202" y="1576975"/>
        <a:ext cx="1051316" cy="2102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4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BA808A2-C704-4C1C-812A-1FA21193D99D}" type="datetimeFigureOut">
              <a:rPr lang="cs-CZ"/>
              <a:pPr>
                <a:defRPr/>
              </a:pPr>
              <a:t>05.03.2018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5263ABC-24A2-48D6-9811-C0A69BA588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5791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http://www.mvcr.cz/soubor/prirucka-pro-kraje-a-obce-jak-na-zakladni-registry-pdf.aspx</a:t>
            </a:r>
          </a:p>
          <a:p>
            <a:pPr eaLnBrk="1" hangingPunct="1">
              <a:spcBef>
                <a:spcPct val="0"/>
              </a:spcBef>
            </a:pPr>
            <a:r>
              <a:rPr lang="cs-CZ" smtClean="0"/>
              <a:t>http://www.szrcr.cz/</a:t>
            </a:r>
          </a:p>
          <a:p>
            <a:pPr eaLnBrk="1" hangingPunct="1">
              <a:spcBef>
                <a:spcPct val="0"/>
              </a:spcBef>
            </a:pPr>
            <a:r>
              <a:rPr lang="cs-CZ" smtClean="0"/>
              <a:t>http://www.szrcr.cz/informacni-system-zakladnich-registru/video</a:t>
            </a:r>
          </a:p>
          <a:p>
            <a:pPr eaLnBrk="1" hangingPunct="1">
              <a:spcBef>
                <a:spcPct val="0"/>
              </a:spcBef>
            </a:pPr>
            <a:r>
              <a:rPr lang="cs-CZ" smtClean="0"/>
              <a:t>http://www.szrcr.cz/videa</a:t>
            </a:r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3B0AD47-5865-44D4-AF49-FDD59B3500B8}" type="slidenum">
              <a:rPr lang="cs-CZ" smtClean="0"/>
              <a:pPr/>
              <a:t>1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837252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i="1" smtClean="0"/>
              <a:t>www.szrcr.cz/file/4_1_1/</a:t>
            </a:r>
          </a:p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E4487FF-F36B-4A2C-9FDB-119DA3715D02}" type="slidenum">
              <a:rPr lang="cs-CZ" smtClean="0"/>
              <a:pPr/>
              <a:t>22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007488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mtClean="0"/>
              <a:t>http://www.szrcr.cz/pro-media/zakladni-registry-v-mediich</a:t>
            </a:r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1B77C3-A04F-48C7-B45E-795D234C1210}" type="slidenum">
              <a:rPr lang="cs-CZ" smtClean="0"/>
              <a:pPr/>
              <a:t>29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570765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B9507-E709-4C7A-AEAD-CEF965879A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8918A6-6748-4794-8A09-E8D4142C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</p:sldLayoutIdLst>
  <p:transition>
    <p:push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Arial" charset="0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Arial" charset="0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Arial" charset="0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zrcr.cz/uploads/Dokumenty/Referencni_udaje_v_zakladnich_registrech_ze_111_2009.pdf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11" Type="http://schemas.openxmlformats.org/officeDocument/2006/relationships/image" Target="../media/image5.png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emf"/><Relationship Id="rId4" Type="http://schemas.openxmlformats.org/officeDocument/2006/relationships/image" Target="../media/image1.emf"/><Relationship Id="rId9" Type="http://schemas.openxmlformats.org/officeDocument/2006/relationships/oleObject" Target="../embeddings/oleObject4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8207375" cy="1371600"/>
          </a:xfrm>
        </p:spPr>
        <p:txBody>
          <a:bodyPr/>
          <a:lstStyle/>
          <a:p>
            <a:pPr eaLnBrk="1" hangingPunct="1"/>
            <a:r>
              <a:rPr lang="cs-CZ" smtClean="0"/>
              <a:t>INFORMAČNÍ SYSTÉMY</a:t>
            </a:r>
            <a:br>
              <a:rPr lang="cs-CZ" smtClean="0"/>
            </a:br>
            <a:r>
              <a:rPr lang="cs-CZ" smtClean="0"/>
              <a:t>VE VEŘEJNÉ SPRÁVĚ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547664" y="5231876"/>
            <a:ext cx="7002611" cy="11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 smtClean="0"/>
              <a:t>doc. RNDr. Ing. Roman Šperka, Ph.D.</a:t>
            </a:r>
          </a:p>
          <a:p>
            <a:endParaRPr lang="cs-CZ" kern="0" dirty="0" smtClean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765175"/>
            <a:ext cx="7847012" cy="503585"/>
          </a:xfrm>
        </p:spPr>
        <p:txBody>
          <a:bodyPr/>
          <a:lstStyle/>
          <a:p>
            <a:r>
              <a:rPr lang="cs-CZ" sz="3300" dirty="0" smtClean="0"/>
              <a:t>Okruhy registrů ve veřejné správě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683568" y="1412776"/>
          <a:ext cx="7776864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765175"/>
            <a:ext cx="7847012" cy="503585"/>
          </a:xfrm>
        </p:spPr>
        <p:txBody>
          <a:bodyPr/>
          <a:lstStyle/>
          <a:p>
            <a:r>
              <a:rPr lang="cs-CZ" sz="3300" dirty="0" smtClean="0"/>
              <a:t>Základní registry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69835356"/>
              </p:ext>
            </p:extLst>
          </p:nvPr>
        </p:nvGraphicFramePr>
        <p:xfrm>
          <a:off x="684213" y="1484784"/>
          <a:ext cx="7772400" cy="51843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765175"/>
            <a:ext cx="7847012" cy="503585"/>
          </a:xfrm>
        </p:spPr>
        <p:txBody>
          <a:bodyPr/>
          <a:lstStyle/>
          <a:p>
            <a:r>
              <a:rPr lang="cs-CZ" sz="3300" dirty="0" smtClean="0"/>
              <a:t>Referenční údaj 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07504" y="1484784"/>
          <a:ext cx="8856984" cy="5112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3088" y="392113"/>
            <a:ext cx="8001000" cy="820737"/>
          </a:xfrm>
        </p:spPr>
        <p:txBody>
          <a:bodyPr/>
          <a:lstStyle/>
          <a:p>
            <a:r>
              <a:rPr lang="cs-CZ" sz="3700" smtClean="0"/>
              <a:t>Referenční   údaj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628800"/>
            <a:ext cx="8135937" cy="49688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Clr>
                <a:schemeClr val="tx1"/>
              </a:buClr>
              <a:defRPr/>
            </a:pPr>
            <a:r>
              <a:rPr lang="cs-CZ" sz="2500" dirty="0" smtClean="0"/>
              <a:t>předáváním referenčních údajů do dalších informačních systémů veřejné správy bude dosažen soulad jejich obsahu v každém příslušném ISVS</a:t>
            </a:r>
          </a:p>
          <a:p>
            <a:pPr>
              <a:lnSpc>
                <a:spcPct val="120000"/>
              </a:lnSpc>
              <a:buClr>
                <a:schemeClr val="tx1"/>
              </a:buClr>
              <a:defRPr/>
            </a:pPr>
            <a:r>
              <a:rPr lang="cs-CZ" sz="2500" dirty="0" smtClean="0"/>
              <a:t>bude odstraněna nekonzistence dat i časový nesoulad z hlediska aktualizace</a:t>
            </a:r>
          </a:p>
          <a:p>
            <a:pPr>
              <a:lnSpc>
                <a:spcPct val="120000"/>
              </a:lnSpc>
              <a:buClr>
                <a:schemeClr val="tx1"/>
              </a:buClr>
              <a:defRPr/>
            </a:pPr>
            <a:r>
              <a:rPr lang="cs-CZ" sz="2500" dirty="0" smtClean="0"/>
              <a:t>jde cca o 120 nejdůležitějších osobních údajů, u kterých stát garantuje jejich platnost. Projekt byl oficiálně spuštěn 1. července 2012, jedná se o údaje o:</a:t>
            </a:r>
          </a:p>
          <a:p>
            <a:pPr lvl="1">
              <a:lnSpc>
                <a:spcPct val="120000"/>
              </a:lnSpc>
              <a:buClr>
                <a:schemeClr val="tx1"/>
              </a:buClr>
              <a:defRPr/>
            </a:pPr>
            <a:r>
              <a:rPr lang="cs-CZ" sz="2100" dirty="0" smtClean="0"/>
              <a:t>fyzických osobách vedené v Registru obyvatel (ROB)</a:t>
            </a:r>
          </a:p>
          <a:p>
            <a:pPr lvl="1">
              <a:lnSpc>
                <a:spcPct val="120000"/>
              </a:lnSpc>
              <a:buClr>
                <a:schemeClr val="tx1"/>
              </a:buClr>
              <a:defRPr/>
            </a:pPr>
            <a:r>
              <a:rPr lang="cs-CZ" sz="2100" dirty="0" smtClean="0"/>
              <a:t>právnických osobách vedené v Registru osob (ROS)</a:t>
            </a:r>
          </a:p>
          <a:p>
            <a:pPr lvl="1">
              <a:lnSpc>
                <a:spcPct val="120000"/>
              </a:lnSpc>
              <a:buClr>
                <a:schemeClr val="tx1"/>
              </a:buClr>
              <a:defRPr/>
            </a:pPr>
            <a:r>
              <a:rPr lang="cs-CZ" sz="2100" dirty="0" smtClean="0"/>
              <a:t>územních prvcích vedené v Registru územní identifikace (RÚIAN)</a:t>
            </a:r>
          </a:p>
          <a:p>
            <a:pPr lvl="1">
              <a:lnSpc>
                <a:spcPct val="120000"/>
              </a:lnSpc>
              <a:buClr>
                <a:schemeClr val="tx1"/>
              </a:buClr>
              <a:defRPr/>
            </a:pPr>
            <a:r>
              <a:rPr lang="cs-CZ" sz="2100" dirty="0" smtClean="0"/>
              <a:t>orgánech veřejné moci (OVM) a jejich rozhodnutích vedené v Registru práv a povinností (RPP)</a:t>
            </a:r>
          </a:p>
          <a:p>
            <a:pPr lvl="1">
              <a:lnSpc>
                <a:spcPct val="120000"/>
              </a:lnSpc>
              <a:buClr>
                <a:schemeClr val="tx1"/>
              </a:buClr>
              <a:defRPr/>
            </a:pPr>
            <a:r>
              <a:rPr lang="cs-CZ" sz="2100" dirty="0" smtClean="0"/>
              <a:t>seznam referenčních údajů lze nalézt na: </a:t>
            </a:r>
            <a:r>
              <a:rPr lang="cs-CZ" sz="2100" dirty="0" smtClean="0">
                <a:hlinkClick r:id="rId2"/>
              </a:rPr>
              <a:t>http://www.</a:t>
            </a:r>
            <a:r>
              <a:rPr lang="cs-CZ" sz="2100" dirty="0" err="1" smtClean="0">
                <a:hlinkClick r:id="rId2"/>
              </a:rPr>
              <a:t>szrcr.cz</a:t>
            </a:r>
            <a:r>
              <a:rPr lang="cs-CZ" sz="2100" dirty="0" smtClean="0">
                <a:hlinkClick r:id="rId2"/>
              </a:rPr>
              <a:t>/</a:t>
            </a:r>
            <a:r>
              <a:rPr lang="cs-CZ" sz="2100" dirty="0" err="1" smtClean="0">
                <a:hlinkClick r:id="rId2"/>
              </a:rPr>
              <a:t>uploads</a:t>
            </a:r>
            <a:r>
              <a:rPr lang="cs-CZ" sz="2100" dirty="0" smtClean="0">
                <a:hlinkClick r:id="rId2"/>
              </a:rPr>
              <a:t>/Dokumenty/</a:t>
            </a:r>
            <a:r>
              <a:rPr lang="cs-CZ" sz="2100" dirty="0" err="1" smtClean="0">
                <a:hlinkClick r:id="rId2"/>
              </a:rPr>
              <a:t>Referencni</a:t>
            </a:r>
            <a:r>
              <a:rPr lang="cs-CZ" sz="2100" dirty="0" smtClean="0">
                <a:hlinkClick r:id="rId2"/>
              </a:rPr>
              <a:t>_</a:t>
            </a:r>
            <a:r>
              <a:rPr lang="cs-CZ" sz="2100" dirty="0" err="1" smtClean="0">
                <a:hlinkClick r:id="rId2"/>
              </a:rPr>
              <a:t>udaje</a:t>
            </a:r>
            <a:r>
              <a:rPr lang="cs-CZ" sz="2100" dirty="0" smtClean="0">
                <a:hlinkClick r:id="rId2"/>
              </a:rPr>
              <a:t>_v_</a:t>
            </a:r>
            <a:r>
              <a:rPr lang="cs-CZ" sz="2100" dirty="0" err="1" smtClean="0">
                <a:hlinkClick r:id="rId2"/>
              </a:rPr>
              <a:t>zakladnich</a:t>
            </a:r>
            <a:r>
              <a:rPr lang="cs-CZ" sz="2100" dirty="0" smtClean="0">
                <a:hlinkClick r:id="rId2"/>
              </a:rPr>
              <a:t>_registrech_ze_111_2009.pdf</a:t>
            </a:r>
            <a:endParaRPr lang="cs-CZ" sz="2100" dirty="0" smtClean="0"/>
          </a:p>
          <a:p>
            <a:pPr lvl="1">
              <a:lnSpc>
                <a:spcPct val="120000"/>
              </a:lnSpc>
              <a:buClr>
                <a:schemeClr val="tx1"/>
              </a:buClr>
              <a:defRPr/>
            </a:pPr>
            <a:endParaRPr lang="cs-CZ" sz="2100" dirty="0" smtClean="0"/>
          </a:p>
          <a:p>
            <a:pPr>
              <a:lnSpc>
                <a:spcPct val="120000"/>
              </a:lnSpc>
              <a:buClr>
                <a:schemeClr val="tx1"/>
              </a:buClr>
              <a:defRPr/>
            </a:pPr>
            <a:endParaRPr lang="cs-CZ" sz="2500" dirty="0" smtClean="0"/>
          </a:p>
          <a:p>
            <a:pPr>
              <a:lnSpc>
                <a:spcPct val="120000"/>
              </a:lnSpc>
              <a:buClr>
                <a:schemeClr val="tx1"/>
              </a:buClr>
              <a:defRPr/>
            </a:pPr>
            <a:endParaRPr lang="cs-CZ" sz="2500" dirty="0" smtClean="0"/>
          </a:p>
          <a:p>
            <a:pPr>
              <a:lnSpc>
                <a:spcPct val="120000"/>
              </a:lnSpc>
              <a:buClr>
                <a:schemeClr val="tx1"/>
              </a:buClr>
              <a:defRPr/>
            </a:pPr>
            <a:endParaRPr lang="cs-CZ" sz="2500" dirty="0" smtClean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765175"/>
            <a:ext cx="7847012" cy="503585"/>
          </a:xfrm>
        </p:spPr>
        <p:txBody>
          <a:bodyPr/>
          <a:lstStyle/>
          <a:p>
            <a:r>
              <a:rPr lang="cs-CZ" sz="3300" dirty="0" smtClean="0"/>
              <a:t>Správa základních registrů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07504" y="1484784"/>
          <a:ext cx="8856984" cy="5112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3088" y="546100"/>
            <a:ext cx="8462962" cy="722313"/>
          </a:xfrm>
        </p:spPr>
        <p:txBody>
          <a:bodyPr/>
          <a:lstStyle/>
          <a:p>
            <a:r>
              <a:rPr lang="cs-CZ" sz="3300" smtClean="0"/>
              <a:t>Soustava základních registrů veřejné správy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565150" y="1412776"/>
          <a:ext cx="832733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333375"/>
            <a:ext cx="7772400" cy="1143000"/>
          </a:xfrm>
        </p:spPr>
        <p:txBody>
          <a:bodyPr/>
          <a:lstStyle/>
          <a:p>
            <a:r>
              <a:rPr lang="cs-CZ" sz="4100" smtClean="0"/>
              <a:t>Registr obyvatel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844825"/>
            <a:ext cx="7772400" cy="4392464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defRPr/>
            </a:pPr>
            <a:r>
              <a:rPr lang="cs-CZ" sz="1900" dirty="0" smtClean="0"/>
              <a:t>registr obyvatel obsahuje údaje o</a:t>
            </a:r>
          </a:p>
          <a:p>
            <a:pPr lvl="1">
              <a:buClr>
                <a:schemeClr val="tx1"/>
              </a:buClr>
              <a:defRPr/>
            </a:pPr>
            <a:r>
              <a:rPr lang="cs-CZ" sz="1900" dirty="0" smtClean="0"/>
              <a:t>všech občanech ČR</a:t>
            </a:r>
          </a:p>
          <a:p>
            <a:pPr lvl="1">
              <a:buClr>
                <a:schemeClr val="tx1"/>
              </a:buClr>
              <a:defRPr/>
            </a:pPr>
            <a:r>
              <a:rPr lang="cs-CZ" sz="1900" dirty="0" smtClean="0"/>
              <a:t>cizincích s povolením k pobytu v ČR</a:t>
            </a:r>
          </a:p>
          <a:p>
            <a:pPr lvl="1">
              <a:buClr>
                <a:schemeClr val="tx1"/>
              </a:buClr>
              <a:defRPr/>
            </a:pPr>
            <a:r>
              <a:rPr lang="cs-CZ" sz="1900" dirty="0" smtClean="0"/>
              <a:t>občanech jiných států, vedených v základních registrech  </a:t>
            </a:r>
          </a:p>
          <a:p>
            <a:pPr>
              <a:buClr>
                <a:schemeClr val="tx1"/>
              </a:buClr>
              <a:defRPr/>
            </a:pPr>
            <a:r>
              <a:rPr lang="cs-CZ" sz="1900" dirty="0" smtClean="0"/>
              <a:t>referenční údaje Registru obyvatel: </a:t>
            </a:r>
          </a:p>
          <a:p>
            <a:pPr lvl="1">
              <a:buClr>
                <a:schemeClr val="tx1"/>
              </a:buClr>
              <a:defRPr/>
            </a:pPr>
            <a:r>
              <a:rPr lang="cs-CZ" sz="1900" dirty="0" smtClean="0"/>
              <a:t>identifikační a lokalizační údaje, vztahujících se k fyzickým osobám</a:t>
            </a:r>
          </a:p>
          <a:p>
            <a:pPr>
              <a:buClr>
                <a:schemeClr val="tx1"/>
              </a:buClr>
              <a:defRPr/>
            </a:pPr>
            <a:r>
              <a:rPr lang="cs-CZ" sz="1900" dirty="0" smtClean="0"/>
              <a:t>do Registru obyvatel budou automatizovaně přebírány také veškeré údaje, týkající se změn adres, např. změna názvu ulice či přečíslování domu </a:t>
            </a:r>
          </a:p>
          <a:p>
            <a:pPr>
              <a:buClr>
                <a:schemeClr val="tx1"/>
              </a:buClr>
              <a:defRPr/>
            </a:pPr>
            <a:r>
              <a:rPr lang="cs-CZ" sz="1900" dirty="0" smtClean="0"/>
              <a:t>základem je Informační systém evidence obyvatel, který je v působnosti Ministerstva vnitra - gestor, spolupracují MPSV a ČSÚ</a:t>
            </a:r>
          </a:p>
          <a:p>
            <a:pPr>
              <a:defRPr/>
            </a:pPr>
            <a:endParaRPr lang="cs-CZ" sz="1900" dirty="0" smtClean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333375"/>
            <a:ext cx="7772400" cy="792163"/>
          </a:xfrm>
        </p:spPr>
        <p:txBody>
          <a:bodyPr/>
          <a:lstStyle/>
          <a:p>
            <a:r>
              <a:rPr lang="cs-CZ" sz="3300" smtClean="0"/>
              <a:t>Registr osob (hospodářských subjektů)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628800"/>
            <a:ext cx="7772400" cy="4968850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defRPr/>
            </a:pPr>
            <a:r>
              <a:rPr lang="cs-CZ" sz="1900" dirty="0" smtClean="0"/>
              <a:t>registr osob obsahuje údaje o všech ekonomických subjektech v ČR, tedy o</a:t>
            </a:r>
          </a:p>
          <a:p>
            <a:pPr lvl="1">
              <a:buClr>
                <a:schemeClr val="tx1"/>
              </a:buClr>
              <a:defRPr/>
            </a:pPr>
            <a:r>
              <a:rPr lang="cs-CZ" sz="1900" dirty="0" smtClean="0"/>
              <a:t>všech právnických osobách</a:t>
            </a:r>
          </a:p>
          <a:p>
            <a:pPr lvl="1">
              <a:buClr>
                <a:schemeClr val="tx1"/>
              </a:buClr>
              <a:defRPr/>
            </a:pPr>
            <a:r>
              <a:rPr lang="cs-CZ" sz="1900" dirty="0" smtClean="0"/>
              <a:t>podnikajících fyzických osobách</a:t>
            </a:r>
          </a:p>
          <a:p>
            <a:pPr lvl="1">
              <a:buClr>
                <a:schemeClr val="tx1"/>
              </a:buClr>
              <a:defRPr/>
            </a:pPr>
            <a:r>
              <a:rPr lang="cs-CZ" sz="1900" dirty="0" smtClean="0"/>
              <a:t>organizačních složkách státu</a:t>
            </a:r>
          </a:p>
          <a:p>
            <a:pPr lvl="1">
              <a:buClr>
                <a:schemeClr val="tx1"/>
              </a:buClr>
              <a:defRPr/>
            </a:pPr>
            <a:r>
              <a:rPr lang="cs-CZ" sz="1900" dirty="0" smtClean="0"/>
              <a:t>organizačních složkách zahraničních právnických osob</a:t>
            </a:r>
          </a:p>
          <a:p>
            <a:pPr>
              <a:buClr>
                <a:schemeClr val="tx1"/>
              </a:buClr>
              <a:defRPr/>
            </a:pPr>
            <a:r>
              <a:rPr lang="cs-CZ" sz="1900" dirty="0" smtClean="0"/>
              <a:t>referenční údaje Registru osob:</a:t>
            </a:r>
          </a:p>
          <a:p>
            <a:pPr lvl="1">
              <a:buClr>
                <a:schemeClr val="tx1"/>
              </a:buClr>
              <a:defRPr/>
            </a:pPr>
            <a:r>
              <a:rPr lang="cs-CZ" sz="1900" dirty="0" smtClean="0"/>
              <a:t>identifikační a některé další základní údaje, vztahující se </a:t>
            </a:r>
            <a:br>
              <a:rPr lang="cs-CZ" sz="1900" dirty="0" smtClean="0"/>
            </a:br>
            <a:r>
              <a:rPr lang="cs-CZ" sz="1900" dirty="0" smtClean="0"/>
              <a:t>k osobám, vedeným v Registru osob</a:t>
            </a:r>
          </a:p>
          <a:p>
            <a:pPr>
              <a:buClr>
                <a:schemeClr val="tx1"/>
              </a:buClr>
              <a:defRPr/>
            </a:pPr>
            <a:r>
              <a:rPr lang="cs-CZ" sz="1900" dirty="0" smtClean="0"/>
              <a:t>registr osob bude automatizovaně přebírat změny příslušných údajů </a:t>
            </a:r>
            <a:br>
              <a:rPr lang="cs-CZ" sz="1900" dirty="0" smtClean="0"/>
            </a:br>
            <a:r>
              <a:rPr lang="cs-CZ" sz="1900" dirty="0" smtClean="0"/>
              <a:t>z ostatních základních registrů veřejné správy</a:t>
            </a:r>
          </a:p>
          <a:p>
            <a:pPr>
              <a:buClr>
                <a:schemeClr val="tx1"/>
              </a:buClr>
              <a:defRPr/>
            </a:pPr>
            <a:endParaRPr lang="cs-CZ" sz="1900" dirty="0" smtClean="0"/>
          </a:p>
          <a:p>
            <a:pPr>
              <a:buClr>
                <a:schemeClr val="tx1"/>
              </a:buClr>
              <a:defRPr/>
            </a:pPr>
            <a:r>
              <a:rPr lang="cs-CZ" sz="1900" dirty="0" smtClean="0"/>
              <a:t>gestorem je Ministerstvo spravedlnosti, spolupracují ČSÚ a MPSV</a:t>
            </a:r>
          </a:p>
          <a:p>
            <a:pPr>
              <a:defRPr/>
            </a:pPr>
            <a:endParaRPr lang="cs-CZ" sz="1900" dirty="0" smtClean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49275"/>
            <a:ext cx="8964613" cy="700088"/>
          </a:xfrm>
        </p:spPr>
        <p:txBody>
          <a:bodyPr/>
          <a:lstStyle/>
          <a:p>
            <a:r>
              <a:rPr lang="cs-CZ" sz="2500" b="1" smtClean="0"/>
              <a:t>Registr územní identifikace, adres a nemovitostí (RUIAN)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1772816"/>
            <a:ext cx="7772400" cy="4680372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defRPr/>
            </a:pPr>
            <a:r>
              <a:rPr lang="cs-CZ" sz="2100" dirty="0" smtClean="0"/>
              <a:t>v RUIAN zachycuje a vede základní identifikační a lokalizační údaje, vztahující se ke sledovaným prvkům/objektům</a:t>
            </a:r>
            <a:br>
              <a:rPr lang="cs-CZ" sz="2100" dirty="0" smtClean="0"/>
            </a:br>
            <a:r>
              <a:rPr lang="cs-CZ" sz="2100" dirty="0" smtClean="0"/>
              <a:t>v území (linie, plochy, body) a vzájemné časové a územní vazby mezi těmito prvky</a:t>
            </a:r>
          </a:p>
          <a:p>
            <a:pPr>
              <a:buClr>
                <a:schemeClr val="tx1"/>
              </a:buClr>
              <a:defRPr/>
            </a:pPr>
            <a:r>
              <a:rPr lang="cs-CZ" sz="2100" dirty="0" smtClean="0"/>
              <a:t>referenční údaje RUIAN: </a:t>
            </a:r>
          </a:p>
          <a:p>
            <a:pPr lvl="1">
              <a:buClr>
                <a:schemeClr val="tx1"/>
              </a:buClr>
              <a:defRPr/>
            </a:pPr>
            <a:r>
              <a:rPr lang="cs-CZ" sz="2400" dirty="0" smtClean="0"/>
              <a:t>identifikační a lokalizační údaje, vztahující se k územním prvkům a územně - evidenčním jednotkám dle územně správního členění státu</a:t>
            </a:r>
          </a:p>
          <a:p>
            <a:pPr>
              <a:buClr>
                <a:schemeClr val="tx1"/>
              </a:buClr>
              <a:defRPr/>
            </a:pPr>
            <a:endParaRPr lang="cs-CZ" sz="2100" b="1" dirty="0" smtClean="0"/>
          </a:p>
          <a:p>
            <a:pPr>
              <a:buClr>
                <a:schemeClr val="tx1"/>
              </a:buClr>
              <a:defRPr/>
            </a:pPr>
            <a:r>
              <a:rPr lang="cs-CZ" sz="2100" dirty="0" smtClean="0"/>
              <a:t>gestorem je Český úřad zeměměřický a katastrální, </a:t>
            </a:r>
          </a:p>
          <a:p>
            <a:pPr>
              <a:buClr>
                <a:schemeClr val="tx1"/>
              </a:buClr>
              <a:defRPr/>
            </a:pPr>
            <a:r>
              <a:rPr lang="cs-CZ" sz="2100" dirty="0" smtClean="0"/>
              <a:t>spolupracují MV, MŽP, </a:t>
            </a:r>
            <a:r>
              <a:rPr lang="cs-CZ" sz="2100" dirty="0" err="1" smtClean="0"/>
              <a:t>MZe</a:t>
            </a:r>
            <a:r>
              <a:rPr lang="cs-CZ" sz="2100" dirty="0" smtClean="0"/>
              <a:t>, MMR, orgány samosprávy</a:t>
            </a:r>
            <a:endParaRPr lang="cs-CZ" sz="2500" dirty="0" smtClean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404813"/>
            <a:ext cx="7772400" cy="1143000"/>
          </a:xfrm>
        </p:spPr>
        <p:txBody>
          <a:bodyPr/>
          <a:lstStyle/>
          <a:p>
            <a:r>
              <a:rPr lang="cs-CZ" sz="3700" smtClean="0"/>
              <a:t>Registr práv a povinností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988840"/>
            <a:ext cx="7772400" cy="3889673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defRPr/>
            </a:pPr>
            <a:r>
              <a:rPr lang="cs-CZ" sz="1700" dirty="0" smtClean="0"/>
              <a:t>Registr práv a povinností RPP uchovává informace obecně o právech </a:t>
            </a:r>
            <a:br>
              <a:rPr lang="cs-CZ" sz="1700" dirty="0" smtClean="0"/>
            </a:br>
            <a:r>
              <a:rPr lang="cs-CZ" sz="1700" dirty="0" smtClean="0"/>
              <a:t>a povinnostech veřejnosti (občanů, hospodářských subjektů) a orgánů veřejné moci, tedy o právech a povinnostech obyvatel i osob, na základě</a:t>
            </a:r>
          </a:p>
          <a:p>
            <a:pPr lvl="1" algn="just">
              <a:defRPr/>
            </a:pPr>
            <a:r>
              <a:rPr lang="cs-CZ" sz="1700" dirty="0" smtClean="0"/>
              <a:t>právních předpisů</a:t>
            </a:r>
          </a:p>
          <a:p>
            <a:pPr lvl="1" algn="just">
              <a:defRPr/>
            </a:pPr>
            <a:r>
              <a:rPr lang="cs-CZ" sz="1700" dirty="0" smtClean="0"/>
              <a:t>podzákonných norem</a:t>
            </a:r>
          </a:p>
          <a:p>
            <a:pPr lvl="1" algn="just">
              <a:defRPr/>
            </a:pPr>
            <a:r>
              <a:rPr lang="cs-CZ" sz="1700" dirty="0" smtClean="0"/>
              <a:t>rozhodnutí samosprávních orgánů</a:t>
            </a:r>
          </a:p>
          <a:p>
            <a:pPr lvl="1" algn="just">
              <a:defRPr/>
            </a:pPr>
            <a:r>
              <a:rPr lang="cs-CZ" sz="1700" dirty="0" smtClean="0"/>
              <a:t>rozhodnutí orgánů veřejné moci</a:t>
            </a:r>
          </a:p>
          <a:p>
            <a:pPr lvl="1">
              <a:defRPr/>
            </a:pPr>
            <a:r>
              <a:rPr lang="cs-CZ" sz="1700" dirty="0" smtClean="0"/>
              <a:t>smluv, zakládajících práva a povinnosti jak hospodářských subjektů, </a:t>
            </a:r>
            <a:br>
              <a:rPr lang="cs-CZ" sz="1700" dirty="0" smtClean="0"/>
            </a:br>
            <a:r>
              <a:rPr lang="cs-CZ" sz="1700" dirty="0" smtClean="0"/>
              <a:t>tak i veřejnosti a orgánů veřejné moci </a:t>
            </a:r>
            <a:endParaRPr lang="cs-CZ" sz="1500" dirty="0" smtClean="0"/>
          </a:p>
          <a:p>
            <a:pPr>
              <a:defRPr/>
            </a:pPr>
            <a:r>
              <a:rPr lang="cs-CZ" sz="1900" dirty="0" smtClean="0"/>
              <a:t>Gestorem je Ministerstvo vnitra, spolupracují </a:t>
            </a:r>
          </a:p>
          <a:p>
            <a:pPr lvl="1">
              <a:defRPr/>
            </a:pPr>
            <a:r>
              <a:rPr lang="cs-CZ" sz="1500" dirty="0" smtClean="0"/>
              <a:t>všechny ústřední správní úřady i orgány samosprávy</a:t>
            </a:r>
          </a:p>
          <a:p>
            <a:pPr>
              <a:defRPr/>
            </a:pPr>
            <a:endParaRPr lang="cs-CZ" sz="1500" dirty="0" smtClean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3600" smtClean="0"/>
              <a:t>INFORMAČNÍ SYSTÉMY</a:t>
            </a:r>
            <a:br>
              <a:rPr lang="cs-CZ" sz="3600" smtClean="0"/>
            </a:br>
            <a:r>
              <a:rPr lang="cs-CZ" sz="3600" smtClean="0"/>
              <a:t>VE VEŘEJNÉ SPRÁVĚ</a:t>
            </a:r>
            <a:endParaRPr lang="cs-CZ" sz="37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720725"/>
          </a:xfrm>
        </p:spPr>
        <p:txBody>
          <a:bodyPr/>
          <a:lstStyle/>
          <a:p>
            <a:pPr eaLnBrk="1" hangingPunct="1"/>
            <a:r>
              <a:rPr lang="cs-CZ" smtClean="0"/>
              <a:t>Základní  registry veřejné správy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0"/>
            <a:ext cx="8675688" cy="1431925"/>
          </a:xfrm>
        </p:spPr>
        <p:txBody>
          <a:bodyPr/>
          <a:lstStyle/>
          <a:p>
            <a:r>
              <a:rPr lang="cs-CZ" sz="2800" smtClean="0"/>
              <a:t>Komunikace mezi základními registry veřejné správy</a:t>
            </a:r>
            <a:br>
              <a:rPr lang="cs-CZ" sz="2800" smtClean="0"/>
            </a:br>
            <a:endParaRPr lang="cs-CZ" sz="2800" smtClean="0"/>
          </a:p>
        </p:txBody>
      </p:sp>
      <p:grpSp>
        <p:nvGrpSpPr>
          <p:cNvPr id="1031" name="Group 3"/>
          <p:cNvGrpSpPr>
            <a:grpSpLocks/>
          </p:cNvGrpSpPr>
          <p:nvPr/>
        </p:nvGrpSpPr>
        <p:grpSpPr bwMode="auto">
          <a:xfrm>
            <a:off x="2484438" y="1916113"/>
            <a:ext cx="4392612" cy="4322762"/>
            <a:chOff x="1610" y="935"/>
            <a:chExt cx="2538" cy="2539"/>
          </a:xfrm>
        </p:grpSpPr>
        <p:sp>
          <p:nvSpPr>
            <p:cNvPr id="1043" name="Oval 4"/>
            <p:cNvSpPr>
              <a:spLocks noChangeAspect="1" noChangeArrowheads="1"/>
            </p:cNvSpPr>
            <p:nvPr/>
          </p:nvSpPr>
          <p:spPr bwMode="auto">
            <a:xfrm>
              <a:off x="1610" y="935"/>
              <a:ext cx="2538" cy="2539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1044" name="Group 5"/>
            <p:cNvGrpSpPr>
              <a:grpSpLocks noChangeAspect="1"/>
            </p:cNvGrpSpPr>
            <p:nvPr/>
          </p:nvGrpSpPr>
          <p:grpSpPr bwMode="auto">
            <a:xfrm>
              <a:off x="2880" y="1071"/>
              <a:ext cx="1147" cy="1147"/>
              <a:chOff x="2856" y="1207"/>
              <a:chExt cx="1294" cy="1294"/>
            </a:xfrm>
          </p:grpSpPr>
          <p:sp>
            <p:nvSpPr>
              <p:cNvPr id="1065" name="AutoShape 6"/>
              <p:cNvSpPr>
                <a:spLocks noChangeAspect="1" noChangeArrowheads="1" noTextEdit="1"/>
              </p:cNvSpPr>
              <p:nvPr/>
            </p:nvSpPr>
            <p:spPr bwMode="auto">
              <a:xfrm>
                <a:off x="2856" y="1207"/>
                <a:ext cx="1294" cy="1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6" name="Freeform 7"/>
              <p:cNvSpPr>
                <a:spLocks/>
              </p:cNvSpPr>
              <p:nvPr/>
            </p:nvSpPr>
            <p:spPr bwMode="auto">
              <a:xfrm>
                <a:off x="2868" y="1219"/>
                <a:ext cx="1270" cy="1271"/>
              </a:xfrm>
              <a:custGeom>
                <a:avLst/>
                <a:gdLst>
                  <a:gd name="T0" fmla="*/ 0 w 3387"/>
                  <a:gd name="T1" fmla="*/ 25 h 3387"/>
                  <a:gd name="T2" fmla="*/ 25 w 3387"/>
                  <a:gd name="T3" fmla="*/ 25 h 3387"/>
                  <a:gd name="T4" fmla="*/ 0 w 3387"/>
                  <a:gd name="T5" fmla="*/ 0 h 3387"/>
                  <a:gd name="T6" fmla="*/ 0 w 3387"/>
                  <a:gd name="T7" fmla="*/ 0 h 3387"/>
                  <a:gd name="T8" fmla="*/ 0 w 3387"/>
                  <a:gd name="T9" fmla="*/ 0 h 3387"/>
                  <a:gd name="T10" fmla="*/ 0 w 3387"/>
                  <a:gd name="T11" fmla="*/ 25 h 338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387"/>
                  <a:gd name="T19" fmla="*/ 0 h 3387"/>
                  <a:gd name="T20" fmla="*/ 3387 w 3387"/>
                  <a:gd name="T21" fmla="*/ 3387 h 338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387" h="3387">
                    <a:moveTo>
                      <a:pt x="0" y="3387"/>
                    </a:moveTo>
                    <a:lnTo>
                      <a:pt x="3387" y="3387"/>
                    </a:lnTo>
                    <a:cubicBezTo>
                      <a:pt x="3387" y="1516"/>
                      <a:pt x="187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3387"/>
                    </a:lnTo>
                    <a:close/>
                  </a:path>
                </a:pathLst>
              </a:custGeom>
              <a:solidFill>
                <a:srgbClr val="FF5555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7" name="Freeform 8"/>
              <p:cNvSpPr>
                <a:spLocks/>
              </p:cNvSpPr>
              <p:nvPr/>
            </p:nvSpPr>
            <p:spPr bwMode="auto">
              <a:xfrm>
                <a:off x="2868" y="1219"/>
                <a:ext cx="1270" cy="1271"/>
              </a:xfrm>
              <a:custGeom>
                <a:avLst/>
                <a:gdLst>
                  <a:gd name="T0" fmla="*/ 0 w 3387"/>
                  <a:gd name="T1" fmla="*/ 25 h 3387"/>
                  <a:gd name="T2" fmla="*/ 25 w 3387"/>
                  <a:gd name="T3" fmla="*/ 25 h 3387"/>
                  <a:gd name="T4" fmla="*/ 0 w 3387"/>
                  <a:gd name="T5" fmla="*/ 0 h 3387"/>
                  <a:gd name="T6" fmla="*/ 0 w 3387"/>
                  <a:gd name="T7" fmla="*/ 0 h 3387"/>
                  <a:gd name="T8" fmla="*/ 0 w 3387"/>
                  <a:gd name="T9" fmla="*/ 0 h 3387"/>
                  <a:gd name="T10" fmla="*/ 0 w 3387"/>
                  <a:gd name="T11" fmla="*/ 25 h 338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387"/>
                  <a:gd name="T19" fmla="*/ 0 h 3387"/>
                  <a:gd name="T20" fmla="*/ 3387 w 3387"/>
                  <a:gd name="T21" fmla="*/ 3387 h 338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387" h="3387">
                    <a:moveTo>
                      <a:pt x="0" y="3387"/>
                    </a:moveTo>
                    <a:lnTo>
                      <a:pt x="3387" y="3387"/>
                    </a:lnTo>
                    <a:cubicBezTo>
                      <a:pt x="3387" y="1516"/>
                      <a:pt x="187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3387"/>
                    </a:lnTo>
                    <a:close/>
                  </a:path>
                </a:pathLst>
              </a:cu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8" name="Rectangle 9"/>
              <p:cNvSpPr>
                <a:spLocks noChangeArrowheads="1"/>
              </p:cNvSpPr>
              <p:nvPr/>
            </p:nvSpPr>
            <p:spPr bwMode="auto">
              <a:xfrm>
                <a:off x="2969" y="1873"/>
                <a:ext cx="1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cs-CZ">
                  <a:latin typeface="Arial" charset="0"/>
                </a:endParaRPr>
              </a:p>
            </p:txBody>
          </p:sp>
        </p:grpSp>
        <p:grpSp>
          <p:nvGrpSpPr>
            <p:cNvPr id="1045" name="Group 10"/>
            <p:cNvGrpSpPr>
              <a:grpSpLocks noChangeAspect="1"/>
            </p:cNvGrpSpPr>
            <p:nvPr/>
          </p:nvGrpSpPr>
          <p:grpSpPr bwMode="auto">
            <a:xfrm>
              <a:off x="1746" y="2205"/>
              <a:ext cx="1147" cy="1147"/>
              <a:chOff x="1519" y="2568"/>
              <a:chExt cx="1294" cy="1294"/>
            </a:xfrm>
          </p:grpSpPr>
          <p:sp>
            <p:nvSpPr>
              <p:cNvPr id="1060" name="AutoShape 11"/>
              <p:cNvSpPr>
                <a:spLocks noChangeAspect="1" noChangeArrowheads="1" noTextEdit="1"/>
              </p:cNvSpPr>
              <p:nvPr/>
            </p:nvSpPr>
            <p:spPr bwMode="auto">
              <a:xfrm>
                <a:off x="1519" y="2568"/>
                <a:ext cx="1294" cy="1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1" name="Freeform 12"/>
              <p:cNvSpPr>
                <a:spLocks/>
              </p:cNvSpPr>
              <p:nvPr/>
            </p:nvSpPr>
            <p:spPr bwMode="auto">
              <a:xfrm>
                <a:off x="1531" y="2580"/>
                <a:ext cx="1270" cy="1271"/>
              </a:xfrm>
              <a:custGeom>
                <a:avLst/>
                <a:gdLst>
                  <a:gd name="T0" fmla="*/ 25 w 3387"/>
                  <a:gd name="T1" fmla="*/ 0 h 3387"/>
                  <a:gd name="T2" fmla="*/ 0 w 3387"/>
                  <a:gd name="T3" fmla="*/ 0 h 3387"/>
                  <a:gd name="T4" fmla="*/ 25 w 3387"/>
                  <a:gd name="T5" fmla="*/ 25 h 3387"/>
                  <a:gd name="T6" fmla="*/ 25 w 3387"/>
                  <a:gd name="T7" fmla="*/ 25 h 3387"/>
                  <a:gd name="T8" fmla="*/ 25 w 3387"/>
                  <a:gd name="T9" fmla="*/ 25 h 3387"/>
                  <a:gd name="T10" fmla="*/ 25 w 3387"/>
                  <a:gd name="T11" fmla="*/ 0 h 338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387"/>
                  <a:gd name="T19" fmla="*/ 0 h 3387"/>
                  <a:gd name="T20" fmla="*/ 3387 w 3387"/>
                  <a:gd name="T21" fmla="*/ 3387 h 338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387" h="3387">
                    <a:moveTo>
                      <a:pt x="3387" y="0"/>
                    </a:moveTo>
                    <a:lnTo>
                      <a:pt x="0" y="0"/>
                    </a:lnTo>
                    <a:cubicBezTo>
                      <a:pt x="0" y="1870"/>
                      <a:pt x="1516" y="3387"/>
                      <a:pt x="3387" y="3387"/>
                    </a:cubicBezTo>
                    <a:cubicBezTo>
                      <a:pt x="3387" y="3387"/>
                      <a:pt x="3387" y="3387"/>
                      <a:pt x="3387" y="3387"/>
                    </a:cubicBezTo>
                    <a:lnTo>
                      <a:pt x="3387" y="0"/>
                    </a:lnTo>
                    <a:close/>
                  </a:path>
                </a:pathLst>
              </a:custGeom>
              <a:solidFill>
                <a:srgbClr val="AAFFAA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2" name="Freeform 13"/>
              <p:cNvSpPr>
                <a:spLocks/>
              </p:cNvSpPr>
              <p:nvPr/>
            </p:nvSpPr>
            <p:spPr bwMode="auto">
              <a:xfrm>
                <a:off x="1531" y="2580"/>
                <a:ext cx="1270" cy="1271"/>
              </a:xfrm>
              <a:custGeom>
                <a:avLst/>
                <a:gdLst>
                  <a:gd name="T0" fmla="*/ 25 w 3387"/>
                  <a:gd name="T1" fmla="*/ 0 h 3387"/>
                  <a:gd name="T2" fmla="*/ 0 w 3387"/>
                  <a:gd name="T3" fmla="*/ 0 h 3387"/>
                  <a:gd name="T4" fmla="*/ 25 w 3387"/>
                  <a:gd name="T5" fmla="*/ 25 h 3387"/>
                  <a:gd name="T6" fmla="*/ 25 w 3387"/>
                  <a:gd name="T7" fmla="*/ 25 h 3387"/>
                  <a:gd name="T8" fmla="*/ 25 w 3387"/>
                  <a:gd name="T9" fmla="*/ 25 h 3387"/>
                  <a:gd name="T10" fmla="*/ 25 w 3387"/>
                  <a:gd name="T11" fmla="*/ 0 h 338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387"/>
                  <a:gd name="T19" fmla="*/ 0 h 3387"/>
                  <a:gd name="T20" fmla="*/ 3387 w 3387"/>
                  <a:gd name="T21" fmla="*/ 3387 h 338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387" h="3387">
                    <a:moveTo>
                      <a:pt x="3387" y="0"/>
                    </a:moveTo>
                    <a:lnTo>
                      <a:pt x="0" y="0"/>
                    </a:lnTo>
                    <a:cubicBezTo>
                      <a:pt x="0" y="1870"/>
                      <a:pt x="1516" y="3387"/>
                      <a:pt x="3387" y="3387"/>
                    </a:cubicBezTo>
                    <a:cubicBezTo>
                      <a:pt x="3387" y="3387"/>
                      <a:pt x="3387" y="3387"/>
                      <a:pt x="3387" y="3387"/>
                    </a:cubicBezTo>
                    <a:lnTo>
                      <a:pt x="3387" y="0"/>
                    </a:lnTo>
                    <a:close/>
                  </a:path>
                </a:pathLst>
              </a:cu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3" name="Rectangle 14"/>
              <p:cNvSpPr>
                <a:spLocks noChangeArrowheads="1"/>
              </p:cNvSpPr>
              <p:nvPr/>
            </p:nvSpPr>
            <p:spPr bwMode="auto">
              <a:xfrm>
                <a:off x="2070" y="2976"/>
                <a:ext cx="1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cs-CZ">
                  <a:latin typeface="Arial" charset="0"/>
                </a:endParaRPr>
              </a:p>
            </p:txBody>
          </p:sp>
          <p:sp>
            <p:nvSpPr>
              <p:cNvPr id="1064" name="Rectangle 15"/>
              <p:cNvSpPr>
                <a:spLocks noChangeArrowheads="1"/>
              </p:cNvSpPr>
              <p:nvPr/>
            </p:nvSpPr>
            <p:spPr bwMode="auto">
              <a:xfrm>
                <a:off x="1801" y="3115"/>
                <a:ext cx="1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cs-CZ">
                  <a:latin typeface="Arial" charset="0"/>
                </a:endParaRPr>
              </a:p>
            </p:txBody>
          </p:sp>
        </p:grpSp>
        <p:grpSp>
          <p:nvGrpSpPr>
            <p:cNvPr id="1046" name="Group 16"/>
            <p:cNvGrpSpPr>
              <a:grpSpLocks noChangeAspect="1"/>
            </p:cNvGrpSpPr>
            <p:nvPr/>
          </p:nvGrpSpPr>
          <p:grpSpPr bwMode="auto">
            <a:xfrm>
              <a:off x="2880" y="2205"/>
              <a:ext cx="1147" cy="1147"/>
              <a:chOff x="2856" y="2568"/>
              <a:chExt cx="1294" cy="1294"/>
            </a:xfrm>
          </p:grpSpPr>
          <p:sp>
            <p:nvSpPr>
              <p:cNvPr id="1053" name="AutoShape 17"/>
              <p:cNvSpPr>
                <a:spLocks noChangeAspect="1" noChangeArrowheads="1" noTextEdit="1"/>
              </p:cNvSpPr>
              <p:nvPr/>
            </p:nvSpPr>
            <p:spPr bwMode="auto">
              <a:xfrm>
                <a:off x="2856" y="2568"/>
                <a:ext cx="1294" cy="1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4" name="Freeform 18"/>
              <p:cNvSpPr>
                <a:spLocks/>
              </p:cNvSpPr>
              <p:nvPr/>
            </p:nvSpPr>
            <p:spPr bwMode="auto">
              <a:xfrm>
                <a:off x="2868" y="2580"/>
                <a:ext cx="1270" cy="1271"/>
              </a:xfrm>
              <a:custGeom>
                <a:avLst/>
                <a:gdLst>
                  <a:gd name="T0" fmla="*/ 0 w 3387"/>
                  <a:gd name="T1" fmla="*/ 0 h 3387"/>
                  <a:gd name="T2" fmla="*/ 0 w 3387"/>
                  <a:gd name="T3" fmla="*/ 25 h 3387"/>
                  <a:gd name="T4" fmla="*/ 25 w 3387"/>
                  <a:gd name="T5" fmla="*/ 0 h 3387"/>
                  <a:gd name="T6" fmla="*/ 25 w 3387"/>
                  <a:gd name="T7" fmla="*/ 0 h 3387"/>
                  <a:gd name="T8" fmla="*/ 25 w 3387"/>
                  <a:gd name="T9" fmla="*/ 0 h 3387"/>
                  <a:gd name="T10" fmla="*/ 0 w 3387"/>
                  <a:gd name="T11" fmla="*/ 0 h 338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387"/>
                  <a:gd name="T19" fmla="*/ 0 h 3387"/>
                  <a:gd name="T20" fmla="*/ 3387 w 3387"/>
                  <a:gd name="T21" fmla="*/ 3387 h 338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387" h="3387">
                    <a:moveTo>
                      <a:pt x="0" y="0"/>
                    </a:moveTo>
                    <a:lnTo>
                      <a:pt x="0" y="3387"/>
                    </a:lnTo>
                    <a:cubicBezTo>
                      <a:pt x="1870" y="3387"/>
                      <a:pt x="3387" y="1870"/>
                      <a:pt x="3387" y="0"/>
                    </a:cubicBezTo>
                    <a:cubicBezTo>
                      <a:pt x="3387" y="0"/>
                      <a:pt x="3387" y="0"/>
                      <a:pt x="3387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AAA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5" name="Freeform 19"/>
              <p:cNvSpPr>
                <a:spLocks/>
              </p:cNvSpPr>
              <p:nvPr/>
            </p:nvSpPr>
            <p:spPr bwMode="auto">
              <a:xfrm>
                <a:off x="2868" y="2580"/>
                <a:ext cx="1270" cy="1271"/>
              </a:xfrm>
              <a:custGeom>
                <a:avLst/>
                <a:gdLst>
                  <a:gd name="T0" fmla="*/ 0 w 3387"/>
                  <a:gd name="T1" fmla="*/ 0 h 3387"/>
                  <a:gd name="T2" fmla="*/ 0 w 3387"/>
                  <a:gd name="T3" fmla="*/ 25 h 3387"/>
                  <a:gd name="T4" fmla="*/ 25 w 3387"/>
                  <a:gd name="T5" fmla="*/ 0 h 3387"/>
                  <a:gd name="T6" fmla="*/ 25 w 3387"/>
                  <a:gd name="T7" fmla="*/ 0 h 3387"/>
                  <a:gd name="T8" fmla="*/ 25 w 3387"/>
                  <a:gd name="T9" fmla="*/ 0 h 3387"/>
                  <a:gd name="T10" fmla="*/ 0 w 3387"/>
                  <a:gd name="T11" fmla="*/ 0 h 338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387"/>
                  <a:gd name="T19" fmla="*/ 0 h 3387"/>
                  <a:gd name="T20" fmla="*/ 3387 w 3387"/>
                  <a:gd name="T21" fmla="*/ 3387 h 338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387" h="3387">
                    <a:moveTo>
                      <a:pt x="0" y="0"/>
                    </a:moveTo>
                    <a:lnTo>
                      <a:pt x="0" y="3387"/>
                    </a:lnTo>
                    <a:cubicBezTo>
                      <a:pt x="1870" y="3387"/>
                      <a:pt x="3387" y="1870"/>
                      <a:pt x="3387" y="0"/>
                    </a:cubicBezTo>
                    <a:cubicBezTo>
                      <a:pt x="3387" y="0"/>
                      <a:pt x="3387" y="0"/>
                      <a:pt x="3387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6" name="Rectangle 20"/>
              <p:cNvSpPr>
                <a:spLocks noChangeArrowheads="1"/>
              </p:cNvSpPr>
              <p:nvPr/>
            </p:nvSpPr>
            <p:spPr bwMode="auto">
              <a:xfrm>
                <a:off x="3217" y="2846"/>
                <a:ext cx="1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cs-CZ">
                  <a:latin typeface="Arial" charset="0"/>
                </a:endParaRPr>
              </a:p>
            </p:txBody>
          </p:sp>
          <p:sp>
            <p:nvSpPr>
              <p:cNvPr id="1057" name="Rectangle 21"/>
              <p:cNvSpPr>
                <a:spLocks noChangeArrowheads="1"/>
              </p:cNvSpPr>
              <p:nvPr/>
            </p:nvSpPr>
            <p:spPr bwMode="auto">
              <a:xfrm>
                <a:off x="3091" y="2976"/>
                <a:ext cx="1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cs-CZ">
                  <a:latin typeface="Arial" charset="0"/>
                </a:endParaRPr>
              </a:p>
            </p:txBody>
          </p:sp>
          <p:sp>
            <p:nvSpPr>
              <p:cNvPr id="1058" name="Rectangle 22"/>
              <p:cNvSpPr>
                <a:spLocks noChangeArrowheads="1"/>
              </p:cNvSpPr>
              <p:nvPr/>
            </p:nvSpPr>
            <p:spPr bwMode="auto">
              <a:xfrm>
                <a:off x="3169" y="3115"/>
                <a:ext cx="1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cs-CZ">
                  <a:latin typeface="Arial" charset="0"/>
                </a:endParaRPr>
              </a:p>
            </p:txBody>
          </p:sp>
          <p:sp>
            <p:nvSpPr>
              <p:cNvPr id="1059" name="Rectangle 23"/>
              <p:cNvSpPr>
                <a:spLocks noChangeArrowheads="1"/>
              </p:cNvSpPr>
              <p:nvPr/>
            </p:nvSpPr>
            <p:spPr bwMode="auto">
              <a:xfrm>
                <a:off x="3096" y="3246"/>
                <a:ext cx="1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cs-CZ">
                  <a:latin typeface="Arial" charset="0"/>
                </a:endParaRPr>
              </a:p>
            </p:txBody>
          </p:sp>
        </p:grpSp>
        <p:grpSp>
          <p:nvGrpSpPr>
            <p:cNvPr id="1047" name="Group 24"/>
            <p:cNvGrpSpPr>
              <a:grpSpLocks noChangeAspect="1"/>
            </p:cNvGrpSpPr>
            <p:nvPr/>
          </p:nvGrpSpPr>
          <p:grpSpPr bwMode="auto">
            <a:xfrm>
              <a:off x="1746" y="1071"/>
              <a:ext cx="1147" cy="1147"/>
              <a:chOff x="1519" y="1207"/>
              <a:chExt cx="1294" cy="1294"/>
            </a:xfrm>
          </p:grpSpPr>
          <p:sp>
            <p:nvSpPr>
              <p:cNvPr id="1048" name="AutoShape 25"/>
              <p:cNvSpPr>
                <a:spLocks noChangeAspect="1" noChangeArrowheads="1" noTextEdit="1"/>
              </p:cNvSpPr>
              <p:nvPr/>
            </p:nvSpPr>
            <p:spPr bwMode="auto">
              <a:xfrm>
                <a:off x="1519" y="1207"/>
                <a:ext cx="1294" cy="12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9" name="Freeform 26"/>
              <p:cNvSpPr>
                <a:spLocks/>
              </p:cNvSpPr>
              <p:nvPr/>
            </p:nvSpPr>
            <p:spPr bwMode="auto">
              <a:xfrm>
                <a:off x="1531" y="1219"/>
                <a:ext cx="1270" cy="1271"/>
              </a:xfrm>
              <a:custGeom>
                <a:avLst/>
                <a:gdLst>
                  <a:gd name="T0" fmla="*/ 25 w 3387"/>
                  <a:gd name="T1" fmla="*/ 25 h 3387"/>
                  <a:gd name="T2" fmla="*/ 25 w 3387"/>
                  <a:gd name="T3" fmla="*/ 0 h 3387"/>
                  <a:gd name="T4" fmla="*/ 0 w 3387"/>
                  <a:gd name="T5" fmla="*/ 25 h 3387"/>
                  <a:gd name="T6" fmla="*/ 0 w 3387"/>
                  <a:gd name="T7" fmla="*/ 25 h 3387"/>
                  <a:gd name="T8" fmla="*/ 0 w 3387"/>
                  <a:gd name="T9" fmla="*/ 25 h 3387"/>
                  <a:gd name="T10" fmla="*/ 25 w 3387"/>
                  <a:gd name="T11" fmla="*/ 25 h 338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387"/>
                  <a:gd name="T19" fmla="*/ 0 h 3387"/>
                  <a:gd name="T20" fmla="*/ 3387 w 3387"/>
                  <a:gd name="T21" fmla="*/ 3387 h 338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387" h="3387">
                    <a:moveTo>
                      <a:pt x="3387" y="3387"/>
                    </a:moveTo>
                    <a:lnTo>
                      <a:pt x="3387" y="0"/>
                    </a:lnTo>
                    <a:cubicBezTo>
                      <a:pt x="1516" y="0"/>
                      <a:pt x="0" y="1516"/>
                      <a:pt x="0" y="3387"/>
                    </a:cubicBezTo>
                    <a:cubicBezTo>
                      <a:pt x="0" y="3387"/>
                      <a:pt x="0" y="3387"/>
                      <a:pt x="0" y="3387"/>
                    </a:cubicBezTo>
                    <a:lnTo>
                      <a:pt x="3387" y="3387"/>
                    </a:lnTo>
                    <a:close/>
                  </a:path>
                </a:pathLst>
              </a:custGeom>
              <a:solidFill>
                <a:srgbClr val="FFFF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0" name="Freeform 27"/>
              <p:cNvSpPr>
                <a:spLocks/>
              </p:cNvSpPr>
              <p:nvPr/>
            </p:nvSpPr>
            <p:spPr bwMode="auto">
              <a:xfrm>
                <a:off x="1531" y="1219"/>
                <a:ext cx="1270" cy="1271"/>
              </a:xfrm>
              <a:custGeom>
                <a:avLst/>
                <a:gdLst>
                  <a:gd name="T0" fmla="*/ 25 w 3387"/>
                  <a:gd name="T1" fmla="*/ 25 h 3387"/>
                  <a:gd name="T2" fmla="*/ 25 w 3387"/>
                  <a:gd name="T3" fmla="*/ 0 h 3387"/>
                  <a:gd name="T4" fmla="*/ 0 w 3387"/>
                  <a:gd name="T5" fmla="*/ 25 h 3387"/>
                  <a:gd name="T6" fmla="*/ 0 w 3387"/>
                  <a:gd name="T7" fmla="*/ 25 h 3387"/>
                  <a:gd name="T8" fmla="*/ 0 w 3387"/>
                  <a:gd name="T9" fmla="*/ 25 h 3387"/>
                  <a:gd name="T10" fmla="*/ 25 w 3387"/>
                  <a:gd name="T11" fmla="*/ 25 h 338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387"/>
                  <a:gd name="T19" fmla="*/ 0 h 3387"/>
                  <a:gd name="T20" fmla="*/ 3387 w 3387"/>
                  <a:gd name="T21" fmla="*/ 3387 h 338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387" h="3387">
                    <a:moveTo>
                      <a:pt x="3387" y="3387"/>
                    </a:moveTo>
                    <a:lnTo>
                      <a:pt x="3387" y="0"/>
                    </a:lnTo>
                    <a:cubicBezTo>
                      <a:pt x="1516" y="0"/>
                      <a:pt x="0" y="1516"/>
                      <a:pt x="0" y="3387"/>
                    </a:cubicBezTo>
                    <a:cubicBezTo>
                      <a:pt x="0" y="3387"/>
                      <a:pt x="0" y="3387"/>
                      <a:pt x="0" y="3387"/>
                    </a:cubicBezTo>
                    <a:lnTo>
                      <a:pt x="3387" y="3387"/>
                    </a:lnTo>
                    <a:close/>
                  </a:path>
                </a:pathLst>
              </a:custGeom>
              <a:noFill/>
              <a:ln w="952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1" name="Rectangle 28"/>
              <p:cNvSpPr>
                <a:spLocks noChangeArrowheads="1"/>
              </p:cNvSpPr>
              <p:nvPr/>
            </p:nvSpPr>
            <p:spPr bwMode="auto">
              <a:xfrm>
                <a:off x="2070" y="1805"/>
                <a:ext cx="1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cs-CZ">
                  <a:latin typeface="Arial" charset="0"/>
                </a:endParaRPr>
              </a:p>
            </p:txBody>
          </p:sp>
          <p:sp>
            <p:nvSpPr>
              <p:cNvPr id="1052" name="Rectangle 29"/>
              <p:cNvSpPr>
                <a:spLocks noChangeArrowheads="1"/>
              </p:cNvSpPr>
              <p:nvPr/>
            </p:nvSpPr>
            <p:spPr bwMode="auto">
              <a:xfrm>
                <a:off x="2130" y="1944"/>
                <a:ext cx="1" cy="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cs-CZ">
                  <a:latin typeface="Arial" charset="0"/>
                </a:endParaRPr>
              </a:p>
            </p:txBody>
          </p:sp>
        </p:grpSp>
      </p:grpSp>
      <p:graphicFrame>
        <p:nvGraphicFramePr>
          <p:cNvPr id="1026" name="Object 30"/>
          <p:cNvGraphicFramePr>
            <a:graphicFrameLocks noChangeAspect="1"/>
          </p:cNvGraphicFramePr>
          <p:nvPr/>
        </p:nvGraphicFramePr>
        <p:xfrm>
          <a:off x="2700338" y="2060575"/>
          <a:ext cx="2054225" cy="205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Visio" r:id="rId3" imgW="2053757" imgH="2053590" progId="">
                  <p:embed/>
                </p:oleObj>
              </mc:Choice>
              <mc:Fallback>
                <p:oleObj name="Visio" r:id="rId3" imgW="2053757" imgH="2053590" progId="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060575"/>
                        <a:ext cx="2054225" cy="205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1"/>
          <p:cNvGraphicFramePr>
            <a:graphicFrameLocks noChangeAspect="1"/>
          </p:cNvGraphicFramePr>
          <p:nvPr/>
        </p:nvGraphicFramePr>
        <p:xfrm>
          <a:off x="4643438" y="2060575"/>
          <a:ext cx="2054225" cy="205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Visio" r:id="rId5" imgW="2053757" imgH="2053590" progId="">
                  <p:embed/>
                </p:oleObj>
              </mc:Choice>
              <mc:Fallback>
                <p:oleObj name="Visio" r:id="rId5" imgW="2053757" imgH="2053590" progId="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2060575"/>
                        <a:ext cx="2054225" cy="205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32"/>
          <p:cNvGraphicFramePr>
            <a:graphicFrameLocks noChangeAspect="1"/>
          </p:cNvGraphicFramePr>
          <p:nvPr/>
        </p:nvGraphicFramePr>
        <p:xfrm>
          <a:off x="2700338" y="4076700"/>
          <a:ext cx="2054225" cy="205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Visio" r:id="rId7" imgW="2053757" imgH="2053590" progId="">
                  <p:embed/>
                </p:oleObj>
              </mc:Choice>
              <mc:Fallback>
                <p:oleObj name="Visio" r:id="rId7" imgW="2053757" imgH="2053590" progId="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4076700"/>
                        <a:ext cx="2054225" cy="205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33"/>
          <p:cNvGraphicFramePr>
            <a:graphicFrameLocks noChangeAspect="1"/>
          </p:cNvGraphicFramePr>
          <p:nvPr/>
        </p:nvGraphicFramePr>
        <p:xfrm>
          <a:off x="4643438" y="4076700"/>
          <a:ext cx="2054225" cy="205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Visio" r:id="rId9" imgW="2053757" imgH="2053590" progId="">
                  <p:embed/>
                </p:oleObj>
              </mc:Choice>
              <mc:Fallback>
                <p:oleObj name="Visio" r:id="rId9" imgW="2053757" imgH="2053590" progId="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4076700"/>
                        <a:ext cx="2054225" cy="205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AutoShape 34"/>
          <p:cNvSpPr>
            <a:spLocks noChangeArrowheads="1"/>
          </p:cNvSpPr>
          <p:nvPr/>
        </p:nvSpPr>
        <p:spPr bwMode="auto">
          <a:xfrm rot="5400000">
            <a:off x="5723732" y="3860006"/>
            <a:ext cx="647700" cy="360363"/>
          </a:xfrm>
          <a:prstGeom prst="leftRightArrow">
            <a:avLst>
              <a:gd name="adj1" fmla="val 50000"/>
              <a:gd name="adj2" fmla="val 35947"/>
            </a:avLst>
          </a:prstGeom>
          <a:solidFill>
            <a:srgbClr val="FF99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491" name="AutoShape 35"/>
          <p:cNvSpPr>
            <a:spLocks noChangeAspect="1" noChangeArrowheads="1"/>
          </p:cNvSpPr>
          <p:nvPr/>
        </p:nvSpPr>
        <p:spPr bwMode="auto">
          <a:xfrm>
            <a:off x="7667625" y="3213100"/>
            <a:ext cx="1187450" cy="1441450"/>
          </a:xfrm>
          <a:prstGeom prst="flowChartMagneticDisk">
            <a:avLst/>
          </a:prstGeo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19050">
            <a:solidFill>
              <a:schemeClr val="bg1"/>
            </a:solidFill>
            <a:round/>
            <a:headEnd/>
            <a:tailEnd/>
          </a:ln>
        </p:spPr>
        <p:txBody>
          <a:bodyPr lIns="36000" tIns="36000" rIns="36000" bIns="36000"/>
          <a:lstStyle/>
          <a:p>
            <a:pPr algn="ctr">
              <a:defRPr/>
            </a:pPr>
            <a:r>
              <a:rPr lang="cs-CZ" sz="2400" b="1">
                <a:latin typeface="Times New Roman" pitchFamily="18" charset="0"/>
              </a:rPr>
              <a:t>I</a:t>
            </a:r>
            <a:endParaRPr lang="en-GB" sz="2400" b="1">
              <a:latin typeface="Times New Roman" pitchFamily="18" charset="0"/>
            </a:endParaRPr>
          </a:p>
        </p:txBody>
      </p:sp>
      <p:sp>
        <p:nvSpPr>
          <p:cNvPr id="1034" name="Rectangle 36"/>
          <p:cNvSpPr>
            <a:spLocks noChangeArrowheads="1"/>
          </p:cNvSpPr>
          <p:nvPr/>
        </p:nvSpPr>
        <p:spPr bwMode="auto">
          <a:xfrm>
            <a:off x="7812088" y="3789363"/>
            <a:ext cx="9921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>
                <a:solidFill>
                  <a:schemeClr val="bg1"/>
                </a:solidFill>
                <a:latin typeface="Arial" charset="0"/>
              </a:rPr>
              <a:t>ISVS</a:t>
            </a:r>
          </a:p>
        </p:txBody>
      </p:sp>
      <p:sp>
        <p:nvSpPr>
          <p:cNvPr id="1035" name="AutoShape 37"/>
          <p:cNvSpPr>
            <a:spLocks noChangeArrowheads="1"/>
          </p:cNvSpPr>
          <p:nvPr/>
        </p:nvSpPr>
        <p:spPr bwMode="auto">
          <a:xfrm rot="9668734">
            <a:off x="6948488" y="4076700"/>
            <a:ext cx="647700" cy="360363"/>
          </a:xfrm>
          <a:prstGeom prst="leftRightArrow">
            <a:avLst>
              <a:gd name="adj1" fmla="val 50000"/>
              <a:gd name="adj2" fmla="val 35947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36" name="AutoShape 38"/>
          <p:cNvSpPr>
            <a:spLocks noChangeArrowheads="1"/>
          </p:cNvSpPr>
          <p:nvPr/>
        </p:nvSpPr>
        <p:spPr bwMode="auto">
          <a:xfrm rot="10800000">
            <a:off x="4356100" y="2420938"/>
            <a:ext cx="647700" cy="360362"/>
          </a:xfrm>
          <a:prstGeom prst="leftRightArrow">
            <a:avLst>
              <a:gd name="adj1" fmla="val 50000"/>
              <a:gd name="adj2" fmla="val 35947"/>
            </a:avLst>
          </a:prstGeom>
          <a:solidFill>
            <a:srgbClr val="FF99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37" name="AutoShape 39"/>
          <p:cNvSpPr>
            <a:spLocks noChangeArrowheads="1"/>
          </p:cNvSpPr>
          <p:nvPr/>
        </p:nvSpPr>
        <p:spPr bwMode="auto">
          <a:xfrm rot="10800000">
            <a:off x="4284663" y="5516563"/>
            <a:ext cx="720725" cy="360362"/>
          </a:xfrm>
          <a:prstGeom prst="leftRightArrow">
            <a:avLst>
              <a:gd name="adj1" fmla="val 50000"/>
              <a:gd name="adj2" fmla="val 40000"/>
            </a:avLst>
          </a:prstGeom>
          <a:solidFill>
            <a:srgbClr val="FF99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38" name="AutoShape 40"/>
          <p:cNvSpPr>
            <a:spLocks noChangeArrowheads="1"/>
          </p:cNvSpPr>
          <p:nvPr/>
        </p:nvSpPr>
        <p:spPr bwMode="auto">
          <a:xfrm rot="5400000">
            <a:off x="2844007" y="3860006"/>
            <a:ext cx="647700" cy="360363"/>
          </a:xfrm>
          <a:prstGeom prst="leftRightArrow">
            <a:avLst>
              <a:gd name="adj1" fmla="val 50000"/>
              <a:gd name="adj2" fmla="val 35947"/>
            </a:avLst>
          </a:prstGeom>
          <a:solidFill>
            <a:srgbClr val="FF99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pic>
        <p:nvPicPr>
          <p:cNvPr id="1039" name="Picture 4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84213" y="4149725"/>
            <a:ext cx="1371600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0" name="AutoShape 42"/>
          <p:cNvSpPr>
            <a:spLocks noChangeArrowheads="1"/>
          </p:cNvSpPr>
          <p:nvPr/>
        </p:nvSpPr>
        <p:spPr bwMode="auto">
          <a:xfrm rot="9668734">
            <a:off x="1908175" y="5229225"/>
            <a:ext cx="647700" cy="360363"/>
          </a:xfrm>
          <a:prstGeom prst="leftRightArrow">
            <a:avLst>
              <a:gd name="adj1" fmla="val 50000"/>
              <a:gd name="adj2" fmla="val 35947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41" name="AutoShape 43"/>
          <p:cNvSpPr>
            <a:spLocks noChangeArrowheads="1"/>
          </p:cNvSpPr>
          <p:nvPr/>
        </p:nvSpPr>
        <p:spPr bwMode="auto">
          <a:xfrm rot="8699776">
            <a:off x="4067175" y="3932238"/>
            <a:ext cx="1081088" cy="360362"/>
          </a:xfrm>
          <a:prstGeom prst="leftRightArrow">
            <a:avLst>
              <a:gd name="adj1" fmla="val 50000"/>
              <a:gd name="adj2" fmla="val 60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42" name="AutoShape 44"/>
          <p:cNvSpPr>
            <a:spLocks noChangeArrowheads="1"/>
          </p:cNvSpPr>
          <p:nvPr/>
        </p:nvSpPr>
        <p:spPr bwMode="auto">
          <a:xfrm rot="-8040140">
            <a:off x="4176713" y="3968750"/>
            <a:ext cx="936625" cy="288925"/>
          </a:xfrm>
          <a:prstGeom prst="leftRightArrow">
            <a:avLst>
              <a:gd name="adj1" fmla="val 50000"/>
              <a:gd name="adj2" fmla="val 64835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3088" y="546100"/>
            <a:ext cx="8462962" cy="722313"/>
          </a:xfrm>
        </p:spPr>
        <p:txBody>
          <a:bodyPr/>
          <a:lstStyle/>
          <a:p>
            <a:r>
              <a:rPr lang="cs-CZ" sz="3300" smtClean="0"/>
              <a:t>Soustava základních registrů veřejné správy</a:t>
            </a:r>
          </a:p>
        </p:txBody>
      </p:sp>
      <p:pic>
        <p:nvPicPr>
          <p:cNvPr id="16387" name="Picture 5" descr="Systém základních registrů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438" t="14644" r="15364" b="4816"/>
          <a:stretch>
            <a:fillRect/>
          </a:stretch>
        </p:blipFill>
        <p:spPr bwMode="auto">
          <a:xfrm>
            <a:off x="1403350" y="1163638"/>
            <a:ext cx="6697663" cy="566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46100"/>
            <a:ext cx="9144000" cy="722313"/>
          </a:xfrm>
        </p:spPr>
        <p:txBody>
          <a:bodyPr/>
          <a:lstStyle/>
          <a:p>
            <a:r>
              <a:rPr lang="cs-CZ" sz="2800" smtClean="0"/>
              <a:t>Globální funkcionalita systému Základních registrů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44600" y="1196975"/>
            <a:ext cx="6856413" cy="540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3088" y="546100"/>
            <a:ext cx="8462962" cy="722313"/>
          </a:xfrm>
        </p:spPr>
        <p:txBody>
          <a:bodyPr/>
          <a:lstStyle/>
          <a:p>
            <a:r>
              <a:rPr lang="cs-CZ" sz="3300" smtClean="0"/>
              <a:t>Komponenty systému základních registrů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07950" y="1628800"/>
          <a:ext cx="8928100" cy="4537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3088" y="546100"/>
            <a:ext cx="8462962" cy="722313"/>
          </a:xfrm>
        </p:spPr>
        <p:txBody>
          <a:bodyPr/>
          <a:lstStyle/>
          <a:p>
            <a:r>
              <a:rPr lang="cs-CZ" sz="3300" smtClean="0"/>
              <a:t>Komponenty systému základních registrů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07950" y="1628800"/>
          <a:ext cx="8928100" cy="4679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3088" y="546100"/>
            <a:ext cx="8462962" cy="722313"/>
          </a:xfrm>
        </p:spPr>
        <p:txBody>
          <a:bodyPr/>
          <a:lstStyle/>
          <a:p>
            <a:r>
              <a:rPr lang="cs-CZ" sz="3300" smtClean="0"/>
              <a:t>Komponenty systému základních registrů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07950" y="1772816"/>
          <a:ext cx="9036050" cy="5085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3088" y="546100"/>
            <a:ext cx="8462962" cy="722313"/>
          </a:xfrm>
        </p:spPr>
        <p:txBody>
          <a:bodyPr/>
          <a:lstStyle/>
          <a:p>
            <a:r>
              <a:rPr lang="cs-CZ" sz="3300" smtClean="0"/>
              <a:t>Komponenty systému základních registrů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611560" y="1844825"/>
          <a:ext cx="8424490" cy="3960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404813"/>
            <a:ext cx="77724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3700" dirty="0" smtClean="0"/>
              <a:t>Informační systém základních registrů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844824"/>
            <a:ext cx="7772400" cy="4536926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defRPr/>
            </a:pPr>
            <a:r>
              <a:rPr lang="cs-CZ" sz="1900" dirty="0" smtClean="0"/>
              <a:t>v rámci systému fungují čtyři základní registry</a:t>
            </a:r>
          </a:p>
          <a:p>
            <a:pPr>
              <a:lnSpc>
                <a:spcPct val="120000"/>
              </a:lnSpc>
              <a:defRPr/>
            </a:pPr>
            <a:r>
              <a:rPr lang="cs-CZ" sz="1900" dirty="0" smtClean="0"/>
              <a:t>realizuje vazby mezi jednotlivými základními registry prostřednictvím svých služeb</a:t>
            </a:r>
          </a:p>
          <a:p>
            <a:pPr>
              <a:lnSpc>
                <a:spcPct val="120000"/>
              </a:lnSpc>
              <a:defRPr/>
            </a:pPr>
            <a:r>
              <a:rPr lang="cs-CZ" sz="1900" dirty="0" smtClean="0"/>
              <a:t>realizuje vazby mezi základními registry a </a:t>
            </a:r>
            <a:r>
              <a:rPr lang="cs-CZ" sz="1900" dirty="0" err="1" smtClean="0"/>
              <a:t>agendovými</a:t>
            </a:r>
            <a:r>
              <a:rPr lang="cs-CZ" sz="1900" dirty="0" smtClean="0"/>
              <a:t> informačními systémy prostřednictvím svých služeb</a:t>
            </a:r>
          </a:p>
          <a:p>
            <a:pPr>
              <a:lnSpc>
                <a:spcPct val="120000"/>
              </a:lnSpc>
              <a:defRPr/>
            </a:pPr>
            <a:r>
              <a:rPr lang="cs-CZ" sz="1900" dirty="0" smtClean="0"/>
              <a:t>zpřístupňuje referenční údaje obsažené v základních registrech v rozsahu oprávnění obsažených v registru práv a povinností</a:t>
            </a:r>
          </a:p>
          <a:p>
            <a:pPr>
              <a:lnSpc>
                <a:spcPct val="120000"/>
              </a:lnSpc>
              <a:defRPr/>
            </a:pPr>
            <a:r>
              <a:rPr lang="cs-CZ" sz="1900" dirty="0" smtClean="0"/>
              <a:t>vede záznamy o událostech souvisejících s provozováním informačního systému základních registrů</a:t>
            </a:r>
          </a:p>
          <a:p>
            <a:pPr>
              <a:lnSpc>
                <a:spcPct val="120000"/>
              </a:lnSpc>
              <a:defRPr/>
            </a:pPr>
            <a:r>
              <a:rPr lang="cs-CZ" sz="1900" dirty="0" smtClean="0"/>
              <a:t>zprostředkovává poskytování údajů dotčeným osobám</a:t>
            </a:r>
          </a:p>
          <a:p>
            <a:pPr>
              <a:lnSpc>
                <a:spcPct val="120000"/>
              </a:lnSpc>
              <a:defRPr/>
            </a:pPr>
            <a:endParaRPr lang="cs-CZ" sz="1900" dirty="0" smtClean="0"/>
          </a:p>
          <a:p>
            <a:pPr>
              <a:lnSpc>
                <a:spcPct val="120000"/>
              </a:lnSpc>
              <a:defRPr/>
            </a:pPr>
            <a:r>
              <a:rPr lang="cs-CZ" sz="1600" dirty="0" smtClean="0"/>
              <a:t>gestorem je Ministerstvo vnitra</a:t>
            </a:r>
          </a:p>
          <a:p>
            <a:pPr>
              <a:lnSpc>
                <a:spcPct val="120000"/>
              </a:lnSpc>
              <a:defRPr/>
            </a:pPr>
            <a:endParaRPr lang="cs-CZ" sz="1500" dirty="0" smtClean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404813"/>
            <a:ext cx="77724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3700" dirty="0" smtClean="0"/>
              <a:t>Převodník identifikátorů fyzických osob</a:t>
            </a:r>
            <a:br>
              <a:rPr lang="cs-CZ" sz="3700" dirty="0" smtClean="0"/>
            </a:br>
            <a:r>
              <a:rPr lang="cs-CZ" sz="3700" dirty="0" smtClean="0"/>
              <a:t>ORG - převodník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844824"/>
            <a:ext cx="7772400" cy="4248472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sz="2000" dirty="0" smtClean="0"/>
              <a:t>klíčový pro ochranu osobních údajů</a:t>
            </a:r>
          </a:p>
          <a:p>
            <a:pPr>
              <a:lnSpc>
                <a:spcPct val="120000"/>
              </a:lnSpc>
            </a:pPr>
            <a:r>
              <a:rPr lang="cs-CZ" sz="2000" dirty="0" smtClean="0"/>
              <a:t>nahrazuje dosavadního používání rodného čísla jako univerzálního identifikátoru fyzické osoby systémem </a:t>
            </a:r>
            <a:r>
              <a:rPr lang="cs-CZ" sz="2000" dirty="0" err="1" smtClean="0"/>
              <a:t>bezvýznamových</a:t>
            </a:r>
            <a:r>
              <a:rPr lang="cs-CZ" sz="2000" dirty="0" smtClean="0"/>
              <a:t> identifikátorů</a:t>
            </a:r>
          </a:p>
          <a:p>
            <a:pPr>
              <a:lnSpc>
                <a:spcPct val="120000"/>
              </a:lnSpc>
            </a:pPr>
            <a:r>
              <a:rPr lang="cs-CZ" sz="2000" dirty="0" smtClean="0"/>
              <a:t>identifikátory se pro jednotlivé agendy nebo skupiny agend liší, neumožní tak při znalosti jednoho identifikátoru vyhledávat údaje o fyzické osobě v agendě jiné</a:t>
            </a:r>
          </a:p>
          <a:p>
            <a:pPr>
              <a:lnSpc>
                <a:spcPct val="120000"/>
              </a:lnSpc>
            </a:pPr>
            <a:r>
              <a:rPr lang="cs-CZ" sz="2000" dirty="0" smtClean="0"/>
              <a:t>jediným místem uložení všech identifikátorů je systém ORG, v tomto systému však nejsou uloženy žádné další údaje fyzických osob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404813"/>
            <a:ext cx="77724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3700" dirty="0" smtClean="0"/>
              <a:t>Převodník identifikátorů fyzických osob</a:t>
            </a:r>
            <a:br>
              <a:rPr lang="cs-CZ" sz="3700" dirty="0" smtClean="0"/>
            </a:br>
            <a:r>
              <a:rPr lang="cs-CZ" sz="3700" dirty="0" smtClean="0"/>
              <a:t>ORG </a:t>
            </a:r>
            <a:r>
              <a:rPr lang="cs-CZ" sz="3700" smtClean="0"/>
              <a:t>- převodník</a:t>
            </a:r>
            <a:endParaRPr lang="cs-CZ" sz="3700" dirty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844824"/>
            <a:ext cx="7772400" cy="4752826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sz="1800" dirty="0" smtClean="0"/>
              <a:t>ORG:</a:t>
            </a:r>
          </a:p>
          <a:p>
            <a:pPr lvl="1">
              <a:lnSpc>
                <a:spcPct val="120000"/>
              </a:lnSpc>
            </a:pPr>
            <a:r>
              <a:rPr lang="cs-CZ" sz="1400" dirty="0" smtClean="0"/>
              <a:t>přiděluje zdrojové identifikátory fyzických osob (ZIFO)</a:t>
            </a:r>
          </a:p>
          <a:p>
            <a:pPr lvl="1">
              <a:lnSpc>
                <a:spcPct val="120000"/>
              </a:lnSpc>
            </a:pPr>
            <a:r>
              <a:rPr lang="cs-CZ" sz="1400" dirty="0" smtClean="0"/>
              <a:t>generuje </a:t>
            </a:r>
            <a:r>
              <a:rPr lang="cs-CZ" sz="1400" dirty="0" err="1" smtClean="0"/>
              <a:t>agendové</a:t>
            </a:r>
            <a:r>
              <a:rPr lang="cs-CZ" sz="1400" dirty="0" smtClean="0"/>
              <a:t> identifikátory fyzických osoby (AIFO) pro cílové agendy,</a:t>
            </a:r>
          </a:p>
          <a:p>
            <a:pPr lvl="1">
              <a:lnSpc>
                <a:spcPct val="120000"/>
              </a:lnSpc>
            </a:pPr>
            <a:r>
              <a:rPr lang="cs-CZ" sz="1400" dirty="0" smtClean="0"/>
              <a:t>zajišťuje převody </a:t>
            </a:r>
            <a:r>
              <a:rPr lang="cs-CZ" sz="1400" dirty="0" err="1" smtClean="0"/>
              <a:t>agendových</a:t>
            </a:r>
            <a:r>
              <a:rPr lang="cs-CZ" sz="1400" dirty="0" smtClean="0"/>
              <a:t> identifikátorů fyzických osob v systému základních registru,</a:t>
            </a:r>
          </a:p>
          <a:p>
            <a:pPr lvl="1">
              <a:lnSpc>
                <a:spcPct val="120000"/>
              </a:lnSpc>
            </a:pPr>
            <a:r>
              <a:rPr lang="cs-CZ" sz="1400" dirty="0" smtClean="0"/>
              <a:t>převod mezi AIFO jedné agendy na AIFO jiné agendy dokáže jako jediný v celém systému základních registru,</a:t>
            </a:r>
          </a:p>
          <a:p>
            <a:pPr lvl="1">
              <a:lnSpc>
                <a:spcPct val="120000"/>
              </a:lnSpc>
            </a:pPr>
            <a:r>
              <a:rPr lang="cs-CZ" sz="1400" dirty="0" smtClean="0"/>
              <a:t>mimo ZIFO a AIFO neobsahuje ORG žádné jiné osobní údaje,</a:t>
            </a:r>
          </a:p>
          <a:p>
            <a:pPr lvl="1">
              <a:lnSpc>
                <a:spcPct val="120000"/>
              </a:lnSpc>
            </a:pPr>
            <a:r>
              <a:rPr lang="cs-CZ" sz="1400" dirty="0" smtClean="0"/>
              <a:t>komunikuje výhradně s IS základních registru (ISZR).</a:t>
            </a:r>
          </a:p>
          <a:p>
            <a:pPr>
              <a:lnSpc>
                <a:spcPct val="120000"/>
              </a:lnSpc>
            </a:pPr>
            <a:r>
              <a:rPr lang="cs-CZ" sz="1800" dirty="0" smtClean="0"/>
              <a:t>díky převodníku už není možné získat o obyvateli informace prakticky z žádného informačního systému veřejné správy pouze se znalostí rodného čísla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549275"/>
            <a:ext cx="7772400" cy="915988"/>
          </a:xfrm>
        </p:spPr>
        <p:txBody>
          <a:bodyPr/>
          <a:lstStyle/>
          <a:p>
            <a:r>
              <a:rPr lang="cs-CZ" sz="3300" smtClean="0"/>
              <a:t>Současný stav v oblasti dat VS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1916832"/>
            <a:ext cx="7772400" cy="4536356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buClr>
                <a:schemeClr val="tx1"/>
              </a:buClr>
              <a:defRPr/>
            </a:pPr>
            <a:r>
              <a:rPr lang="cs-CZ" sz="1900" dirty="0" smtClean="0"/>
              <a:t>některé často užívané údaje v informačních systémech veřejné správy (ISVS)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  <a:defRPr/>
            </a:pPr>
            <a:r>
              <a:rPr lang="cs-CZ" sz="1900" dirty="0" smtClean="0"/>
              <a:t>jsou získávány a vedeny duplicitně</a:t>
            </a:r>
          </a:p>
          <a:p>
            <a:pPr lvl="1">
              <a:lnSpc>
                <a:spcPct val="110000"/>
              </a:lnSpc>
              <a:buClr>
                <a:schemeClr val="tx1"/>
              </a:buClr>
              <a:defRPr/>
            </a:pPr>
            <a:r>
              <a:rPr lang="cs-CZ" sz="1900" dirty="0" smtClean="0"/>
              <a:t>nejsou konzistentní</a:t>
            </a:r>
          </a:p>
          <a:p>
            <a:pPr lvl="1">
              <a:lnSpc>
                <a:spcPct val="110000"/>
              </a:lnSpc>
              <a:buClr>
                <a:schemeClr val="tx1"/>
              </a:buClr>
              <a:defRPr/>
            </a:pPr>
            <a:r>
              <a:rPr lang="cs-CZ" sz="1900" dirty="0" smtClean="0"/>
              <a:t>mají rozdílnou kvalitu z </a:t>
            </a:r>
            <a:r>
              <a:rPr lang="cs-CZ" sz="1900" dirty="0" err="1" smtClean="0"/>
              <a:t>z</a:t>
            </a:r>
            <a:r>
              <a:rPr lang="cs-CZ" sz="1900" dirty="0" smtClean="0"/>
              <a:t> hlediska přesnosti, aktuálnosti </a:t>
            </a:r>
            <a:br>
              <a:rPr lang="cs-CZ" sz="1900" dirty="0" smtClean="0"/>
            </a:br>
            <a:r>
              <a:rPr lang="cs-CZ" sz="1900" dirty="0" smtClean="0"/>
              <a:t>a úplnosti </a:t>
            </a:r>
          </a:p>
          <a:p>
            <a:pPr>
              <a:lnSpc>
                <a:spcPct val="110000"/>
              </a:lnSpc>
              <a:buClr>
                <a:schemeClr val="tx1"/>
              </a:buClr>
              <a:defRPr/>
            </a:pPr>
            <a:r>
              <a:rPr lang="cs-CZ" sz="1900" dirty="0" smtClean="0"/>
              <a:t>používané evidence jsou roztříštěné </a:t>
            </a:r>
          </a:p>
          <a:p>
            <a:pPr>
              <a:lnSpc>
                <a:spcPct val="110000"/>
              </a:lnSpc>
              <a:buClr>
                <a:schemeClr val="tx1"/>
              </a:buClr>
              <a:defRPr/>
            </a:pPr>
            <a:r>
              <a:rPr lang="cs-CZ" sz="1900" dirty="0" smtClean="0"/>
              <a:t>existují problémy s časovou synchronizací aktualizace užívaných údajů</a:t>
            </a:r>
          </a:p>
          <a:p>
            <a:pPr>
              <a:lnSpc>
                <a:spcPct val="110000"/>
              </a:lnSpc>
              <a:buClr>
                <a:schemeClr val="tx1"/>
              </a:buClr>
              <a:defRPr/>
            </a:pPr>
            <a:r>
              <a:rPr lang="cs-CZ" sz="1900" dirty="0" smtClean="0"/>
              <a:t>ISVS nejsou dostatečně integrovány, nespolupracují,</a:t>
            </a:r>
            <a:br>
              <a:rPr lang="cs-CZ" sz="1900" dirty="0" smtClean="0"/>
            </a:br>
            <a:r>
              <a:rPr lang="cs-CZ" sz="1900" dirty="0" smtClean="0"/>
              <a:t>a tím nelze zajistit efektivní sdílení dat</a:t>
            </a:r>
          </a:p>
          <a:p>
            <a:pPr>
              <a:lnSpc>
                <a:spcPct val="110000"/>
              </a:lnSpc>
              <a:buClr>
                <a:schemeClr val="tx1"/>
              </a:buClr>
              <a:defRPr/>
            </a:pPr>
            <a:r>
              <a:rPr lang="cs-CZ" sz="1900" dirty="0" smtClean="0"/>
              <a:t>občané jsou často nuceni opakovaně dokládat úřadům různé skutečnosti, které by si úřad mohl ověřit sám</a:t>
            </a:r>
          </a:p>
          <a:p>
            <a:pPr>
              <a:lnSpc>
                <a:spcPct val="110000"/>
              </a:lnSpc>
              <a:defRPr/>
            </a:pPr>
            <a:endParaRPr lang="cs-CZ" sz="1900" dirty="0" smtClean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 smtClean="0"/>
              <a:t>Děkuji za pozornost.</a:t>
            </a:r>
          </a:p>
          <a:p>
            <a:r>
              <a:rPr lang="cs-CZ" sz="3200" dirty="0" smtClean="0"/>
              <a:t>Otázky?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298407088"/>
      </p:ext>
    </p:extLst>
  </p:cSld>
  <p:clrMapOvr>
    <a:masterClrMapping/>
  </p:clrMapOvr>
  <p:transition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765175"/>
            <a:ext cx="7847012" cy="503585"/>
          </a:xfrm>
        </p:spPr>
        <p:txBody>
          <a:bodyPr/>
          <a:lstStyle/>
          <a:p>
            <a:r>
              <a:rPr lang="cs-CZ" sz="3300" smtClean="0"/>
              <a:t>Základní registry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07504" y="1484784"/>
          <a:ext cx="8856984" cy="5112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2" y="692697"/>
            <a:ext cx="8280275" cy="576064"/>
          </a:xfrm>
        </p:spPr>
        <p:txBody>
          <a:bodyPr>
            <a:normAutofit fontScale="90000"/>
          </a:bodyPr>
          <a:lstStyle/>
          <a:p>
            <a:pPr lvl="0"/>
            <a:r>
              <a:rPr lang="cs-CZ" sz="3600" dirty="0" smtClean="0"/>
              <a:t>Informační systém základních registrů</a:t>
            </a:r>
            <a:endParaRPr lang="cs-CZ" sz="36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07504" y="1484784"/>
          <a:ext cx="8856984" cy="5112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765175"/>
            <a:ext cx="7847012" cy="503585"/>
          </a:xfrm>
        </p:spPr>
        <p:txBody>
          <a:bodyPr/>
          <a:lstStyle/>
          <a:p>
            <a:r>
              <a:rPr lang="cs-CZ" sz="3300" smtClean="0"/>
              <a:t>Základní registry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628800"/>
            <a:ext cx="7772400" cy="504028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100" dirty="0" smtClean="0"/>
              <a:t>obsah základních registrů, informačního systému základních registrů a informačního systému územní identifikace vymezuje Zákon 111/2009 Sb., o základních registrech</a:t>
            </a:r>
          </a:p>
          <a:p>
            <a:pPr>
              <a:defRPr/>
            </a:pPr>
            <a:r>
              <a:rPr lang="cs-CZ" sz="2100" dirty="0" smtClean="0"/>
              <a:t>ten také a stanovuje práva a povinnosti, které souvisejí s jejich vytvářením, užíváním a provozem</a:t>
            </a:r>
          </a:p>
          <a:p>
            <a:pPr>
              <a:defRPr/>
            </a:pPr>
            <a:r>
              <a:rPr lang="cs-CZ" sz="2100" dirty="0" smtClean="0"/>
              <a:t>registry můžeme chápat jako centrální databáze, které by měly sdružovat všechny podstatné informace o všech subjektech (občané, organizace) a objektech (pozemky, dopravní prostředky atd.), kterých se dotýká státní a veřejná správa. Jsou to nástroje, umožňující nabízet relevantní a nezpochybnitelná data, tzv. referenční údaje</a:t>
            </a:r>
          </a:p>
          <a:p>
            <a:pPr>
              <a:defRPr/>
            </a:pPr>
            <a:r>
              <a:rPr lang="cs-CZ" sz="2100" dirty="0" smtClean="0"/>
              <a:t>obsah registru tvoří údaje o objektech, které jsou v něm vedeny a jsou v něm vedeny referenční a ostatní údaje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765175"/>
            <a:ext cx="7847012" cy="503585"/>
          </a:xfrm>
        </p:spPr>
        <p:txBody>
          <a:bodyPr/>
          <a:lstStyle/>
          <a:p>
            <a:r>
              <a:rPr lang="cs-CZ" sz="3300" smtClean="0"/>
              <a:t>Základní registry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628800"/>
            <a:ext cx="7772400" cy="504028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100" dirty="0" smtClean="0"/>
              <a:t>referenční údaje jsou povinně využívány dalšími informačními systémy veřejné správy</a:t>
            </a:r>
          </a:p>
          <a:p>
            <a:pPr>
              <a:defRPr/>
            </a:pPr>
            <a:r>
              <a:rPr lang="cs-CZ" sz="2100" dirty="0" smtClean="0"/>
              <a:t>práva k datům obsaženým v registru vykonává správce registru</a:t>
            </a:r>
          </a:p>
          <a:p>
            <a:pPr>
              <a:defRPr/>
            </a:pPr>
            <a:r>
              <a:rPr lang="cs-CZ" sz="2100" dirty="0" smtClean="0"/>
              <a:t>přístup orgánů veřejné moci (OVM) k referenčním údajům je možný pouze prostřednictvím:</a:t>
            </a:r>
          </a:p>
          <a:p>
            <a:pPr lvl="1">
              <a:defRPr/>
            </a:pPr>
            <a:r>
              <a:rPr lang="cs-CZ" sz="1700" dirty="0" smtClean="0"/>
              <a:t>registrovaných </a:t>
            </a:r>
            <a:r>
              <a:rPr lang="cs-CZ" sz="1700" dirty="0" err="1" smtClean="0"/>
              <a:t>Agendových</a:t>
            </a:r>
            <a:r>
              <a:rPr lang="cs-CZ" sz="1700" dirty="0" smtClean="0"/>
              <a:t> informačních systémů (tj. AIS majících certifikát pro komunikaci s ISZR vydaný SZR a disponujících oprávněními podle registrované agendy) - prostřednictvím volání služeb vnějšího rozhraní informačního systému základních registrů (ISZR)</a:t>
            </a:r>
          </a:p>
          <a:p>
            <a:pPr lvl="1">
              <a:defRPr/>
            </a:pPr>
            <a:r>
              <a:rPr lang="cs-CZ" sz="2100" dirty="0" smtClean="0"/>
              <a:t>datových schránek (na základě formuláře žádosti a formuláře odpovědi)</a:t>
            </a:r>
          </a:p>
          <a:p>
            <a:pPr lvl="1">
              <a:defRPr/>
            </a:pPr>
            <a:r>
              <a:rPr lang="cs-CZ" sz="2100" dirty="0" err="1" smtClean="0"/>
              <a:t>CzechPOINT</a:t>
            </a:r>
            <a:r>
              <a:rPr lang="cs-CZ" sz="2100" dirty="0" smtClean="0"/>
              <a:t> (přes JIP KAAS, na základě formuláře žádosti a formuláře odpovědi)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765175"/>
            <a:ext cx="7847012" cy="503585"/>
          </a:xfrm>
        </p:spPr>
        <p:txBody>
          <a:bodyPr/>
          <a:lstStyle/>
          <a:p>
            <a:r>
              <a:rPr lang="cs-CZ" sz="3300" dirty="0" smtClean="0"/>
              <a:t>Základní registry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684213" y="1628800"/>
          <a:ext cx="7772400" cy="50402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765175"/>
            <a:ext cx="7847012" cy="503585"/>
          </a:xfrm>
        </p:spPr>
        <p:txBody>
          <a:bodyPr/>
          <a:lstStyle/>
          <a:p>
            <a:r>
              <a:rPr lang="cs-CZ" sz="3300" dirty="0" smtClean="0"/>
              <a:t>Základní registry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684213" y="1628800"/>
          <a:ext cx="7772400" cy="50402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2_Profil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705</TotalTime>
  <Words>1629</Words>
  <Application>Microsoft Office PowerPoint</Application>
  <PresentationFormat>Předvádění na obrazovce (4:3)</PresentationFormat>
  <Paragraphs>196</Paragraphs>
  <Slides>30</Slides>
  <Notes>3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7" baseType="lpstr">
      <vt:lpstr>Arial</vt:lpstr>
      <vt:lpstr>Calibri</vt:lpstr>
      <vt:lpstr>Times New Roman</vt:lpstr>
      <vt:lpstr>Verdana</vt:lpstr>
      <vt:lpstr>Wingdings</vt:lpstr>
      <vt:lpstr>2_Profil</vt:lpstr>
      <vt:lpstr>Visio</vt:lpstr>
      <vt:lpstr>INFORMAČNÍ SYSTÉMY VE VEŘEJNÉ SPRÁVĚ</vt:lpstr>
      <vt:lpstr>INFORMAČNÍ SYSTÉMY VE VEŘEJNÉ SPRÁVĚ</vt:lpstr>
      <vt:lpstr>Současný stav v oblasti dat VS</vt:lpstr>
      <vt:lpstr>Základní registry</vt:lpstr>
      <vt:lpstr>Informační systém základních registrů</vt:lpstr>
      <vt:lpstr>Základní registry</vt:lpstr>
      <vt:lpstr>Základní registry</vt:lpstr>
      <vt:lpstr>Základní registry</vt:lpstr>
      <vt:lpstr>Základní registry</vt:lpstr>
      <vt:lpstr>Okruhy registrů ve veřejné správě</vt:lpstr>
      <vt:lpstr>Základní registry</vt:lpstr>
      <vt:lpstr>Referenční údaj </vt:lpstr>
      <vt:lpstr>Referenční   údaj</vt:lpstr>
      <vt:lpstr>Správa základních registrů</vt:lpstr>
      <vt:lpstr>Soustava základních registrů veřejné správy</vt:lpstr>
      <vt:lpstr>Registr obyvatel</vt:lpstr>
      <vt:lpstr>Registr osob (hospodářských subjektů)</vt:lpstr>
      <vt:lpstr>Registr územní identifikace, adres a nemovitostí (RUIAN)</vt:lpstr>
      <vt:lpstr>Registr práv a povinností</vt:lpstr>
      <vt:lpstr>Komunikace mezi základními registry veřejné správy </vt:lpstr>
      <vt:lpstr>Soustava základních registrů veřejné správy</vt:lpstr>
      <vt:lpstr>Globální funkcionalita systému Základních registrů</vt:lpstr>
      <vt:lpstr>Komponenty systému základních registrů</vt:lpstr>
      <vt:lpstr>Komponenty systému základních registrů</vt:lpstr>
      <vt:lpstr>Komponenty systému základních registrů</vt:lpstr>
      <vt:lpstr>Komponenty systému základních registrů</vt:lpstr>
      <vt:lpstr>Informační systém základních registrů</vt:lpstr>
      <vt:lpstr>Převodník identifikátorů fyzických osob ORG - převodník</vt:lpstr>
      <vt:lpstr>Převodník identifikátorů fyzických osob ORG - převodník</vt:lpstr>
      <vt:lpstr>Prezentace aplikace PowerPoint</vt:lpstr>
    </vt:vector>
  </TitlesOfParts>
  <Company>OPF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ISVS3</dc:title>
  <dc:creator>Roman Šperka</dc:creator>
  <cp:lastModifiedBy>Roman Šperka</cp:lastModifiedBy>
  <cp:revision>100</cp:revision>
  <dcterms:created xsi:type="dcterms:W3CDTF">2004-02-25T14:21:30Z</dcterms:created>
  <dcterms:modified xsi:type="dcterms:W3CDTF">2018-03-05T14:04:17Z</dcterms:modified>
</cp:coreProperties>
</file>