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3"/>
  </p:notesMasterIdLst>
  <p:sldIdLst>
    <p:sldId id="256" r:id="rId2"/>
    <p:sldId id="257" r:id="rId3"/>
    <p:sldId id="292" r:id="rId4"/>
    <p:sldId id="311" r:id="rId5"/>
    <p:sldId id="298" r:id="rId6"/>
    <p:sldId id="307" r:id="rId7"/>
    <p:sldId id="306" r:id="rId8"/>
    <p:sldId id="300" r:id="rId9"/>
    <p:sldId id="293" r:id="rId10"/>
    <p:sldId id="308" r:id="rId11"/>
    <p:sldId id="294" r:id="rId12"/>
    <p:sldId id="296" r:id="rId13"/>
    <p:sldId id="301" r:id="rId14"/>
    <p:sldId id="299" r:id="rId15"/>
    <p:sldId id="309" r:id="rId16"/>
    <p:sldId id="310" r:id="rId17"/>
    <p:sldId id="302" r:id="rId18"/>
    <p:sldId id="304" r:id="rId19"/>
    <p:sldId id="305" r:id="rId20"/>
    <p:sldId id="303" r:id="rId21"/>
    <p:sldId id="312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7B2C8-7E6D-4372-8857-02DACB733452}" type="doc">
      <dgm:prSet loTypeId="urn:microsoft.com/office/officeart/2005/8/layout/target3" loCatId="list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DD8A9E8B-6272-4DDF-89B8-394238A3F57B}">
      <dgm:prSet/>
      <dgm:spPr/>
      <dgm:t>
        <a:bodyPr/>
        <a:lstStyle/>
        <a:p>
          <a:pPr rtl="0"/>
          <a:r>
            <a:rPr lang="cs-CZ" dirty="0" smtClean="0"/>
            <a:t>Agenda je souhrn činností spočívajících ve výkonu vymezeného okruhu vzájemně souvisejících činností v rámci působnosti orgánu veřejné moci. </a:t>
          </a:r>
          <a:endParaRPr lang="cs-CZ" dirty="0"/>
        </a:p>
      </dgm:t>
    </dgm:pt>
    <dgm:pt modelId="{34B9A25C-921D-41FA-AA6D-8406438B2A80}" type="parTrans" cxnId="{7E48EC97-009A-44B3-9F03-C900E5940B45}">
      <dgm:prSet/>
      <dgm:spPr/>
      <dgm:t>
        <a:bodyPr/>
        <a:lstStyle/>
        <a:p>
          <a:endParaRPr lang="cs-CZ"/>
        </a:p>
      </dgm:t>
    </dgm:pt>
    <dgm:pt modelId="{8D562654-4905-432E-9198-A31D48E24C17}" type="sibTrans" cxnId="{7E48EC97-009A-44B3-9F03-C900E5940B45}">
      <dgm:prSet/>
      <dgm:spPr/>
      <dgm:t>
        <a:bodyPr/>
        <a:lstStyle/>
        <a:p>
          <a:endParaRPr lang="cs-CZ"/>
        </a:p>
      </dgm:t>
    </dgm:pt>
    <dgm:pt modelId="{487DAA22-674B-4586-935A-DC0A69EC4A0A}">
      <dgm:prSet/>
      <dgm:spPr/>
      <dgm:t>
        <a:bodyPr/>
        <a:lstStyle/>
        <a:p>
          <a:pPr rtl="0"/>
          <a:r>
            <a:rPr lang="cs-CZ" smtClean="0"/>
            <a:t>Je vymezena konkrétním zákonem, který upravuje způsob výkonu konkrétního úseku veřejné správy</a:t>
          </a:r>
          <a:endParaRPr lang="cs-CZ" dirty="0"/>
        </a:p>
      </dgm:t>
    </dgm:pt>
    <dgm:pt modelId="{F5D45806-2554-4E9C-AA55-2519110F1F89}" type="parTrans" cxnId="{8041FC8C-1061-4AC3-8B1C-F83FD03390D4}">
      <dgm:prSet/>
      <dgm:spPr/>
    </dgm:pt>
    <dgm:pt modelId="{3CCC269F-070B-4740-A82F-E57697352C61}" type="sibTrans" cxnId="{8041FC8C-1061-4AC3-8B1C-F83FD03390D4}">
      <dgm:prSet/>
      <dgm:spPr/>
    </dgm:pt>
    <dgm:pt modelId="{C949240C-69EB-409B-901E-065ABDA7633F}" type="pres">
      <dgm:prSet presAssocID="{8E57B2C8-7E6D-4372-8857-02DACB7334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B4EE37B-F46A-4FC3-9753-D09F6938CDB3}" type="pres">
      <dgm:prSet presAssocID="{DD8A9E8B-6272-4DDF-89B8-394238A3F57B}" presName="circle1" presStyleLbl="node1" presStyleIdx="0" presStyleCnt="2"/>
      <dgm:spPr/>
      <dgm:t>
        <a:bodyPr/>
        <a:lstStyle/>
        <a:p>
          <a:endParaRPr lang="cs-CZ"/>
        </a:p>
      </dgm:t>
    </dgm:pt>
    <dgm:pt modelId="{BDF5D79E-5052-4C20-BA3C-E12FA3B050C5}" type="pres">
      <dgm:prSet presAssocID="{DD8A9E8B-6272-4DDF-89B8-394238A3F57B}" presName="space" presStyleCnt="0"/>
      <dgm:spPr/>
      <dgm:t>
        <a:bodyPr/>
        <a:lstStyle/>
        <a:p>
          <a:endParaRPr lang="cs-CZ"/>
        </a:p>
      </dgm:t>
    </dgm:pt>
    <dgm:pt modelId="{D9243970-5F11-419D-B13F-9636C047C614}" type="pres">
      <dgm:prSet presAssocID="{DD8A9E8B-6272-4DDF-89B8-394238A3F57B}" presName="rect1" presStyleLbl="alignAcc1" presStyleIdx="0" presStyleCnt="2"/>
      <dgm:spPr/>
      <dgm:t>
        <a:bodyPr/>
        <a:lstStyle/>
        <a:p>
          <a:endParaRPr lang="cs-CZ"/>
        </a:p>
      </dgm:t>
    </dgm:pt>
    <dgm:pt modelId="{F9B45D83-E33C-4DF6-B185-41373F2BAC71}" type="pres">
      <dgm:prSet presAssocID="{487DAA22-674B-4586-935A-DC0A69EC4A0A}" presName="vertSpace2" presStyleLbl="node1" presStyleIdx="0" presStyleCnt="2"/>
      <dgm:spPr/>
    </dgm:pt>
    <dgm:pt modelId="{AE01DEEA-6782-4292-9A18-83188342F4A8}" type="pres">
      <dgm:prSet presAssocID="{487DAA22-674B-4586-935A-DC0A69EC4A0A}" presName="circle2" presStyleLbl="node1" presStyleIdx="1" presStyleCnt="2"/>
      <dgm:spPr/>
    </dgm:pt>
    <dgm:pt modelId="{FB4853F1-98A3-4B4F-A60A-79E61383DA18}" type="pres">
      <dgm:prSet presAssocID="{487DAA22-674B-4586-935A-DC0A69EC4A0A}" presName="rect2" presStyleLbl="alignAcc1" presStyleIdx="1" presStyleCnt="2"/>
      <dgm:spPr/>
      <dgm:t>
        <a:bodyPr/>
        <a:lstStyle/>
        <a:p>
          <a:endParaRPr lang="cs-CZ"/>
        </a:p>
      </dgm:t>
    </dgm:pt>
    <dgm:pt modelId="{3F2B8F90-918C-4305-BFF0-82ED9816A231}" type="pres">
      <dgm:prSet presAssocID="{DD8A9E8B-6272-4DDF-89B8-394238A3F57B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05932D-7917-49FE-9CAC-7A7EFF19A465}" type="pres">
      <dgm:prSet presAssocID="{487DAA22-674B-4586-935A-DC0A69EC4A0A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B4B23B-40B9-4944-A444-EA5BC5ED621A}" type="presOf" srcId="{DD8A9E8B-6272-4DDF-89B8-394238A3F57B}" destId="{D9243970-5F11-419D-B13F-9636C047C614}" srcOrd="0" destOrd="0" presId="urn:microsoft.com/office/officeart/2005/8/layout/target3"/>
    <dgm:cxn modelId="{981F86A6-D802-454F-80E6-F8FF74986C53}" type="presOf" srcId="{DD8A9E8B-6272-4DDF-89B8-394238A3F57B}" destId="{3F2B8F90-918C-4305-BFF0-82ED9816A231}" srcOrd="1" destOrd="0" presId="urn:microsoft.com/office/officeart/2005/8/layout/target3"/>
    <dgm:cxn modelId="{E34C4EE5-E2D0-48B5-9F74-2CFE5CE0E0AC}" type="presOf" srcId="{8E57B2C8-7E6D-4372-8857-02DACB733452}" destId="{C949240C-69EB-409B-901E-065ABDA7633F}" srcOrd="0" destOrd="0" presId="urn:microsoft.com/office/officeart/2005/8/layout/target3"/>
    <dgm:cxn modelId="{981AFE09-7E2C-401E-86B0-3B524FF572C6}" type="presOf" srcId="{487DAA22-674B-4586-935A-DC0A69EC4A0A}" destId="{C305932D-7917-49FE-9CAC-7A7EFF19A465}" srcOrd="1" destOrd="0" presId="urn:microsoft.com/office/officeart/2005/8/layout/target3"/>
    <dgm:cxn modelId="{05EA529C-99BD-4CE0-BF1C-2B77DAC146E1}" type="presOf" srcId="{487DAA22-674B-4586-935A-DC0A69EC4A0A}" destId="{FB4853F1-98A3-4B4F-A60A-79E61383DA18}" srcOrd="0" destOrd="0" presId="urn:microsoft.com/office/officeart/2005/8/layout/target3"/>
    <dgm:cxn modelId="{8041FC8C-1061-4AC3-8B1C-F83FD03390D4}" srcId="{8E57B2C8-7E6D-4372-8857-02DACB733452}" destId="{487DAA22-674B-4586-935A-DC0A69EC4A0A}" srcOrd="1" destOrd="0" parTransId="{F5D45806-2554-4E9C-AA55-2519110F1F89}" sibTransId="{3CCC269F-070B-4740-A82F-E57697352C61}"/>
    <dgm:cxn modelId="{7E48EC97-009A-44B3-9F03-C900E5940B45}" srcId="{8E57B2C8-7E6D-4372-8857-02DACB733452}" destId="{DD8A9E8B-6272-4DDF-89B8-394238A3F57B}" srcOrd="0" destOrd="0" parTransId="{34B9A25C-921D-41FA-AA6D-8406438B2A80}" sibTransId="{8D562654-4905-432E-9198-A31D48E24C17}"/>
    <dgm:cxn modelId="{FA6B4535-D1D4-4E97-B09C-09CD2B95FB5F}" type="presParOf" srcId="{C949240C-69EB-409B-901E-065ABDA7633F}" destId="{5B4EE37B-F46A-4FC3-9753-D09F6938CDB3}" srcOrd="0" destOrd="0" presId="urn:microsoft.com/office/officeart/2005/8/layout/target3"/>
    <dgm:cxn modelId="{E44BD0F8-2F9F-4401-A55C-FD79D14107A9}" type="presParOf" srcId="{C949240C-69EB-409B-901E-065ABDA7633F}" destId="{BDF5D79E-5052-4C20-BA3C-E12FA3B050C5}" srcOrd="1" destOrd="0" presId="urn:microsoft.com/office/officeart/2005/8/layout/target3"/>
    <dgm:cxn modelId="{0047C696-4D48-4325-947F-152C9251D28B}" type="presParOf" srcId="{C949240C-69EB-409B-901E-065ABDA7633F}" destId="{D9243970-5F11-419D-B13F-9636C047C614}" srcOrd="2" destOrd="0" presId="urn:microsoft.com/office/officeart/2005/8/layout/target3"/>
    <dgm:cxn modelId="{8CFB6C4F-85C9-43C8-BBFD-63ABB114C9B6}" type="presParOf" srcId="{C949240C-69EB-409B-901E-065ABDA7633F}" destId="{F9B45D83-E33C-4DF6-B185-41373F2BAC71}" srcOrd="3" destOrd="0" presId="urn:microsoft.com/office/officeart/2005/8/layout/target3"/>
    <dgm:cxn modelId="{1F0C1490-6CEF-44E6-B9A3-7C388DF4D799}" type="presParOf" srcId="{C949240C-69EB-409B-901E-065ABDA7633F}" destId="{AE01DEEA-6782-4292-9A18-83188342F4A8}" srcOrd="4" destOrd="0" presId="urn:microsoft.com/office/officeart/2005/8/layout/target3"/>
    <dgm:cxn modelId="{6B8C2B38-37D4-4234-A2C3-DF333BDF2996}" type="presParOf" srcId="{C949240C-69EB-409B-901E-065ABDA7633F}" destId="{FB4853F1-98A3-4B4F-A60A-79E61383DA18}" srcOrd="5" destOrd="0" presId="urn:microsoft.com/office/officeart/2005/8/layout/target3"/>
    <dgm:cxn modelId="{9160AF6E-22DC-45A3-A86D-4BFF898866BA}" type="presParOf" srcId="{C949240C-69EB-409B-901E-065ABDA7633F}" destId="{3F2B8F90-918C-4305-BFF0-82ED9816A231}" srcOrd="6" destOrd="0" presId="urn:microsoft.com/office/officeart/2005/8/layout/target3"/>
    <dgm:cxn modelId="{0D235914-0AD2-4C3E-974E-BF6E8D9A6464}" type="presParOf" srcId="{C949240C-69EB-409B-901E-065ABDA7633F}" destId="{C305932D-7917-49FE-9CAC-7A7EFF19A46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57B2C8-7E6D-4372-8857-02DACB733452}" type="doc">
      <dgm:prSet loTypeId="urn:microsoft.com/office/officeart/2005/8/layout/target3" loCatId="list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3B65BBB8-FA1C-4F72-A243-E3F5105E28C5}">
      <dgm:prSet/>
      <dgm:spPr/>
      <dgm:t>
        <a:bodyPr/>
        <a:lstStyle/>
        <a:p>
          <a:pPr rtl="0"/>
          <a:r>
            <a:rPr lang="cs-CZ" dirty="0" err="1" smtClean="0"/>
            <a:t>Agendový</a:t>
          </a:r>
          <a:r>
            <a:rPr lang="cs-CZ" dirty="0" smtClean="0"/>
            <a:t> informační systém je informační systém veřejné správy, sloužící k výkonu agendy.</a:t>
          </a:r>
          <a:endParaRPr lang="cs-CZ" dirty="0"/>
        </a:p>
      </dgm:t>
    </dgm:pt>
    <dgm:pt modelId="{3A32B488-75FB-4C2D-A141-32B105194973}" type="parTrans" cxnId="{D864D5CD-B781-47B9-BD61-740D6ABD2AE3}">
      <dgm:prSet/>
      <dgm:spPr/>
      <dgm:t>
        <a:bodyPr/>
        <a:lstStyle/>
        <a:p>
          <a:endParaRPr lang="cs-CZ"/>
        </a:p>
      </dgm:t>
    </dgm:pt>
    <dgm:pt modelId="{F266821E-482A-4BA4-9BB4-04EB0E23AF87}" type="sibTrans" cxnId="{D864D5CD-B781-47B9-BD61-740D6ABD2AE3}">
      <dgm:prSet/>
      <dgm:spPr/>
      <dgm:t>
        <a:bodyPr/>
        <a:lstStyle/>
        <a:p>
          <a:endParaRPr lang="cs-CZ"/>
        </a:p>
      </dgm:t>
    </dgm:pt>
    <dgm:pt modelId="{DA447E23-2A30-4B19-AFF8-1E398624C357}">
      <dgm:prSet/>
      <dgm:spPr/>
      <dgm:t>
        <a:bodyPr/>
        <a:lstStyle/>
        <a:p>
          <a:pPr rtl="0"/>
          <a:r>
            <a:rPr lang="cs-CZ" smtClean="0"/>
            <a:t>Sdílí </a:t>
          </a:r>
          <a:r>
            <a:rPr lang="cs-CZ" dirty="0" smtClean="0"/>
            <a:t>data se základními registry</a:t>
          </a:r>
          <a:endParaRPr lang="cs-CZ" dirty="0"/>
        </a:p>
      </dgm:t>
    </dgm:pt>
    <dgm:pt modelId="{9936AB1D-C42E-4EFE-BD0A-A6ED397554F1}" type="parTrans" cxnId="{41BF0CA4-71F7-430C-8A03-08424360EBAD}">
      <dgm:prSet/>
      <dgm:spPr/>
    </dgm:pt>
    <dgm:pt modelId="{C8F3A7FD-079D-4979-B3F6-D61EACA91CF1}" type="sibTrans" cxnId="{41BF0CA4-71F7-430C-8A03-08424360EBAD}">
      <dgm:prSet/>
      <dgm:spPr/>
    </dgm:pt>
    <dgm:pt modelId="{4F71F7E2-6243-46FC-BD37-A0FAAB2A1191}" type="pres">
      <dgm:prSet presAssocID="{8E57B2C8-7E6D-4372-8857-02DACB73345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79A77D-2089-4A86-B8EF-CBDD5B3C68CA}" type="pres">
      <dgm:prSet presAssocID="{3B65BBB8-FA1C-4F72-A243-E3F5105E28C5}" presName="circle1" presStyleLbl="node1" presStyleIdx="0" presStyleCnt="2"/>
      <dgm:spPr/>
      <dgm:t>
        <a:bodyPr/>
        <a:lstStyle/>
        <a:p>
          <a:endParaRPr lang="cs-CZ"/>
        </a:p>
      </dgm:t>
    </dgm:pt>
    <dgm:pt modelId="{563ED3AA-AD08-4978-8D9B-F3027F325AA8}" type="pres">
      <dgm:prSet presAssocID="{3B65BBB8-FA1C-4F72-A243-E3F5105E28C5}" presName="space" presStyleCnt="0"/>
      <dgm:spPr/>
      <dgm:t>
        <a:bodyPr/>
        <a:lstStyle/>
        <a:p>
          <a:endParaRPr lang="cs-CZ"/>
        </a:p>
      </dgm:t>
    </dgm:pt>
    <dgm:pt modelId="{4B396FCA-1BF6-493C-BDA6-B5019C4D7EAC}" type="pres">
      <dgm:prSet presAssocID="{3B65BBB8-FA1C-4F72-A243-E3F5105E28C5}" presName="rect1" presStyleLbl="alignAcc1" presStyleIdx="0" presStyleCnt="2"/>
      <dgm:spPr/>
      <dgm:t>
        <a:bodyPr/>
        <a:lstStyle/>
        <a:p>
          <a:endParaRPr lang="cs-CZ"/>
        </a:p>
      </dgm:t>
    </dgm:pt>
    <dgm:pt modelId="{F656975E-5EF3-4701-9859-ACF2316BF41B}" type="pres">
      <dgm:prSet presAssocID="{DA447E23-2A30-4B19-AFF8-1E398624C357}" presName="vertSpace2" presStyleLbl="node1" presStyleIdx="0" presStyleCnt="2"/>
      <dgm:spPr/>
    </dgm:pt>
    <dgm:pt modelId="{7771F971-2243-41C3-A021-1AC11E21BAF7}" type="pres">
      <dgm:prSet presAssocID="{DA447E23-2A30-4B19-AFF8-1E398624C357}" presName="circle2" presStyleLbl="node1" presStyleIdx="1" presStyleCnt="2"/>
      <dgm:spPr/>
    </dgm:pt>
    <dgm:pt modelId="{07464425-EE9D-43CC-86B2-A52020A21B20}" type="pres">
      <dgm:prSet presAssocID="{DA447E23-2A30-4B19-AFF8-1E398624C357}" presName="rect2" presStyleLbl="alignAcc1" presStyleIdx="1" presStyleCnt="2"/>
      <dgm:spPr/>
      <dgm:t>
        <a:bodyPr/>
        <a:lstStyle/>
        <a:p>
          <a:endParaRPr lang="cs-CZ"/>
        </a:p>
      </dgm:t>
    </dgm:pt>
    <dgm:pt modelId="{A1F845D4-2698-458B-B045-6568CF40285A}" type="pres">
      <dgm:prSet presAssocID="{3B65BBB8-FA1C-4F72-A243-E3F5105E28C5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07246E-6557-4A9A-ADC6-78D4403BF754}" type="pres">
      <dgm:prSet presAssocID="{DA447E23-2A30-4B19-AFF8-1E398624C357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4AFC86-6235-4DBA-8A32-83CD959A80F8}" type="presOf" srcId="{3B65BBB8-FA1C-4F72-A243-E3F5105E28C5}" destId="{A1F845D4-2698-458B-B045-6568CF40285A}" srcOrd="1" destOrd="0" presId="urn:microsoft.com/office/officeart/2005/8/layout/target3"/>
    <dgm:cxn modelId="{A5FB0F89-8839-40C7-AAAF-C02AF4BA8F1B}" type="presOf" srcId="{8E57B2C8-7E6D-4372-8857-02DACB733452}" destId="{4F71F7E2-6243-46FC-BD37-A0FAAB2A1191}" srcOrd="0" destOrd="0" presId="urn:microsoft.com/office/officeart/2005/8/layout/target3"/>
    <dgm:cxn modelId="{13AA3DFA-30EB-459C-98DB-4CAF5B284362}" type="presOf" srcId="{DA447E23-2A30-4B19-AFF8-1E398624C357}" destId="{6507246E-6557-4A9A-ADC6-78D4403BF754}" srcOrd="1" destOrd="0" presId="urn:microsoft.com/office/officeart/2005/8/layout/target3"/>
    <dgm:cxn modelId="{65022D17-B320-44E9-8AF0-18AF74A7123B}" type="presOf" srcId="{3B65BBB8-FA1C-4F72-A243-E3F5105E28C5}" destId="{4B396FCA-1BF6-493C-BDA6-B5019C4D7EAC}" srcOrd="0" destOrd="0" presId="urn:microsoft.com/office/officeart/2005/8/layout/target3"/>
    <dgm:cxn modelId="{82253025-D261-4CBD-A89C-F71FAF1E2586}" type="presOf" srcId="{DA447E23-2A30-4B19-AFF8-1E398624C357}" destId="{07464425-EE9D-43CC-86B2-A52020A21B20}" srcOrd="0" destOrd="0" presId="urn:microsoft.com/office/officeart/2005/8/layout/target3"/>
    <dgm:cxn modelId="{41BF0CA4-71F7-430C-8A03-08424360EBAD}" srcId="{8E57B2C8-7E6D-4372-8857-02DACB733452}" destId="{DA447E23-2A30-4B19-AFF8-1E398624C357}" srcOrd="1" destOrd="0" parTransId="{9936AB1D-C42E-4EFE-BD0A-A6ED397554F1}" sibTransId="{C8F3A7FD-079D-4979-B3F6-D61EACA91CF1}"/>
    <dgm:cxn modelId="{D864D5CD-B781-47B9-BD61-740D6ABD2AE3}" srcId="{8E57B2C8-7E6D-4372-8857-02DACB733452}" destId="{3B65BBB8-FA1C-4F72-A243-E3F5105E28C5}" srcOrd="0" destOrd="0" parTransId="{3A32B488-75FB-4C2D-A141-32B105194973}" sibTransId="{F266821E-482A-4BA4-9BB4-04EB0E23AF87}"/>
    <dgm:cxn modelId="{E826D139-737F-4643-9837-8C6738643286}" type="presParOf" srcId="{4F71F7E2-6243-46FC-BD37-A0FAAB2A1191}" destId="{FF79A77D-2089-4A86-B8EF-CBDD5B3C68CA}" srcOrd="0" destOrd="0" presId="urn:microsoft.com/office/officeart/2005/8/layout/target3"/>
    <dgm:cxn modelId="{A93B4C8F-3347-4A3D-90A6-344FFB93CB99}" type="presParOf" srcId="{4F71F7E2-6243-46FC-BD37-A0FAAB2A1191}" destId="{563ED3AA-AD08-4978-8D9B-F3027F325AA8}" srcOrd="1" destOrd="0" presId="urn:microsoft.com/office/officeart/2005/8/layout/target3"/>
    <dgm:cxn modelId="{A1F074A3-3AD1-4CAC-BBFA-D6BF1F732C98}" type="presParOf" srcId="{4F71F7E2-6243-46FC-BD37-A0FAAB2A1191}" destId="{4B396FCA-1BF6-493C-BDA6-B5019C4D7EAC}" srcOrd="2" destOrd="0" presId="urn:microsoft.com/office/officeart/2005/8/layout/target3"/>
    <dgm:cxn modelId="{75F31C78-0234-485F-97F6-1B78364D2BBC}" type="presParOf" srcId="{4F71F7E2-6243-46FC-BD37-A0FAAB2A1191}" destId="{F656975E-5EF3-4701-9859-ACF2316BF41B}" srcOrd="3" destOrd="0" presId="urn:microsoft.com/office/officeart/2005/8/layout/target3"/>
    <dgm:cxn modelId="{3E85DBE3-83E6-463B-A092-311F9079DE5B}" type="presParOf" srcId="{4F71F7E2-6243-46FC-BD37-A0FAAB2A1191}" destId="{7771F971-2243-41C3-A021-1AC11E21BAF7}" srcOrd="4" destOrd="0" presId="urn:microsoft.com/office/officeart/2005/8/layout/target3"/>
    <dgm:cxn modelId="{1988FD42-E1BA-466A-9813-E7694E38D96C}" type="presParOf" srcId="{4F71F7E2-6243-46FC-BD37-A0FAAB2A1191}" destId="{07464425-EE9D-43CC-86B2-A52020A21B20}" srcOrd="5" destOrd="0" presId="urn:microsoft.com/office/officeart/2005/8/layout/target3"/>
    <dgm:cxn modelId="{62171FEA-7E17-46E2-BFF7-CB054A450BAF}" type="presParOf" srcId="{4F71F7E2-6243-46FC-BD37-A0FAAB2A1191}" destId="{A1F845D4-2698-458B-B045-6568CF40285A}" srcOrd="6" destOrd="0" presId="urn:microsoft.com/office/officeart/2005/8/layout/target3"/>
    <dgm:cxn modelId="{B84FFE26-A35E-4D41-AC40-8460AB3D8859}" type="presParOf" srcId="{4F71F7E2-6243-46FC-BD37-A0FAAB2A1191}" destId="{6507246E-6557-4A9A-ADC6-78D4403BF75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57B2C8-7E6D-4372-8857-02DACB733452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C936FB5F-BA4E-4074-8800-36D2F0206153}">
      <dgm:prSet/>
      <dgm:spPr/>
      <dgm:t>
        <a:bodyPr/>
        <a:lstStyle/>
        <a:p>
          <a:pPr rtl="0"/>
          <a:r>
            <a:rPr lang="cs-CZ" dirty="0" smtClean="0"/>
            <a:t>Činnost</a:t>
          </a:r>
          <a:endParaRPr lang="cs-CZ" dirty="0"/>
        </a:p>
      </dgm:t>
    </dgm:pt>
    <dgm:pt modelId="{0F708BF1-DB93-4AEB-8EB4-4C842FF92E23}" type="parTrans" cxnId="{2BC460FD-59FB-4892-ABBC-EF93648B475A}">
      <dgm:prSet/>
      <dgm:spPr/>
      <dgm:t>
        <a:bodyPr/>
        <a:lstStyle/>
        <a:p>
          <a:endParaRPr lang="cs-CZ"/>
        </a:p>
      </dgm:t>
    </dgm:pt>
    <dgm:pt modelId="{ECC6F9D7-DC3D-4A12-B881-F036E5E48324}" type="sibTrans" cxnId="{2BC460FD-59FB-4892-ABBC-EF93648B475A}">
      <dgm:prSet/>
      <dgm:spPr/>
      <dgm:t>
        <a:bodyPr/>
        <a:lstStyle/>
        <a:p>
          <a:endParaRPr lang="cs-CZ"/>
        </a:p>
      </dgm:t>
    </dgm:pt>
    <dgm:pt modelId="{04274ED7-312E-4075-80A0-21FA4D8F24D5}">
      <dgm:prSet/>
      <dgm:spPr/>
      <dgm:t>
        <a:bodyPr/>
        <a:lstStyle/>
        <a:p>
          <a:pPr rtl="0"/>
          <a:r>
            <a:rPr lang="cs-CZ" dirty="0" smtClean="0"/>
            <a:t>soubor úkonů, které jsou za účelem výkonu veřejné moci vykonávány orgány veřejné moci v rámci jejich agendy</a:t>
          </a:r>
          <a:endParaRPr lang="cs-CZ" dirty="0"/>
        </a:p>
      </dgm:t>
    </dgm:pt>
    <dgm:pt modelId="{2082E5C9-DEC6-4586-A107-48C432170D25}" type="parTrans" cxnId="{E4892873-C77E-4433-8F00-458AF2C5E26A}">
      <dgm:prSet/>
      <dgm:spPr/>
      <dgm:t>
        <a:bodyPr/>
        <a:lstStyle/>
        <a:p>
          <a:endParaRPr lang="cs-CZ"/>
        </a:p>
      </dgm:t>
    </dgm:pt>
    <dgm:pt modelId="{3C7DBDB4-FD6A-434C-8F7E-67935A6F26C1}" type="sibTrans" cxnId="{E4892873-C77E-4433-8F00-458AF2C5E26A}">
      <dgm:prSet/>
      <dgm:spPr/>
      <dgm:t>
        <a:bodyPr/>
        <a:lstStyle/>
        <a:p>
          <a:endParaRPr lang="cs-CZ"/>
        </a:p>
      </dgm:t>
    </dgm:pt>
    <dgm:pt modelId="{0CC71000-7CE7-4958-8ACD-C873911738DC}">
      <dgm:prSet/>
      <dgm:spPr/>
      <dgm:t>
        <a:bodyPr/>
        <a:lstStyle/>
        <a:p>
          <a:r>
            <a:rPr lang="cs-CZ" dirty="0" smtClean="0"/>
            <a:t>Role</a:t>
          </a:r>
          <a:endParaRPr lang="cs-CZ" dirty="0"/>
        </a:p>
      </dgm:t>
    </dgm:pt>
    <dgm:pt modelId="{A0AC31D6-63C9-4621-A85B-360B2C9E0F8A}" type="parTrans" cxnId="{859B0091-69C3-47EF-8480-DC1D03B0BFDA}">
      <dgm:prSet/>
      <dgm:spPr/>
      <dgm:t>
        <a:bodyPr/>
        <a:lstStyle/>
        <a:p>
          <a:endParaRPr lang="cs-CZ"/>
        </a:p>
      </dgm:t>
    </dgm:pt>
    <dgm:pt modelId="{CC37C277-149D-4711-91EB-12E01705DFED}" type="sibTrans" cxnId="{859B0091-69C3-47EF-8480-DC1D03B0BFDA}">
      <dgm:prSet/>
      <dgm:spPr/>
      <dgm:t>
        <a:bodyPr/>
        <a:lstStyle/>
        <a:p>
          <a:endParaRPr lang="cs-CZ"/>
        </a:p>
      </dgm:t>
    </dgm:pt>
    <dgm:pt modelId="{5CE4F00F-238B-4294-A44F-FF5899BCC971}">
      <dgm:prSet/>
      <dgm:spPr/>
      <dgm:t>
        <a:bodyPr/>
        <a:lstStyle/>
        <a:p>
          <a:r>
            <a:rPr lang="cs-CZ" dirty="0" smtClean="0"/>
            <a:t>souhrn oprávnění úřední osoby, která vykonává určitou činnost, k přístupu </a:t>
          </a:r>
        </a:p>
        <a:p>
          <a:r>
            <a:rPr lang="cs-CZ" dirty="0" smtClean="0"/>
            <a:t>k referenčním údajům v základních registrech nebo k údajům v </a:t>
          </a:r>
          <a:r>
            <a:rPr lang="cs-CZ" dirty="0" err="1" smtClean="0"/>
            <a:t>agendových</a:t>
          </a:r>
          <a:r>
            <a:rPr lang="cs-CZ" dirty="0" smtClean="0"/>
            <a:t> IS.</a:t>
          </a:r>
          <a:endParaRPr lang="cs-CZ" dirty="0"/>
        </a:p>
      </dgm:t>
    </dgm:pt>
    <dgm:pt modelId="{42F28A9A-780C-4C4D-ADE2-B4DF916107E9}" type="parTrans" cxnId="{9782EE03-3A59-4283-ACB8-164F19C949F1}">
      <dgm:prSet/>
      <dgm:spPr/>
      <dgm:t>
        <a:bodyPr/>
        <a:lstStyle/>
        <a:p>
          <a:endParaRPr lang="cs-CZ"/>
        </a:p>
      </dgm:t>
    </dgm:pt>
    <dgm:pt modelId="{7AE2CB16-CD5C-462F-B91C-FC6F3C0B6329}" type="sibTrans" cxnId="{9782EE03-3A59-4283-ACB8-164F19C949F1}">
      <dgm:prSet/>
      <dgm:spPr/>
      <dgm:t>
        <a:bodyPr/>
        <a:lstStyle/>
        <a:p>
          <a:endParaRPr lang="cs-CZ"/>
        </a:p>
      </dgm:t>
    </dgm:pt>
    <dgm:pt modelId="{C2FA4877-FE5E-448A-B24F-A3E68B282E03}">
      <dgm:prSet/>
      <dgm:spPr/>
      <dgm:t>
        <a:bodyPr/>
        <a:lstStyle/>
        <a:p>
          <a:r>
            <a:rPr lang="cs-CZ" dirty="0" smtClean="0"/>
            <a:t>Činnostní role</a:t>
          </a:r>
          <a:endParaRPr lang="cs-CZ" dirty="0"/>
        </a:p>
      </dgm:t>
    </dgm:pt>
    <dgm:pt modelId="{364D195D-6117-49A5-9D97-028C2C55264F}" type="parTrans" cxnId="{050E4176-CD9B-48D8-B28C-BFFFC417EF21}">
      <dgm:prSet/>
      <dgm:spPr/>
      <dgm:t>
        <a:bodyPr/>
        <a:lstStyle/>
        <a:p>
          <a:endParaRPr lang="cs-CZ"/>
        </a:p>
      </dgm:t>
    </dgm:pt>
    <dgm:pt modelId="{31D28822-D850-4B34-BA25-569D9DD879D6}" type="sibTrans" cxnId="{050E4176-CD9B-48D8-B28C-BFFFC417EF21}">
      <dgm:prSet/>
      <dgm:spPr/>
      <dgm:t>
        <a:bodyPr/>
        <a:lstStyle/>
        <a:p>
          <a:endParaRPr lang="cs-CZ"/>
        </a:p>
      </dgm:t>
    </dgm:pt>
    <dgm:pt modelId="{F4D0231E-FDCB-47D9-831E-5C4926594A8E}">
      <dgm:prSet/>
      <dgm:spPr/>
      <dgm:t>
        <a:bodyPr/>
        <a:lstStyle/>
        <a:p>
          <a:r>
            <a:rPr lang="cs-CZ" dirty="0" smtClean="0"/>
            <a:t>činnost s vydefinovanou rolí (oprávněním)</a:t>
          </a:r>
        </a:p>
        <a:p>
          <a:pPr rtl="0"/>
          <a:endParaRPr lang="cs-CZ" dirty="0"/>
        </a:p>
      </dgm:t>
    </dgm:pt>
    <dgm:pt modelId="{AEF8127B-9DFE-43FE-8C5A-45EED00F711B}" type="parTrans" cxnId="{69BAE72D-0739-4334-A086-BFF3D2B85798}">
      <dgm:prSet/>
      <dgm:spPr/>
      <dgm:t>
        <a:bodyPr/>
        <a:lstStyle/>
        <a:p>
          <a:endParaRPr lang="cs-CZ"/>
        </a:p>
      </dgm:t>
    </dgm:pt>
    <dgm:pt modelId="{59864F3B-1F5D-42FC-BAFC-F1BCA1D02192}" type="sibTrans" cxnId="{69BAE72D-0739-4334-A086-BFF3D2B85798}">
      <dgm:prSet/>
      <dgm:spPr/>
      <dgm:t>
        <a:bodyPr/>
        <a:lstStyle/>
        <a:p>
          <a:endParaRPr lang="cs-CZ"/>
        </a:p>
      </dgm:t>
    </dgm:pt>
    <dgm:pt modelId="{DF251110-1E09-43D3-9BBF-2B0A26435586}" type="pres">
      <dgm:prSet presAssocID="{8E57B2C8-7E6D-4372-8857-02DACB7334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EF795C-11C4-4E70-845D-125D1F3BDCDC}" type="pres">
      <dgm:prSet presAssocID="{C936FB5F-BA4E-4074-8800-36D2F0206153}" presName="parentLin" presStyleCnt="0"/>
      <dgm:spPr/>
    </dgm:pt>
    <dgm:pt modelId="{2EC9DA7B-6935-4AF2-B816-DC7FD23E36E3}" type="pres">
      <dgm:prSet presAssocID="{C936FB5F-BA4E-4074-8800-36D2F020615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A06B87D3-3678-410D-B924-4A44E308BB21}" type="pres">
      <dgm:prSet presAssocID="{C936FB5F-BA4E-4074-8800-36D2F02061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6702FF-67ED-4401-B6C5-2BFEC35B8FEF}" type="pres">
      <dgm:prSet presAssocID="{C936FB5F-BA4E-4074-8800-36D2F0206153}" presName="negativeSpace" presStyleCnt="0"/>
      <dgm:spPr/>
    </dgm:pt>
    <dgm:pt modelId="{C8668020-E384-4932-A91C-757A88086D35}" type="pres">
      <dgm:prSet presAssocID="{C936FB5F-BA4E-4074-8800-36D2F020615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BBFE08-97BA-4902-8E38-8BF32508BAFE}" type="pres">
      <dgm:prSet presAssocID="{ECC6F9D7-DC3D-4A12-B881-F036E5E48324}" presName="spaceBetweenRectangles" presStyleCnt="0"/>
      <dgm:spPr/>
    </dgm:pt>
    <dgm:pt modelId="{739FFADF-5522-4CBC-A5CE-2A6BBE081476}" type="pres">
      <dgm:prSet presAssocID="{0CC71000-7CE7-4958-8ACD-C873911738DC}" presName="parentLin" presStyleCnt="0"/>
      <dgm:spPr/>
    </dgm:pt>
    <dgm:pt modelId="{6DCCB396-7543-4718-B771-75DD5669F600}" type="pres">
      <dgm:prSet presAssocID="{0CC71000-7CE7-4958-8ACD-C873911738DC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9A49E20B-CBC0-4DD1-8233-C58985F7E6CE}" type="pres">
      <dgm:prSet presAssocID="{0CC71000-7CE7-4958-8ACD-C873911738D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9F00AA-A4DA-4D4F-B346-7073E9F27E7D}" type="pres">
      <dgm:prSet presAssocID="{0CC71000-7CE7-4958-8ACD-C873911738DC}" presName="negativeSpace" presStyleCnt="0"/>
      <dgm:spPr/>
    </dgm:pt>
    <dgm:pt modelId="{D35C39B3-A9AE-4D9E-BF68-78D9D8093F1B}" type="pres">
      <dgm:prSet presAssocID="{0CC71000-7CE7-4958-8ACD-C873911738D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B4BE63-232D-443B-AC5A-16941ED7DDAA}" type="pres">
      <dgm:prSet presAssocID="{CC37C277-149D-4711-91EB-12E01705DFED}" presName="spaceBetweenRectangles" presStyleCnt="0"/>
      <dgm:spPr/>
    </dgm:pt>
    <dgm:pt modelId="{F6247367-2FE4-4AF8-AFCC-B3B01A22A9EF}" type="pres">
      <dgm:prSet presAssocID="{C2FA4877-FE5E-448A-B24F-A3E68B282E03}" presName="parentLin" presStyleCnt="0"/>
      <dgm:spPr/>
    </dgm:pt>
    <dgm:pt modelId="{9E19C686-A7F0-4A63-BC18-33200C305CEC}" type="pres">
      <dgm:prSet presAssocID="{C2FA4877-FE5E-448A-B24F-A3E68B282E0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B7C35797-77AA-4C49-B736-5A41739A05E0}" type="pres">
      <dgm:prSet presAssocID="{C2FA4877-FE5E-448A-B24F-A3E68B282E0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C0641D-7720-4799-8BDC-C23571F313FD}" type="pres">
      <dgm:prSet presAssocID="{C2FA4877-FE5E-448A-B24F-A3E68B282E03}" presName="negativeSpace" presStyleCnt="0"/>
      <dgm:spPr/>
    </dgm:pt>
    <dgm:pt modelId="{E8B1EF9E-82ED-40A3-BB83-EC5277A91B83}" type="pres">
      <dgm:prSet presAssocID="{C2FA4877-FE5E-448A-B24F-A3E68B282E0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82EE03-3A59-4283-ACB8-164F19C949F1}" srcId="{0CC71000-7CE7-4958-8ACD-C873911738DC}" destId="{5CE4F00F-238B-4294-A44F-FF5899BCC971}" srcOrd="0" destOrd="0" parTransId="{42F28A9A-780C-4C4D-ADE2-B4DF916107E9}" sibTransId="{7AE2CB16-CD5C-462F-B91C-FC6F3C0B6329}"/>
    <dgm:cxn modelId="{859B0091-69C3-47EF-8480-DC1D03B0BFDA}" srcId="{8E57B2C8-7E6D-4372-8857-02DACB733452}" destId="{0CC71000-7CE7-4958-8ACD-C873911738DC}" srcOrd="1" destOrd="0" parTransId="{A0AC31D6-63C9-4621-A85B-360B2C9E0F8A}" sibTransId="{CC37C277-149D-4711-91EB-12E01705DFED}"/>
    <dgm:cxn modelId="{69BAE72D-0739-4334-A086-BFF3D2B85798}" srcId="{C2FA4877-FE5E-448A-B24F-A3E68B282E03}" destId="{F4D0231E-FDCB-47D9-831E-5C4926594A8E}" srcOrd="0" destOrd="0" parTransId="{AEF8127B-9DFE-43FE-8C5A-45EED00F711B}" sibTransId="{59864F3B-1F5D-42FC-BAFC-F1BCA1D02192}"/>
    <dgm:cxn modelId="{050E4176-CD9B-48D8-B28C-BFFFC417EF21}" srcId="{8E57B2C8-7E6D-4372-8857-02DACB733452}" destId="{C2FA4877-FE5E-448A-B24F-A3E68B282E03}" srcOrd="2" destOrd="0" parTransId="{364D195D-6117-49A5-9D97-028C2C55264F}" sibTransId="{31D28822-D850-4B34-BA25-569D9DD879D6}"/>
    <dgm:cxn modelId="{E4892873-C77E-4433-8F00-458AF2C5E26A}" srcId="{C936FB5F-BA4E-4074-8800-36D2F0206153}" destId="{04274ED7-312E-4075-80A0-21FA4D8F24D5}" srcOrd="0" destOrd="0" parTransId="{2082E5C9-DEC6-4586-A107-48C432170D25}" sibTransId="{3C7DBDB4-FD6A-434C-8F7E-67935A6F26C1}"/>
    <dgm:cxn modelId="{FC412AA9-18A8-41DB-A9A9-BD27A6DA4DD6}" type="presOf" srcId="{C2FA4877-FE5E-448A-B24F-A3E68B282E03}" destId="{9E19C686-A7F0-4A63-BC18-33200C305CEC}" srcOrd="0" destOrd="0" presId="urn:microsoft.com/office/officeart/2005/8/layout/list1"/>
    <dgm:cxn modelId="{3B52DB2E-2339-48F2-AA89-00F5BB79FC78}" type="presOf" srcId="{F4D0231E-FDCB-47D9-831E-5C4926594A8E}" destId="{E8B1EF9E-82ED-40A3-BB83-EC5277A91B83}" srcOrd="0" destOrd="0" presId="urn:microsoft.com/office/officeart/2005/8/layout/list1"/>
    <dgm:cxn modelId="{F90C931B-AA69-4D70-BF7F-845C4BD01F98}" type="presOf" srcId="{8E57B2C8-7E6D-4372-8857-02DACB733452}" destId="{DF251110-1E09-43D3-9BBF-2B0A26435586}" srcOrd="0" destOrd="0" presId="urn:microsoft.com/office/officeart/2005/8/layout/list1"/>
    <dgm:cxn modelId="{2438430A-0B43-4063-AE0A-7E8276053A08}" type="presOf" srcId="{0CC71000-7CE7-4958-8ACD-C873911738DC}" destId="{9A49E20B-CBC0-4DD1-8233-C58985F7E6CE}" srcOrd="1" destOrd="0" presId="urn:microsoft.com/office/officeart/2005/8/layout/list1"/>
    <dgm:cxn modelId="{2BC460FD-59FB-4892-ABBC-EF93648B475A}" srcId="{8E57B2C8-7E6D-4372-8857-02DACB733452}" destId="{C936FB5F-BA4E-4074-8800-36D2F0206153}" srcOrd="0" destOrd="0" parTransId="{0F708BF1-DB93-4AEB-8EB4-4C842FF92E23}" sibTransId="{ECC6F9D7-DC3D-4A12-B881-F036E5E48324}"/>
    <dgm:cxn modelId="{F44C7DF9-E9BE-4A98-9982-8E3A16008D26}" type="presOf" srcId="{C2FA4877-FE5E-448A-B24F-A3E68B282E03}" destId="{B7C35797-77AA-4C49-B736-5A41739A05E0}" srcOrd="1" destOrd="0" presId="urn:microsoft.com/office/officeart/2005/8/layout/list1"/>
    <dgm:cxn modelId="{F4EAF1EF-91C3-4C56-92CB-788133C64185}" type="presOf" srcId="{0CC71000-7CE7-4958-8ACD-C873911738DC}" destId="{6DCCB396-7543-4718-B771-75DD5669F600}" srcOrd="0" destOrd="0" presId="urn:microsoft.com/office/officeart/2005/8/layout/list1"/>
    <dgm:cxn modelId="{8F6EE829-E866-4097-AED5-98CAE051F138}" type="presOf" srcId="{5CE4F00F-238B-4294-A44F-FF5899BCC971}" destId="{D35C39B3-A9AE-4D9E-BF68-78D9D8093F1B}" srcOrd="0" destOrd="0" presId="urn:microsoft.com/office/officeart/2005/8/layout/list1"/>
    <dgm:cxn modelId="{F60E5BED-D2A7-47C5-B9EE-4ACD5A6F6C03}" type="presOf" srcId="{C936FB5F-BA4E-4074-8800-36D2F0206153}" destId="{A06B87D3-3678-410D-B924-4A44E308BB21}" srcOrd="1" destOrd="0" presId="urn:microsoft.com/office/officeart/2005/8/layout/list1"/>
    <dgm:cxn modelId="{1DA26E0E-5E33-48C2-9AF7-80BA0058E196}" type="presOf" srcId="{04274ED7-312E-4075-80A0-21FA4D8F24D5}" destId="{C8668020-E384-4932-A91C-757A88086D35}" srcOrd="0" destOrd="0" presId="urn:microsoft.com/office/officeart/2005/8/layout/list1"/>
    <dgm:cxn modelId="{9BC7DA65-983F-4D2A-AC0E-06CE5E0BF991}" type="presOf" srcId="{C936FB5F-BA4E-4074-8800-36D2F0206153}" destId="{2EC9DA7B-6935-4AF2-B816-DC7FD23E36E3}" srcOrd="0" destOrd="0" presId="urn:microsoft.com/office/officeart/2005/8/layout/list1"/>
    <dgm:cxn modelId="{BC4A72CE-9A15-4688-AF99-52522BC15E55}" type="presParOf" srcId="{DF251110-1E09-43D3-9BBF-2B0A26435586}" destId="{A4EF795C-11C4-4E70-845D-125D1F3BDCDC}" srcOrd="0" destOrd="0" presId="urn:microsoft.com/office/officeart/2005/8/layout/list1"/>
    <dgm:cxn modelId="{E9FEE84B-E2B5-4851-B231-E2BEFF6EF51D}" type="presParOf" srcId="{A4EF795C-11C4-4E70-845D-125D1F3BDCDC}" destId="{2EC9DA7B-6935-4AF2-B816-DC7FD23E36E3}" srcOrd="0" destOrd="0" presId="urn:microsoft.com/office/officeart/2005/8/layout/list1"/>
    <dgm:cxn modelId="{7970AE50-FF10-49E2-A171-9DA028BF70B3}" type="presParOf" srcId="{A4EF795C-11C4-4E70-845D-125D1F3BDCDC}" destId="{A06B87D3-3678-410D-B924-4A44E308BB21}" srcOrd="1" destOrd="0" presId="urn:microsoft.com/office/officeart/2005/8/layout/list1"/>
    <dgm:cxn modelId="{0AF2532C-66B2-4FFC-8269-6AD51563394E}" type="presParOf" srcId="{DF251110-1E09-43D3-9BBF-2B0A26435586}" destId="{A16702FF-67ED-4401-B6C5-2BFEC35B8FEF}" srcOrd="1" destOrd="0" presId="urn:microsoft.com/office/officeart/2005/8/layout/list1"/>
    <dgm:cxn modelId="{5BCD3A2D-CDB1-47EC-862A-A314F609B458}" type="presParOf" srcId="{DF251110-1E09-43D3-9BBF-2B0A26435586}" destId="{C8668020-E384-4932-A91C-757A88086D35}" srcOrd="2" destOrd="0" presId="urn:microsoft.com/office/officeart/2005/8/layout/list1"/>
    <dgm:cxn modelId="{47F0F9C1-A05F-4BC2-B3D1-F8F161C4D37C}" type="presParOf" srcId="{DF251110-1E09-43D3-9BBF-2B0A26435586}" destId="{C6BBFE08-97BA-4902-8E38-8BF32508BAFE}" srcOrd="3" destOrd="0" presId="urn:microsoft.com/office/officeart/2005/8/layout/list1"/>
    <dgm:cxn modelId="{349904DD-28F9-46A5-989E-8BEA8DA4C5C9}" type="presParOf" srcId="{DF251110-1E09-43D3-9BBF-2B0A26435586}" destId="{739FFADF-5522-4CBC-A5CE-2A6BBE081476}" srcOrd="4" destOrd="0" presId="urn:microsoft.com/office/officeart/2005/8/layout/list1"/>
    <dgm:cxn modelId="{6B5BFF07-79B6-4D48-A395-46E6A46B7EE9}" type="presParOf" srcId="{739FFADF-5522-4CBC-A5CE-2A6BBE081476}" destId="{6DCCB396-7543-4718-B771-75DD5669F600}" srcOrd="0" destOrd="0" presId="urn:microsoft.com/office/officeart/2005/8/layout/list1"/>
    <dgm:cxn modelId="{4F51D35F-2D44-4837-BD96-81508AE54D22}" type="presParOf" srcId="{739FFADF-5522-4CBC-A5CE-2A6BBE081476}" destId="{9A49E20B-CBC0-4DD1-8233-C58985F7E6CE}" srcOrd="1" destOrd="0" presId="urn:microsoft.com/office/officeart/2005/8/layout/list1"/>
    <dgm:cxn modelId="{33636271-309B-4B60-8979-AF4CC5954A8B}" type="presParOf" srcId="{DF251110-1E09-43D3-9BBF-2B0A26435586}" destId="{BE9F00AA-A4DA-4D4F-B346-7073E9F27E7D}" srcOrd="5" destOrd="0" presId="urn:microsoft.com/office/officeart/2005/8/layout/list1"/>
    <dgm:cxn modelId="{2DCC0388-CA19-4259-849C-2B7EFFC9D613}" type="presParOf" srcId="{DF251110-1E09-43D3-9BBF-2B0A26435586}" destId="{D35C39B3-A9AE-4D9E-BF68-78D9D8093F1B}" srcOrd="6" destOrd="0" presId="urn:microsoft.com/office/officeart/2005/8/layout/list1"/>
    <dgm:cxn modelId="{888CF4DC-0CF1-4728-8C80-8939D4873166}" type="presParOf" srcId="{DF251110-1E09-43D3-9BBF-2B0A26435586}" destId="{9FB4BE63-232D-443B-AC5A-16941ED7DDAA}" srcOrd="7" destOrd="0" presId="urn:microsoft.com/office/officeart/2005/8/layout/list1"/>
    <dgm:cxn modelId="{D9E64768-FCD4-46C5-AB5B-3D1A9B9E711D}" type="presParOf" srcId="{DF251110-1E09-43D3-9BBF-2B0A26435586}" destId="{F6247367-2FE4-4AF8-AFCC-B3B01A22A9EF}" srcOrd="8" destOrd="0" presId="urn:microsoft.com/office/officeart/2005/8/layout/list1"/>
    <dgm:cxn modelId="{B8E5026B-4DE0-492B-B679-78C73524CA2F}" type="presParOf" srcId="{F6247367-2FE4-4AF8-AFCC-B3B01A22A9EF}" destId="{9E19C686-A7F0-4A63-BC18-33200C305CEC}" srcOrd="0" destOrd="0" presId="urn:microsoft.com/office/officeart/2005/8/layout/list1"/>
    <dgm:cxn modelId="{BBFF3379-1BC1-4C15-89BC-4C300413DF7D}" type="presParOf" srcId="{F6247367-2FE4-4AF8-AFCC-B3B01A22A9EF}" destId="{B7C35797-77AA-4C49-B736-5A41739A05E0}" srcOrd="1" destOrd="0" presId="urn:microsoft.com/office/officeart/2005/8/layout/list1"/>
    <dgm:cxn modelId="{0989F205-2ED7-411F-8DD2-0E8F67D04069}" type="presParOf" srcId="{DF251110-1E09-43D3-9BBF-2B0A26435586}" destId="{D7C0641D-7720-4799-8BDC-C23571F313FD}" srcOrd="9" destOrd="0" presId="urn:microsoft.com/office/officeart/2005/8/layout/list1"/>
    <dgm:cxn modelId="{D4D2A5CB-8B4D-4192-BBED-2827F6546588}" type="presParOf" srcId="{DF251110-1E09-43D3-9BBF-2B0A26435586}" destId="{E8B1EF9E-82ED-40A3-BB83-EC5277A91B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2CF56-2EA5-4CD3-9DE0-0233B18273B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D3F5AAD4-EE29-4287-839E-B22E6CD42EB0}">
      <dgm:prSet/>
      <dgm:spPr/>
      <dgm:t>
        <a:bodyPr/>
        <a:lstStyle/>
        <a:p>
          <a:pPr rtl="0"/>
          <a:r>
            <a:rPr lang="cs-CZ" b="0" i="0" baseline="0" dirty="0" smtClean="0"/>
            <a:t>kód agendy</a:t>
          </a:r>
          <a:endParaRPr lang="cs-CZ" dirty="0"/>
        </a:p>
      </dgm:t>
    </dgm:pt>
    <dgm:pt modelId="{67B5F478-2AC7-49EC-B200-F3BEC2661E89}" type="parTrans" cxnId="{806A2156-05B6-4817-A406-069FBFA2D6FD}">
      <dgm:prSet/>
      <dgm:spPr/>
      <dgm:t>
        <a:bodyPr/>
        <a:lstStyle/>
        <a:p>
          <a:endParaRPr lang="cs-CZ"/>
        </a:p>
      </dgm:t>
    </dgm:pt>
    <dgm:pt modelId="{ADE38E38-80EE-4BF2-9FB5-55FC070D3312}" type="sibTrans" cxnId="{806A2156-05B6-4817-A406-069FBFA2D6FD}">
      <dgm:prSet/>
      <dgm:spPr/>
      <dgm:t>
        <a:bodyPr/>
        <a:lstStyle/>
        <a:p>
          <a:endParaRPr lang="cs-CZ"/>
        </a:p>
      </dgm:t>
    </dgm:pt>
    <dgm:pt modelId="{C458544F-AFBE-442C-829A-A0D9EB10E3B3}">
      <dgm:prSet/>
      <dgm:spPr/>
      <dgm:t>
        <a:bodyPr/>
        <a:lstStyle/>
        <a:p>
          <a:pPr rtl="0"/>
          <a:r>
            <a:rPr lang="cs-CZ" b="0" i="0" baseline="0" dirty="0" smtClean="0"/>
            <a:t>veřejný identifikátor, který je jednoznačně přiřazen záznamu o agendě v číselníku agend v registru práv a povinností.,</a:t>
          </a:r>
          <a:endParaRPr lang="cs-CZ" dirty="0"/>
        </a:p>
      </dgm:t>
    </dgm:pt>
    <dgm:pt modelId="{35110F50-D4B7-49F9-9AF8-A06A97EBEB58}" type="parTrans" cxnId="{0D00D1BB-55E8-4878-9436-432452ABB558}">
      <dgm:prSet/>
      <dgm:spPr/>
      <dgm:t>
        <a:bodyPr/>
        <a:lstStyle/>
        <a:p>
          <a:endParaRPr lang="cs-CZ"/>
        </a:p>
      </dgm:t>
    </dgm:pt>
    <dgm:pt modelId="{62CEF74F-6AD8-4C05-98BD-08C587F280BC}" type="sibTrans" cxnId="{0D00D1BB-55E8-4878-9436-432452ABB558}">
      <dgm:prSet/>
      <dgm:spPr/>
      <dgm:t>
        <a:bodyPr/>
        <a:lstStyle/>
        <a:p>
          <a:endParaRPr lang="cs-CZ"/>
        </a:p>
      </dgm:t>
    </dgm:pt>
    <dgm:pt modelId="{C4BFBF3F-BA16-4C2B-B3BD-0E2306A403D1}">
      <dgm:prSet/>
      <dgm:spPr/>
      <dgm:t>
        <a:bodyPr/>
        <a:lstStyle/>
        <a:p>
          <a:pPr rtl="0"/>
          <a:r>
            <a:rPr lang="cs-CZ" b="0" i="0" baseline="0" dirty="0" err="1" smtClean="0"/>
            <a:t>agendový</a:t>
          </a:r>
          <a:r>
            <a:rPr lang="cs-CZ" b="0" i="0" baseline="0" dirty="0" smtClean="0"/>
            <a:t> identifikátor fyzické osoby</a:t>
          </a:r>
          <a:endParaRPr lang="cs-CZ" dirty="0"/>
        </a:p>
      </dgm:t>
    </dgm:pt>
    <dgm:pt modelId="{73B4236C-B1F8-48C4-A59D-C57ABDE46819}" type="parTrans" cxnId="{71E92696-3049-41F4-BFFB-008E2C905C91}">
      <dgm:prSet/>
      <dgm:spPr/>
      <dgm:t>
        <a:bodyPr/>
        <a:lstStyle/>
        <a:p>
          <a:endParaRPr lang="cs-CZ"/>
        </a:p>
      </dgm:t>
    </dgm:pt>
    <dgm:pt modelId="{C49814B3-D53C-47F7-B2B4-3F4AF1695045}" type="sibTrans" cxnId="{71E92696-3049-41F4-BFFB-008E2C905C91}">
      <dgm:prSet/>
      <dgm:spPr/>
      <dgm:t>
        <a:bodyPr/>
        <a:lstStyle/>
        <a:p>
          <a:endParaRPr lang="cs-CZ"/>
        </a:p>
      </dgm:t>
    </dgm:pt>
    <dgm:pt modelId="{5AD31696-1FCA-4CCA-98AA-B1BE24EC1C3D}" type="pres">
      <dgm:prSet presAssocID="{E0F2CF56-2EA5-4CD3-9DE0-0233B18273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31BFA96-A197-41A1-95A7-C420BDB42B9E}" type="pres">
      <dgm:prSet presAssocID="{D3F5AAD4-EE29-4287-839E-B22E6CD42EB0}" presName="parentLin" presStyleCnt="0"/>
      <dgm:spPr/>
    </dgm:pt>
    <dgm:pt modelId="{5D2F2033-27A1-422C-8CBE-B67B71347D81}" type="pres">
      <dgm:prSet presAssocID="{D3F5AAD4-EE29-4287-839E-B22E6CD42EB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5D6130D2-F6FD-4254-92AA-0DC70D9AFE62}" type="pres">
      <dgm:prSet presAssocID="{D3F5AAD4-EE29-4287-839E-B22E6CD42EB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9C8AA5-EFAC-4D8D-AD2A-10B0DFC4225D}" type="pres">
      <dgm:prSet presAssocID="{D3F5AAD4-EE29-4287-839E-B22E6CD42EB0}" presName="negativeSpace" presStyleCnt="0"/>
      <dgm:spPr/>
    </dgm:pt>
    <dgm:pt modelId="{4E51D46F-EAD9-4D07-95BA-C0D0E63CBAC0}" type="pres">
      <dgm:prSet presAssocID="{D3F5AAD4-EE29-4287-839E-B22E6CD42EB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5EAB49-E769-4A74-A079-AB70D269A4FF}" type="pres">
      <dgm:prSet presAssocID="{ADE38E38-80EE-4BF2-9FB5-55FC070D3312}" presName="spaceBetweenRectangles" presStyleCnt="0"/>
      <dgm:spPr/>
    </dgm:pt>
    <dgm:pt modelId="{92667C5F-AC36-4454-9784-50B2BA5DAE88}" type="pres">
      <dgm:prSet presAssocID="{C4BFBF3F-BA16-4C2B-B3BD-0E2306A403D1}" presName="parentLin" presStyleCnt="0"/>
      <dgm:spPr/>
    </dgm:pt>
    <dgm:pt modelId="{0BA9542D-DE63-4170-8385-9DBEA67AC5A8}" type="pres">
      <dgm:prSet presAssocID="{C4BFBF3F-BA16-4C2B-B3BD-0E2306A403D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CB501532-0772-4A53-8120-E4439D58F46F}" type="pres">
      <dgm:prSet presAssocID="{C4BFBF3F-BA16-4C2B-B3BD-0E2306A403D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DEA6B-A765-4CAB-9F94-96AE785120A9}" type="pres">
      <dgm:prSet presAssocID="{C4BFBF3F-BA16-4C2B-B3BD-0E2306A403D1}" presName="negativeSpace" presStyleCnt="0"/>
      <dgm:spPr/>
    </dgm:pt>
    <dgm:pt modelId="{21A37F46-8C9B-4461-A61E-8FA5AA4236C0}" type="pres">
      <dgm:prSet presAssocID="{C4BFBF3F-BA16-4C2B-B3BD-0E2306A403D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A5B0CFD-7EAE-4DEB-8092-AB6E291EC9FC}" type="presOf" srcId="{C4BFBF3F-BA16-4C2B-B3BD-0E2306A403D1}" destId="{0BA9542D-DE63-4170-8385-9DBEA67AC5A8}" srcOrd="0" destOrd="0" presId="urn:microsoft.com/office/officeart/2005/8/layout/list1"/>
    <dgm:cxn modelId="{B63144C6-4E7E-4289-A482-D525501A1AA7}" type="presOf" srcId="{D3F5AAD4-EE29-4287-839E-B22E6CD42EB0}" destId="{5D2F2033-27A1-422C-8CBE-B67B71347D81}" srcOrd="0" destOrd="0" presId="urn:microsoft.com/office/officeart/2005/8/layout/list1"/>
    <dgm:cxn modelId="{0D00D1BB-55E8-4878-9436-432452ABB558}" srcId="{D3F5AAD4-EE29-4287-839E-B22E6CD42EB0}" destId="{C458544F-AFBE-442C-829A-A0D9EB10E3B3}" srcOrd="0" destOrd="0" parTransId="{35110F50-D4B7-49F9-9AF8-A06A97EBEB58}" sibTransId="{62CEF74F-6AD8-4C05-98BD-08C587F280BC}"/>
    <dgm:cxn modelId="{1974C4B4-D801-4D48-9D99-5C213D4B0299}" type="presOf" srcId="{D3F5AAD4-EE29-4287-839E-B22E6CD42EB0}" destId="{5D6130D2-F6FD-4254-92AA-0DC70D9AFE62}" srcOrd="1" destOrd="0" presId="urn:microsoft.com/office/officeart/2005/8/layout/list1"/>
    <dgm:cxn modelId="{EA5BB9A8-9029-4A48-AB30-E4993BC08EA2}" type="presOf" srcId="{E0F2CF56-2EA5-4CD3-9DE0-0233B18273B1}" destId="{5AD31696-1FCA-4CCA-98AA-B1BE24EC1C3D}" srcOrd="0" destOrd="0" presId="urn:microsoft.com/office/officeart/2005/8/layout/list1"/>
    <dgm:cxn modelId="{71E92696-3049-41F4-BFFB-008E2C905C91}" srcId="{E0F2CF56-2EA5-4CD3-9DE0-0233B18273B1}" destId="{C4BFBF3F-BA16-4C2B-B3BD-0E2306A403D1}" srcOrd="1" destOrd="0" parTransId="{73B4236C-B1F8-48C4-A59D-C57ABDE46819}" sibTransId="{C49814B3-D53C-47F7-B2B4-3F4AF1695045}"/>
    <dgm:cxn modelId="{13B466D9-28A5-4644-88F0-94E5F65BBAFF}" type="presOf" srcId="{C458544F-AFBE-442C-829A-A0D9EB10E3B3}" destId="{4E51D46F-EAD9-4D07-95BA-C0D0E63CBAC0}" srcOrd="0" destOrd="0" presId="urn:microsoft.com/office/officeart/2005/8/layout/list1"/>
    <dgm:cxn modelId="{806A2156-05B6-4817-A406-069FBFA2D6FD}" srcId="{E0F2CF56-2EA5-4CD3-9DE0-0233B18273B1}" destId="{D3F5AAD4-EE29-4287-839E-B22E6CD42EB0}" srcOrd="0" destOrd="0" parTransId="{67B5F478-2AC7-49EC-B200-F3BEC2661E89}" sibTransId="{ADE38E38-80EE-4BF2-9FB5-55FC070D3312}"/>
    <dgm:cxn modelId="{18AFC710-27F2-42B3-BD25-98A33A7A0C4A}" type="presOf" srcId="{C4BFBF3F-BA16-4C2B-B3BD-0E2306A403D1}" destId="{CB501532-0772-4A53-8120-E4439D58F46F}" srcOrd="1" destOrd="0" presId="urn:microsoft.com/office/officeart/2005/8/layout/list1"/>
    <dgm:cxn modelId="{C28194DA-9DDF-4677-BD0B-78DBCEADE225}" type="presParOf" srcId="{5AD31696-1FCA-4CCA-98AA-B1BE24EC1C3D}" destId="{231BFA96-A197-41A1-95A7-C420BDB42B9E}" srcOrd="0" destOrd="0" presId="urn:microsoft.com/office/officeart/2005/8/layout/list1"/>
    <dgm:cxn modelId="{0BCBDE41-96F0-4E9A-90CB-3F56A31B044A}" type="presParOf" srcId="{231BFA96-A197-41A1-95A7-C420BDB42B9E}" destId="{5D2F2033-27A1-422C-8CBE-B67B71347D81}" srcOrd="0" destOrd="0" presId="urn:microsoft.com/office/officeart/2005/8/layout/list1"/>
    <dgm:cxn modelId="{80EEE8C0-28CB-4296-AA4F-F63B06DAD9A7}" type="presParOf" srcId="{231BFA96-A197-41A1-95A7-C420BDB42B9E}" destId="{5D6130D2-F6FD-4254-92AA-0DC70D9AFE62}" srcOrd="1" destOrd="0" presId="urn:microsoft.com/office/officeart/2005/8/layout/list1"/>
    <dgm:cxn modelId="{EF00E99C-B824-42A9-8794-26DCCC162E92}" type="presParOf" srcId="{5AD31696-1FCA-4CCA-98AA-B1BE24EC1C3D}" destId="{309C8AA5-EFAC-4D8D-AD2A-10B0DFC4225D}" srcOrd="1" destOrd="0" presId="urn:microsoft.com/office/officeart/2005/8/layout/list1"/>
    <dgm:cxn modelId="{B93558DB-8542-4750-941B-31F8FB8358C9}" type="presParOf" srcId="{5AD31696-1FCA-4CCA-98AA-B1BE24EC1C3D}" destId="{4E51D46F-EAD9-4D07-95BA-C0D0E63CBAC0}" srcOrd="2" destOrd="0" presId="urn:microsoft.com/office/officeart/2005/8/layout/list1"/>
    <dgm:cxn modelId="{BB04C9F1-74DC-426A-ADD5-A06381E60A26}" type="presParOf" srcId="{5AD31696-1FCA-4CCA-98AA-B1BE24EC1C3D}" destId="{445EAB49-E769-4A74-A079-AB70D269A4FF}" srcOrd="3" destOrd="0" presId="urn:microsoft.com/office/officeart/2005/8/layout/list1"/>
    <dgm:cxn modelId="{D80A1006-6A5F-4796-BD6F-4BBCCCFB90CD}" type="presParOf" srcId="{5AD31696-1FCA-4CCA-98AA-B1BE24EC1C3D}" destId="{92667C5F-AC36-4454-9784-50B2BA5DAE88}" srcOrd="4" destOrd="0" presId="urn:microsoft.com/office/officeart/2005/8/layout/list1"/>
    <dgm:cxn modelId="{5E350BFF-ABC7-44DA-B59C-99153FF4A530}" type="presParOf" srcId="{92667C5F-AC36-4454-9784-50B2BA5DAE88}" destId="{0BA9542D-DE63-4170-8385-9DBEA67AC5A8}" srcOrd="0" destOrd="0" presId="urn:microsoft.com/office/officeart/2005/8/layout/list1"/>
    <dgm:cxn modelId="{68293CB9-C4B8-428D-9BA0-9BE6A038DF3C}" type="presParOf" srcId="{92667C5F-AC36-4454-9784-50B2BA5DAE88}" destId="{CB501532-0772-4A53-8120-E4439D58F46F}" srcOrd="1" destOrd="0" presId="urn:microsoft.com/office/officeart/2005/8/layout/list1"/>
    <dgm:cxn modelId="{D3E63839-79B1-4141-83F2-78295EC56911}" type="presParOf" srcId="{5AD31696-1FCA-4CCA-98AA-B1BE24EC1C3D}" destId="{76DDEA6B-A765-4CAB-9F94-96AE785120A9}" srcOrd="5" destOrd="0" presId="urn:microsoft.com/office/officeart/2005/8/layout/list1"/>
    <dgm:cxn modelId="{2EB195A9-D071-474C-AE60-A99D2A98F2A1}" type="presParOf" srcId="{5AD31696-1FCA-4CCA-98AA-B1BE24EC1C3D}" destId="{21A37F46-8C9B-4461-A61E-8FA5AA4236C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209C3A-A6E5-4A0E-B527-E9BA383BCABF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AD0C0B80-DDF5-4120-8C7B-63939B1C82C1}">
      <dgm:prSet/>
      <dgm:spPr/>
      <dgm:t>
        <a:bodyPr/>
        <a:lstStyle/>
        <a:p>
          <a:pPr rtl="0"/>
          <a:r>
            <a:rPr lang="cs-CZ" dirty="0" err="1" smtClean="0"/>
            <a:t>Agendový</a:t>
          </a:r>
          <a:r>
            <a:rPr lang="cs-CZ" dirty="0" smtClean="0"/>
            <a:t> identifikátor fyzické osoby (AI)</a:t>
          </a:r>
          <a:endParaRPr lang="cs-CZ" dirty="0"/>
        </a:p>
      </dgm:t>
    </dgm:pt>
    <dgm:pt modelId="{BDF22113-2144-40D9-8553-BC4D96134ABB}" type="parTrans" cxnId="{8647E010-196A-452C-9D0E-2AFFB574690A}">
      <dgm:prSet/>
      <dgm:spPr/>
      <dgm:t>
        <a:bodyPr/>
        <a:lstStyle/>
        <a:p>
          <a:endParaRPr lang="cs-CZ"/>
        </a:p>
      </dgm:t>
    </dgm:pt>
    <dgm:pt modelId="{537B7571-6CCE-47AF-B262-A0C2C8BB315F}" type="sibTrans" cxnId="{8647E010-196A-452C-9D0E-2AFFB574690A}">
      <dgm:prSet/>
      <dgm:spPr/>
      <dgm:t>
        <a:bodyPr/>
        <a:lstStyle/>
        <a:p>
          <a:endParaRPr lang="cs-CZ"/>
        </a:p>
      </dgm:t>
    </dgm:pt>
    <dgm:pt modelId="{29482424-8519-402D-82D7-DB5DE4847D6B}">
      <dgm:prSet/>
      <dgm:spPr/>
      <dgm:t>
        <a:bodyPr/>
        <a:lstStyle/>
        <a:p>
          <a:pPr rtl="0"/>
          <a:r>
            <a:rPr lang="cs-CZ" dirty="0" smtClean="0"/>
            <a:t>neveřejným identifikátor, který je jednoznačně přiřazen záznamu o fyzické osobě v příslušném </a:t>
          </a:r>
          <a:r>
            <a:rPr lang="cs-CZ" dirty="0" err="1" smtClean="0"/>
            <a:t>agendovém</a:t>
          </a:r>
          <a:r>
            <a:rPr lang="cs-CZ" dirty="0" smtClean="0"/>
            <a:t> IS nebo základním registru</a:t>
          </a:r>
          <a:endParaRPr lang="cs-CZ" dirty="0"/>
        </a:p>
      </dgm:t>
    </dgm:pt>
    <dgm:pt modelId="{455177CA-17DA-4174-B1B8-87BD27385003}" type="parTrans" cxnId="{8B295DDA-C2C5-4420-A4AE-071303234835}">
      <dgm:prSet/>
      <dgm:spPr/>
      <dgm:t>
        <a:bodyPr/>
        <a:lstStyle/>
        <a:p>
          <a:endParaRPr lang="cs-CZ"/>
        </a:p>
      </dgm:t>
    </dgm:pt>
    <dgm:pt modelId="{8064D67C-E22E-4A8C-A161-22C774F6ECB1}" type="sibTrans" cxnId="{8B295DDA-C2C5-4420-A4AE-071303234835}">
      <dgm:prSet/>
      <dgm:spPr/>
      <dgm:t>
        <a:bodyPr/>
        <a:lstStyle/>
        <a:p>
          <a:endParaRPr lang="cs-CZ"/>
        </a:p>
      </dgm:t>
    </dgm:pt>
    <dgm:pt modelId="{F3C2D7DC-13ED-4309-BD9A-285CFE139E8C}">
      <dgm:prSet/>
      <dgm:spPr/>
      <dgm:t>
        <a:bodyPr/>
        <a:lstStyle/>
        <a:p>
          <a:pPr rtl="0"/>
          <a:r>
            <a:rPr lang="cs-CZ" dirty="0" smtClean="0"/>
            <a:t>je odvozen ze zdrojového identifikátoru fyzické osoby a kódu agendy</a:t>
          </a:r>
          <a:endParaRPr lang="cs-CZ" dirty="0"/>
        </a:p>
      </dgm:t>
    </dgm:pt>
    <dgm:pt modelId="{05159264-92CF-4730-8707-23D457B09E05}" type="parTrans" cxnId="{30945928-E9D8-4DB6-BE70-69C79B892106}">
      <dgm:prSet/>
      <dgm:spPr/>
      <dgm:t>
        <a:bodyPr/>
        <a:lstStyle/>
        <a:p>
          <a:endParaRPr lang="cs-CZ"/>
        </a:p>
      </dgm:t>
    </dgm:pt>
    <dgm:pt modelId="{228F982F-5A1E-4EE2-A1DC-10F360ED565F}" type="sibTrans" cxnId="{30945928-E9D8-4DB6-BE70-69C79B892106}">
      <dgm:prSet/>
      <dgm:spPr/>
      <dgm:t>
        <a:bodyPr/>
        <a:lstStyle/>
        <a:p>
          <a:endParaRPr lang="cs-CZ"/>
        </a:p>
      </dgm:t>
    </dgm:pt>
    <dgm:pt modelId="{D98CD52A-875E-48AD-8407-239EC48B92F4}">
      <dgm:prSet/>
      <dgm:spPr/>
      <dgm:t>
        <a:bodyPr/>
        <a:lstStyle/>
        <a:p>
          <a:pPr rtl="0"/>
          <a:r>
            <a:rPr lang="cs-CZ" dirty="0" smtClean="0"/>
            <a:t>je užíván výlučně k jednoznačnému určení fyzické osoby pro účely výkonu agendy, pro kterou byl přidělen.</a:t>
          </a:r>
          <a:endParaRPr lang="cs-CZ" dirty="0"/>
        </a:p>
      </dgm:t>
    </dgm:pt>
    <dgm:pt modelId="{93C2BF81-01C0-4D71-94CB-CDBEA5121F6C}" type="parTrans" cxnId="{83692EF5-37B3-4C0A-8DE4-330DA4580835}">
      <dgm:prSet/>
      <dgm:spPr/>
      <dgm:t>
        <a:bodyPr/>
        <a:lstStyle/>
        <a:p>
          <a:endParaRPr lang="cs-CZ"/>
        </a:p>
      </dgm:t>
    </dgm:pt>
    <dgm:pt modelId="{6B26CB52-4A74-46AF-A754-6C153F394DF5}" type="sibTrans" cxnId="{83692EF5-37B3-4C0A-8DE4-330DA4580835}">
      <dgm:prSet/>
      <dgm:spPr/>
      <dgm:t>
        <a:bodyPr/>
        <a:lstStyle/>
        <a:p>
          <a:endParaRPr lang="cs-CZ"/>
        </a:p>
      </dgm:t>
    </dgm:pt>
    <dgm:pt modelId="{81FE7868-FC50-4193-BF7A-0BFCEF922C50}">
      <dgm:prSet/>
      <dgm:spPr/>
      <dgm:t>
        <a:bodyPr/>
        <a:lstStyle/>
        <a:p>
          <a:pPr rtl="0"/>
          <a:r>
            <a:rPr lang="cs-CZ" dirty="0" smtClean="0"/>
            <a:t>z AI nelze odvodit zdrojový identifikátor fyzické osoby a nelze z něj ani dovodit osobní nebo jiné údaje o fyzické osobě, jíž byl přiřazen</a:t>
          </a:r>
          <a:endParaRPr lang="cs-CZ" dirty="0"/>
        </a:p>
      </dgm:t>
    </dgm:pt>
    <dgm:pt modelId="{CEEA0D25-6B64-4E72-89AA-57A8A0C2CDBD}" type="parTrans" cxnId="{B551E76D-1B46-4AB5-9A9F-7F6CCB61E713}">
      <dgm:prSet/>
      <dgm:spPr/>
      <dgm:t>
        <a:bodyPr/>
        <a:lstStyle/>
        <a:p>
          <a:endParaRPr lang="cs-CZ"/>
        </a:p>
      </dgm:t>
    </dgm:pt>
    <dgm:pt modelId="{233AFD51-39C9-4689-B99F-A6E2F7D7994C}" type="sibTrans" cxnId="{B551E76D-1B46-4AB5-9A9F-7F6CCB61E713}">
      <dgm:prSet/>
      <dgm:spPr/>
      <dgm:t>
        <a:bodyPr/>
        <a:lstStyle/>
        <a:p>
          <a:endParaRPr lang="cs-CZ"/>
        </a:p>
      </dgm:t>
    </dgm:pt>
    <dgm:pt modelId="{C8E1F610-ACEC-41A1-9FDF-7CD01EB31A85}">
      <dgm:prSet/>
      <dgm:spPr/>
      <dgm:t>
        <a:bodyPr/>
        <a:lstStyle/>
        <a:p>
          <a:pPr rtl="0"/>
          <a:r>
            <a:rPr lang="cs-CZ" dirty="0" smtClean="0"/>
            <a:t>Zdrojový identifikátor fyzické osoby (ZI)</a:t>
          </a:r>
          <a:endParaRPr lang="cs-CZ" dirty="0"/>
        </a:p>
      </dgm:t>
    </dgm:pt>
    <dgm:pt modelId="{A3D48387-C8D3-4BE0-95F3-FABB376256F3}" type="parTrans" cxnId="{21FEFE4D-B7C9-4F00-8FE4-8DF1635264C6}">
      <dgm:prSet/>
      <dgm:spPr/>
      <dgm:t>
        <a:bodyPr/>
        <a:lstStyle/>
        <a:p>
          <a:endParaRPr lang="cs-CZ"/>
        </a:p>
      </dgm:t>
    </dgm:pt>
    <dgm:pt modelId="{84A63D41-F35B-41DD-8906-90099B429221}" type="sibTrans" cxnId="{21FEFE4D-B7C9-4F00-8FE4-8DF1635264C6}">
      <dgm:prSet/>
      <dgm:spPr/>
      <dgm:t>
        <a:bodyPr/>
        <a:lstStyle/>
        <a:p>
          <a:endParaRPr lang="cs-CZ"/>
        </a:p>
      </dgm:t>
    </dgm:pt>
    <dgm:pt modelId="{05355F04-41E0-42BA-BED9-545FDBE2A399}">
      <dgm:prSet/>
      <dgm:spPr/>
      <dgm:t>
        <a:bodyPr/>
        <a:lstStyle/>
        <a:p>
          <a:pPr rtl="0"/>
          <a:r>
            <a:rPr lang="cs-CZ" dirty="0" smtClean="0"/>
            <a:t>neveřejný identifikátor</a:t>
          </a:r>
          <a:endParaRPr lang="cs-CZ" dirty="0"/>
        </a:p>
      </dgm:t>
    </dgm:pt>
    <dgm:pt modelId="{EBB09390-7AAD-4680-8C72-081C4D3A373F}" type="parTrans" cxnId="{BA8FDAEA-1C6F-4806-B3B9-C651BDA6C57E}">
      <dgm:prSet/>
      <dgm:spPr/>
      <dgm:t>
        <a:bodyPr/>
        <a:lstStyle/>
        <a:p>
          <a:endParaRPr lang="cs-CZ"/>
        </a:p>
      </dgm:t>
    </dgm:pt>
    <dgm:pt modelId="{F74A9364-CA3D-4BCD-868E-57973E54A463}" type="sibTrans" cxnId="{BA8FDAEA-1C6F-4806-B3B9-C651BDA6C57E}">
      <dgm:prSet/>
      <dgm:spPr/>
      <dgm:t>
        <a:bodyPr/>
        <a:lstStyle/>
        <a:p>
          <a:endParaRPr lang="cs-CZ"/>
        </a:p>
      </dgm:t>
    </dgm:pt>
    <dgm:pt modelId="{482BECB6-61D1-4681-8D4B-DBB9E66E3DCE}">
      <dgm:prSet/>
      <dgm:spPr/>
      <dgm:t>
        <a:bodyPr/>
        <a:lstStyle/>
        <a:p>
          <a:pPr rtl="0"/>
          <a:r>
            <a:rPr lang="cs-CZ" dirty="0" smtClean="0"/>
            <a:t>nelze z něho dovodit osobní ani jiné údaje o fyzické osobě, jíž byl přiřazen</a:t>
          </a:r>
          <a:endParaRPr lang="cs-CZ" dirty="0"/>
        </a:p>
      </dgm:t>
    </dgm:pt>
    <dgm:pt modelId="{2885F07B-3E6C-4537-A928-322F5D3A3964}" type="parTrans" cxnId="{8E3459A9-62F1-4FD1-B80A-9CF83937C2FB}">
      <dgm:prSet/>
      <dgm:spPr/>
      <dgm:t>
        <a:bodyPr/>
        <a:lstStyle/>
        <a:p>
          <a:endParaRPr lang="cs-CZ"/>
        </a:p>
      </dgm:t>
    </dgm:pt>
    <dgm:pt modelId="{7A1A3CF4-6FBF-4E8B-8CE2-E1A1DADC5C7E}" type="sibTrans" cxnId="{8E3459A9-62F1-4FD1-B80A-9CF83937C2FB}">
      <dgm:prSet/>
      <dgm:spPr/>
      <dgm:t>
        <a:bodyPr/>
        <a:lstStyle/>
        <a:p>
          <a:endParaRPr lang="cs-CZ"/>
        </a:p>
      </dgm:t>
    </dgm:pt>
    <dgm:pt modelId="{F04573B5-5C21-4687-8BED-D355754D00A4}" type="pres">
      <dgm:prSet presAssocID="{3D209C3A-A6E5-4A0E-B527-E9BA383BCA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29D5B0-D19E-4C26-9AC4-44181F410613}" type="pres">
      <dgm:prSet presAssocID="{AD0C0B80-DDF5-4120-8C7B-63939B1C82C1}" presName="parentLin" presStyleCnt="0"/>
      <dgm:spPr/>
    </dgm:pt>
    <dgm:pt modelId="{E967545A-3D28-4EE8-A124-3919D82C30CE}" type="pres">
      <dgm:prSet presAssocID="{AD0C0B80-DDF5-4120-8C7B-63939B1C82C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782234CD-259B-4FB7-BED2-24AB3C9A1891}" type="pres">
      <dgm:prSet presAssocID="{AD0C0B80-DDF5-4120-8C7B-63939B1C82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B1D19E-C455-442A-9576-0AE82D2386F5}" type="pres">
      <dgm:prSet presAssocID="{AD0C0B80-DDF5-4120-8C7B-63939B1C82C1}" presName="negativeSpace" presStyleCnt="0"/>
      <dgm:spPr/>
    </dgm:pt>
    <dgm:pt modelId="{EF3FB957-FA65-4F33-B53D-D79B5C6783AC}" type="pres">
      <dgm:prSet presAssocID="{AD0C0B80-DDF5-4120-8C7B-63939B1C82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A67221-D281-4B49-A3FD-D52F71039E7F}" type="pres">
      <dgm:prSet presAssocID="{537B7571-6CCE-47AF-B262-A0C2C8BB315F}" presName="spaceBetweenRectangles" presStyleCnt="0"/>
      <dgm:spPr/>
    </dgm:pt>
    <dgm:pt modelId="{50B9FFC9-1FD9-4493-B759-4458EEFA5B34}" type="pres">
      <dgm:prSet presAssocID="{C8E1F610-ACEC-41A1-9FDF-7CD01EB31A85}" presName="parentLin" presStyleCnt="0"/>
      <dgm:spPr/>
    </dgm:pt>
    <dgm:pt modelId="{AE6E2C13-137A-4A57-9BD7-7C9F867912DD}" type="pres">
      <dgm:prSet presAssocID="{C8E1F610-ACEC-41A1-9FDF-7CD01EB31A85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A76D2D20-26EF-4A4C-B013-B0419E139C29}" type="pres">
      <dgm:prSet presAssocID="{C8E1F610-ACEC-41A1-9FDF-7CD01EB31A8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20A960-0007-4187-9B65-CAC0745785C7}" type="pres">
      <dgm:prSet presAssocID="{C8E1F610-ACEC-41A1-9FDF-7CD01EB31A85}" presName="negativeSpace" presStyleCnt="0"/>
      <dgm:spPr/>
    </dgm:pt>
    <dgm:pt modelId="{453853F3-597F-46B7-B5FE-E76E5ACBD45A}" type="pres">
      <dgm:prSet presAssocID="{C8E1F610-ACEC-41A1-9FDF-7CD01EB31A85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936416-A63A-45A3-AFAF-CFB89DF90911}" type="presOf" srcId="{C8E1F610-ACEC-41A1-9FDF-7CD01EB31A85}" destId="{AE6E2C13-137A-4A57-9BD7-7C9F867912DD}" srcOrd="0" destOrd="0" presId="urn:microsoft.com/office/officeart/2005/8/layout/list1"/>
    <dgm:cxn modelId="{B551E76D-1B46-4AB5-9A9F-7F6CCB61E713}" srcId="{AD0C0B80-DDF5-4120-8C7B-63939B1C82C1}" destId="{81FE7868-FC50-4193-BF7A-0BFCEF922C50}" srcOrd="3" destOrd="0" parTransId="{CEEA0D25-6B64-4E72-89AA-57A8A0C2CDBD}" sibTransId="{233AFD51-39C9-4689-B99F-A6E2F7D7994C}"/>
    <dgm:cxn modelId="{8B295DDA-C2C5-4420-A4AE-071303234835}" srcId="{AD0C0B80-DDF5-4120-8C7B-63939B1C82C1}" destId="{29482424-8519-402D-82D7-DB5DE4847D6B}" srcOrd="0" destOrd="0" parTransId="{455177CA-17DA-4174-B1B8-87BD27385003}" sibTransId="{8064D67C-E22E-4A8C-A161-22C774F6ECB1}"/>
    <dgm:cxn modelId="{A1F6B4DE-3DE5-4056-9163-1251F210B88B}" type="presOf" srcId="{D98CD52A-875E-48AD-8407-239EC48B92F4}" destId="{EF3FB957-FA65-4F33-B53D-D79B5C6783AC}" srcOrd="0" destOrd="2" presId="urn:microsoft.com/office/officeart/2005/8/layout/list1"/>
    <dgm:cxn modelId="{A8D3F8F3-2FC3-4218-B4A4-965711AD9BF7}" type="presOf" srcId="{81FE7868-FC50-4193-BF7A-0BFCEF922C50}" destId="{EF3FB957-FA65-4F33-B53D-D79B5C6783AC}" srcOrd="0" destOrd="3" presId="urn:microsoft.com/office/officeart/2005/8/layout/list1"/>
    <dgm:cxn modelId="{A5EAE59C-A945-4E1D-973B-92B26096F52F}" type="presOf" srcId="{AD0C0B80-DDF5-4120-8C7B-63939B1C82C1}" destId="{E967545A-3D28-4EE8-A124-3919D82C30CE}" srcOrd="0" destOrd="0" presId="urn:microsoft.com/office/officeart/2005/8/layout/list1"/>
    <dgm:cxn modelId="{0399D955-D0D8-4BF3-A6A2-B3E1AFF1B20A}" type="presOf" srcId="{05355F04-41E0-42BA-BED9-545FDBE2A399}" destId="{453853F3-597F-46B7-B5FE-E76E5ACBD45A}" srcOrd="0" destOrd="0" presId="urn:microsoft.com/office/officeart/2005/8/layout/list1"/>
    <dgm:cxn modelId="{8E3459A9-62F1-4FD1-B80A-9CF83937C2FB}" srcId="{C8E1F610-ACEC-41A1-9FDF-7CD01EB31A85}" destId="{482BECB6-61D1-4681-8D4B-DBB9E66E3DCE}" srcOrd="1" destOrd="0" parTransId="{2885F07B-3E6C-4537-A928-322F5D3A3964}" sibTransId="{7A1A3CF4-6FBF-4E8B-8CE2-E1A1DADC5C7E}"/>
    <dgm:cxn modelId="{83692EF5-37B3-4C0A-8DE4-330DA4580835}" srcId="{AD0C0B80-DDF5-4120-8C7B-63939B1C82C1}" destId="{D98CD52A-875E-48AD-8407-239EC48B92F4}" srcOrd="2" destOrd="0" parTransId="{93C2BF81-01C0-4D71-94CB-CDBEA5121F6C}" sibTransId="{6B26CB52-4A74-46AF-A754-6C153F394DF5}"/>
    <dgm:cxn modelId="{BA8FDAEA-1C6F-4806-B3B9-C651BDA6C57E}" srcId="{C8E1F610-ACEC-41A1-9FDF-7CD01EB31A85}" destId="{05355F04-41E0-42BA-BED9-545FDBE2A399}" srcOrd="0" destOrd="0" parTransId="{EBB09390-7AAD-4680-8C72-081C4D3A373F}" sibTransId="{F74A9364-CA3D-4BCD-868E-57973E54A463}"/>
    <dgm:cxn modelId="{21FEFE4D-B7C9-4F00-8FE4-8DF1635264C6}" srcId="{3D209C3A-A6E5-4A0E-B527-E9BA383BCABF}" destId="{C8E1F610-ACEC-41A1-9FDF-7CD01EB31A85}" srcOrd="1" destOrd="0" parTransId="{A3D48387-C8D3-4BE0-95F3-FABB376256F3}" sibTransId="{84A63D41-F35B-41DD-8906-90099B429221}"/>
    <dgm:cxn modelId="{30945928-E9D8-4DB6-BE70-69C79B892106}" srcId="{AD0C0B80-DDF5-4120-8C7B-63939B1C82C1}" destId="{F3C2D7DC-13ED-4309-BD9A-285CFE139E8C}" srcOrd="1" destOrd="0" parTransId="{05159264-92CF-4730-8707-23D457B09E05}" sibTransId="{228F982F-5A1E-4EE2-A1DC-10F360ED565F}"/>
    <dgm:cxn modelId="{8647E010-196A-452C-9D0E-2AFFB574690A}" srcId="{3D209C3A-A6E5-4A0E-B527-E9BA383BCABF}" destId="{AD0C0B80-DDF5-4120-8C7B-63939B1C82C1}" srcOrd="0" destOrd="0" parTransId="{BDF22113-2144-40D9-8553-BC4D96134ABB}" sibTransId="{537B7571-6CCE-47AF-B262-A0C2C8BB315F}"/>
    <dgm:cxn modelId="{D3232736-6A35-4576-A001-2349F5A9FD63}" type="presOf" srcId="{3D209C3A-A6E5-4A0E-B527-E9BA383BCABF}" destId="{F04573B5-5C21-4687-8BED-D355754D00A4}" srcOrd="0" destOrd="0" presId="urn:microsoft.com/office/officeart/2005/8/layout/list1"/>
    <dgm:cxn modelId="{CDB9FF70-63A8-401E-8FD1-FDAC0A14E949}" type="presOf" srcId="{29482424-8519-402D-82D7-DB5DE4847D6B}" destId="{EF3FB957-FA65-4F33-B53D-D79B5C6783AC}" srcOrd="0" destOrd="0" presId="urn:microsoft.com/office/officeart/2005/8/layout/list1"/>
    <dgm:cxn modelId="{8BCEFAE9-B47B-4259-998F-152B25BB4B04}" type="presOf" srcId="{482BECB6-61D1-4681-8D4B-DBB9E66E3DCE}" destId="{453853F3-597F-46B7-B5FE-E76E5ACBD45A}" srcOrd="0" destOrd="1" presId="urn:microsoft.com/office/officeart/2005/8/layout/list1"/>
    <dgm:cxn modelId="{C1228DBC-24EF-4B67-83C9-677EBC91C960}" type="presOf" srcId="{AD0C0B80-DDF5-4120-8C7B-63939B1C82C1}" destId="{782234CD-259B-4FB7-BED2-24AB3C9A1891}" srcOrd="1" destOrd="0" presId="urn:microsoft.com/office/officeart/2005/8/layout/list1"/>
    <dgm:cxn modelId="{3AB7AD81-C295-4C1A-A10B-2AC59376CB67}" type="presOf" srcId="{F3C2D7DC-13ED-4309-BD9A-285CFE139E8C}" destId="{EF3FB957-FA65-4F33-B53D-D79B5C6783AC}" srcOrd="0" destOrd="1" presId="urn:microsoft.com/office/officeart/2005/8/layout/list1"/>
    <dgm:cxn modelId="{0CCA279C-02DE-441E-80D0-3E9769741F96}" type="presOf" srcId="{C8E1F610-ACEC-41A1-9FDF-7CD01EB31A85}" destId="{A76D2D20-26EF-4A4C-B013-B0419E139C29}" srcOrd="1" destOrd="0" presId="urn:microsoft.com/office/officeart/2005/8/layout/list1"/>
    <dgm:cxn modelId="{D2226623-7D54-486C-AF16-39B0D22A45EF}" type="presParOf" srcId="{F04573B5-5C21-4687-8BED-D355754D00A4}" destId="{7F29D5B0-D19E-4C26-9AC4-44181F410613}" srcOrd="0" destOrd="0" presId="urn:microsoft.com/office/officeart/2005/8/layout/list1"/>
    <dgm:cxn modelId="{CBA8C876-1AD4-49C7-B939-1F0EFB00AC39}" type="presParOf" srcId="{7F29D5B0-D19E-4C26-9AC4-44181F410613}" destId="{E967545A-3D28-4EE8-A124-3919D82C30CE}" srcOrd="0" destOrd="0" presId="urn:microsoft.com/office/officeart/2005/8/layout/list1"/>
    <dgm:cxn modelId="{523E9ECF-F862-41F7-843E-813EB0AAE934}" type="presParOf" srcId="{7F29D5B0-D19E-4C26-9AC4-44181F410613}" destId="{782234CD-259B-4FB7-BED2-24AB3C9A1891}" srcOrd="1" destOrd="0" presId="urn:microsoft.com/office/officeart/2005/8/layout/list1"/>
    <dgm:cxn modelId="{B139FABB-FF4C-463D-B627-E032B22F4C71}" type="presParOf" srcId="{F04573B5-5C21-4687-8BED-D355754D00A4}" destId="{1BB1D19E-C455-442A-9576-0AE82D2386F5}" srcOrd="1" destOrd="0" presId="urn:microsoft.com/office/officeart/2005/8/layout/list1"/>
    <dgm:cxn modelId="{ABB2DC69-0A0A-4346-96D4-5DDBD139B362}" type="presParOf" srcId="{F04573B5-5C21-4687-8BED-D355754D00A4}" destId="{EF3FB957-FA65-4F33-B53D-D79B5C6783AC}" srcOrd="2" destOrd="0" presId="urn:microsoft.com/office/officeart/2005/8/layout/list1"/>
    <dgm:cxn modelId="{2851723F-C2A6-4B07-A325-323B52FA519C}" type="presParOf" srcId="{F04573B5-5C21-4687-8BED-D355754D00A4}" destId="{C2A67221-D281-4B49-A3FD-D52F71039E7F}" srcOrd="3" destOrd="0" presId="urn:microsoft.com/office/officeart/2005/8/layout/list1"/>
    <dgm:cxn modelId="{AD20B279-2185-4EBB-BA55-61A04B37BA37}" type="presParOf" srcId="{F04573B5-5C21-4687-8BED-D355754D00A4}" destId="{50B9FFC9-1FD9-4493-B759-4458EEFA5B34}" srcOrd="4" destOrd="0" presId="urn:microsoft.com/office/officeart/2005/8/layout/list1"/>
    <dgm:cxn modelId="{E4B0D7FA-18DF-4EED-B942-C7A1DFB94672}" type="presParOf" srcId="{50B9FFC9-1FD9-4493-B759-4458EEFA5B34}" destId="{AE6E2C13-137A-4A57-9BD7-7C9F867912DD}" srcOrd="0" destOrd="0" presId="urn:microsoft.com/office/officeart/2005/8/layout/list1"/>
    <dgm:cxn modelId="{32008045-AEBB-4505-8FEA-73BB39B7B3C9}" type="presParOf" srcId="{50B9FFC9-1FD9-4493-B759-4458EEFA5B34}" destId="{A76D2D20-26EF-4A4C-B013-B0419E139C29}" srcOrd="1" destOrd="0" presId="urn:microsoft.com/office/officeart/2005/8/layout/list1"/>
    <dgm:cxn modelId="{44407511-5D9B-460C-98D5-18E4D90C9821}" type="presParOf" srcId="{F04573B5-5C21-4687-8BED-D355754D00A4}" destId="{9020A960-0007-4187-9B65-CAC0745785C7}" srcOrd="5" destOrd="0" presId="urn:microsoft.com/office/officeart/2005/8/layout/list1"/>
    <dgm:cxn modelId="{E17A2E31-D5DB-404E-8EB4-5A5854BE65F4}" type="presParOf" srcId="{F04573B5-5C21-4687-8BED-D355754D00A4}" destId="{453853F3-597F-46B7-B5FE-E76E5ACBD45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D7050D-8EE1-4EF6-81C5-BD5E2919A7A0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D3954C94-25FF-431F-91B1-68BD40BAAC41}">
      <dgm:prSet/>
      <dgm:spPr/>
      <dgm:t>
        <a:bodyPr/>
        <a:lstStyle/>
        <a:p>
          <a:pPr rtl="0"/>
          <a:r>
            <a:rPr lang="cs-CZ" dirty="0" smtClean="0"/>
            <a:t>centrální</a:t>
          </a:r>
          <a:endParaRPr lang="cs-CZ" dirty="0"/>
        </a:p>
      </dgm:t>
    </dgm:pt>
    <dgm:pt modelId="{F90BAFB1-2734-4E2F-B0A7-EBDC1610CD32}" type="parTrans" cxnId="{72453E75-B0E8-4FE4-A63C-2ECF3039043C}">
      <dgm:prSet/>
      <dgm:spPr/>
      <dgm:t>
        <a:bodyPr/>
        <a:lstStyle/>
        <a:p>
          <a:endParaRPr lang="cs-CZ"/>
        </a:p>
      </dgm:t>
    </dgm:pt>
    <dgm:pt modelId="{77EE572D-A5A6-4C2B-BE7A-0FDC0E5D40E9}" type="sibTrans" cxnId="{72453E75-B0E8-4FE4-A63C-2ECF3039043C}">
      <dgm:prSet/>
      <dgm:spPr/>
      <dgm:t>
        <a:bodyPr/>
        <a:lstStyle/>
        <a:p>
          <a:endParaRPr lang="cs-CZ"/>
        </a:p>
      </dgm:t>
    </dgm:pt>
    <dgm:pt modelId="{337FF881-5CD4-4813-B1BB-856831CBAA1B}">
      <dgm:prSet/>
      <dgm:spPr/>
      <dgm:t>
        <a:bodyPr/>
        <a:lstStyle/>
        <a:p>
          <a:pPr rtl="0"/>
          <a:r>
            <a:rPr lang="cs-CZ" dirty="0" smtClean="0"/>
            <a:t>umožňují sdílený přístup, který je většinou realizován formou portálového řešení;</a:t>
          </a:r>
          <a:endParaRPr lang="cs-CZ" dirty="0"/>
        </a:p>
      </dgm:t>
    </dgm:pt>
    <dgm:pt modelId="{7A451363-9E30-48D9-A3C1-B968B4809ACB}" type="parTrans" cxnId="{223EA5F7-28B7-42DA-90B5-925F4E75ADDB}">
      <dgm:prSet/>
      <dgm:spPr/>
      <dgm:t>
        <a:bodyPr/>
        <a:lstStyle/>
        <a:p>
          <a:endParaRPr lang="cs-CZ"/>
        </a:p>
      </dgm:t>
    </dgm:pt>
    <dgm:pt modelId="{8D2FF877-E69A-465F-84C3-4C3FD6A034AC}" type="sibTrans" cxnId="{223EA5F7-28B7-42DA-90B5-925F4E75ADDB}">
      <dgm:prSet/>
      <dgm:spPr/>
      <dgm:t>
        <a:bodyPr/>
        <a:lstStyle/>
        <a:p>
          <a:endParaRPr lang="cs-CZ"/>
        </a:p>
      </dgm:t>
    </dgm:pt>
    <dgm:pt modelId="{9C82277A-1C2C-4618-96EC-01522F36B4FE}">
      <dgm:prSet/>
      <dgm:spPr/>
      <dgm:t>
        <a:bodyPr/>
        <a:lstStyle/>
        <a:p>
          <a:pPr rtl="0"/>
          <a:r>
            <a:rPr lang="cs-CZ" dirty="0" smtClean="0"/>
            <a:t>lokální</a:t>
          </a:r>
          <a:endParaRPr lang="cs-CZ" dirty="0"/>
        </a:p>
      </dgm:t>
    </dgm:pt>
    <dgm:pt modelId="{DB88F6C9-545C-4D2A-A4A2-06F660E0F8F3}" type="parTrans" cxnId="{96D9AAD9-3D8D-43D0-BEE5-1ACBDCB953E2}">
      <dgm:prSet/>
      <dgm:spPr/>
      <dgm:t>
        <a:bodyPr/>
        <a:lstStyle/>
        <a:p>
          <a:endParaRPr lang="cs-CZ"/>
        </a:p>
      </dgm:t>
    </dgm:pt>
    <dgm:pt modelId="{BBE8C669-7D84-4805-B204-874F260E38C0}" type="sibTrans" cxnId="{96D9AAD9-3D8D-43D0-BEE5-1ACBDCB953E2}">
      <dgm:prSet/>
      <dgm:spPr/>
      <dgm:t>
        <a:bodyPr/>
        <a:lstStyle/>
        <a:p>
          <a:endParaRPr lang="cs-CZ"/>
        </a:p>
      </dgm:t>
    </dgm:pt>
    <dgm:pt modelId="{161E27B3-E5A0-4178-A5A7-A764DC2174A1}">
      <dgm:prSet/>
      <dgm:spPr/>
      <dgm:t>
        <a:bodyPr/>
        <a:lstStyle/>
        <a:p>
          <a:pPr rtl="0"/>
          <a:r>
            <a:rPr lang="cs-CZ" dirty="0" smtClean="0"/>
            <a:t>OVM používají pro podporu výkonu svých agend a které mohou být poskytnuty pro podporu výkonu činností v agendách zřizovaných a příspěvkových organizací</a:t>
          </a:r>
          <a:endParaRPr lang="cs-CZ" dirty="0"/>
        </a:p>
      </dgm:t>
    </dgm:pt>
    <dgm:pt modelId="{438DA82A-2294-4263-83BF-1C573F41CD26}" type="parTrans" cxnId="{63FAE4E5-6DD2-46F8-9C58-D75849B6427D}">
      <dgm:prSet/>
      <dgm:spPr/>
      <dgm:t>
        <a:bodyPr/>
        <a:lstStyle/>
        <a:p>
          <a:endParaRPr lang="cs-CZ"/>
        </a:p>
      </dgm:t>
    </dgm:pt>
    <dgm:pt modelId="{44AD564C-911E-4431-8415-2963AE266A3D}" type="sibTrans" cxnId="{63FAE4E5-6DD2-46F8-9C58-D75849B6427D}">
      <dgm:prSet/>
      <dgm:spPr/>
      <dgm:t>
        <a:bodyPr/>
        <a:lstStyle/>
        <a:p>
          <a:endParaRPr lang="cs-CZ"/>
        </a:p>
      </dgm:t>
    </dgm:pt>
    <dgm:pt modelId="{5AF11A68-3548-42C5-A11B-CDAE805B76D0}" type="pres">
      <dgm:prSet presAssocID="{50D7050D-8EE1-4EF6-81C5-BD5E2919A7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8594F9-9BD7-4A3D-952E-F0458B5AD193}" type="pres">
      <dgm:prSet presAssocID="{D3954C94-25FF-431F-91B1-68BD40BAAC41}" presName="parentLin" presStyleCnt="0"/>
      <dgm:spPr/>
    </dgm:pt>
    <dgm:pt modelId="{CE3143AD-672E-490D-8CEF-CC8ACAD86B9E}" type="pres">
      <dgm:prSet presAssocID="{D3954C94-25FF-431F-91B1-68BD40BAAC4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5B74FD90-2A18-49C7-ADAB-E4C8E57872D2}" type="pres">
      <dgm:prSet presAssocID="{D3954C94-25FF-431F-91B1-68BD40BAAC4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7A2E6B-2F76-4D17-BC4E-3E866A67572A}" type="pres">
      <dgm:prSet presAssocID="{D3954C94-25FF-431F-91B1-68BD40BAAC41}" presName="negativeSpace" presStyleCnt="0"/>
      <dgm:spPr/>
    </dgm:pt>
    <dgm:pt modelId="{3BDF3AD1-D2CB-4E8D-8171-EB43922466F8}" type="pres">
      <dgm:prSet presAssocID="{D3954C94-25FF-431F-91B1-68BD40BAAC4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E0928E-69E3-41D9-A136-6E58008BCC4A}" type="pres">
      <dgm:prSet presAssocID="{77EE572D-A5A6-4C2B-BE7A-0FDC0E5D40E9}" presName="spaceBetweenRectangles" presStyleCnt="0"/>
      <dgm:spPr/>
    </dgm:pt>
    <dgm:pt modelId="{88867DAE-2871-420F-9FBD-81E54D0BA650}" type="pres">
      <dgm:prSet presAssocID="{9C82277A-1C2C-4618-96EC-01522F36B4FE}" presName="parentLin" presStyleCnt="0"/>
      <dgm:spPr/>
    </dgm:pt>
    <dgm:pt modelId="{E7C974D2-ADC6-489B-A6E5-B69C71E31162}" type="pres">
      <dgm:prSet presAssocID="{9C82277A-1C2C-4618-96EC-01522F36B4F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57AC6A5B-482A-49DF-9A18-9621A8C93026}" type="pres">
      <dgm:prSet presAssocID="{9C82277A-1C2C-4618-96EC-01522F36B4F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3F64F4-93E5-4CA2-B195-EC7F3E7DB282}" type="pres">
      <dgm:prSet presAssocID="{9C82277A-1C2C-4618-96EC-01522F36B4FE}" presName="negativeSpace" presStyleCnt="0"/>
      <dgm:spPr/>
    </dgm:pt>
    <dgm:pt modelId="{74E71DED-E5AD-42D1-B9D2-63736064577D}" type="pres">
      <dgm:prSet presAssocID="{9C82277A-1C2C-4618-96EC-01522F36B4F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2453E75-B0E8-4FE4-A63C-2ECF3039043C}" srcId="{50D7050D-8EE1-4EF6-81C5-BD5E2919A7A0}" destId="{D3954C94-25FF-431F-91B1-68BD40BAAC41}" srcOrd="0" destOrd="0" parTransId="{F90BAFB1-2734-4E2F-B0A7-EBDC1610CD32}" sibTransId="{77EE572D-A5A6-4C2B-BE7A-0FDC0E5D40E9}"/>
    <dgm:cxn modelId="{469D3F6E-E69C-4FDA-91BF-C24E311ACB7D}" type="presOf" srcId="{9C82277A-1C2C-4618-96EC-01522F36B4FE}" destId="{57AC6A5B-482A-49DF-9A18-9621A8C93026}" srcOrd="1" destOrd="0" presId="urn:microsoft.com/office/officeart/2005/8/layout/list1"/>
    <dgm:cxn modelId="{C8AFB00E-D8BA-411F-ACAE-7E616C65DD83}" type="presOf" srcId="{D3954C94-25FF-431F-91B1-68BD40BAAC41}" destId="{CE3143AD-672E-490D-8CEF-CC8ACAD86B9E}" srcOrd="0" destOrd="0" presId="urn:microsoft.com/office/officeart/2005/8/layout/list1"/>
    <dgm:cxn modelId="{31FD1A04-3DC6-4D6D-B4F0-63EF68F13F66}" type="presOf" srcId="{9C82277A-1C2C-4618-96EC-01522F36B4FE}" destId="{E7C974D2-ADC6-489B-A6E5-B69C71E31162}" srcOrd="0" destOrd="0" presId="urn:microsoft.com/office/officeart/2005/8/layout/list1"/>
    <dgm:cxn modelId="{93F99594-FA82-401D-9A20-DC3572B603D5}" type="presOf" srcId="{D3954C94-25FF-431F-91B1-68BD40BAAC41}" destId="{5B74FD90-2A18-49C7-ADAB-E4C8E57872D2}" srcOrd="1" destOrd="0" presId="urn:microsoft.com/office/officeart/2005/8/layout/list1"/>
    <dgm:cxn modelId="{96D9AAD9-3D8D-43D0-BEE5-1ACBDCB953E2}" srcId="{50D7050D-8EE1-4EF6-81C5-BD5E2919A7A0}" destId="{9C82277A-1C2C-4618-96EC-01522F36B4FE}" srcOrd="1" destOrd="0" parTransId="{DB88F6C9-545C-4D2A-A4A2-06F660E0F8F3}" sibTransId="{BBE8C669-7D84-4805-B204-874F260E38C0}"/>
    <dgm:cxn modelId="{D66D5FF1-1D23-4B3F-9F0B-76E69C65D183}" type="presOf" srcId="{50D7050D-8EE1-4EF6-81C5-BD5E2919A7A0}" destId="{5AF11A68-3548-42C5-A11B-CDAE805B76D0}" srcOrd="0" destOrd="0" presId="urn:microsoft.com/office/officeart/2005/8/layout/list1"/>
    <dgm:cxn modelId="{223EA5F7-28B7-42DA-90B5-925F4E75ADDB}" srcId="{D3954C94-25FF-431F-91B1-68BD40BAAC41}" destId="{337FF881-5CD4-4813-B1BB-856831CBAA1B}" srcOrd="0" destOrd="0" parTransId="{7A451363-9E30-48D9-A3C1-B968B4809ACB}" sibTransId="{8D2FF877-E69A-465F-84C3-4C3FD6A034AC}"/>
    <dgm:cxn modelId="{B47E3C86-39D9-4F7F-8623-CBD0C2D628DB}" type="presOf" srcId="{161E27B3-E5A0-4178-A5A7-A764DC2174A1}" destId="{74E71DED-E5AD-42D1-B9D2-63736064577D}" srcOrd="0" destOrd="0" presId="urn:microsoft.com/office/officeart/2005/8/layout/list1"/>
    <dgm:cxn modelId="{63FAE4E5-6DD2-46F8-9C58-D75849B6427D}" srcId="{9C82277A-1C2C-4618-96EC-01522F36B4FE}" destId="{161E27B3-E5A0-4178-A5A7-A764DC2174A1}" srcOrd="0" destOrd="0" parTransId="{438DA82A-2294-4263-83BF-1C573F41CD26}" sibTransId="{44AD564C-911E-4431-8415-2963AE266A3D}"/>
    <dgm:cxn modelId="{5BDCDBBD-B290-44CF-B1B4-C54920789FD4}" type="presOf" srcId="{337FF881-5CD4-4813-B1BB-856831CBAA1B}" destId="{3BDF3AD1-D2CB-4E8D-8171-EB43922466F8}" srcOrd="0" destOrd="0" presId="urn:microsoft.com/office/officeart/2005/8/layout/list1"/>
    <dgm:cxn modelId="{3E0C29FF-BD45-4229-92AD-9ADE254FF9CC}" type="presParOf" srcId="{5AF11A68-3548-42C5-A11B-CDAE805B76D0}" destId="{ED8594F9-9BD7-4A3D-952E-F0458B5AD193}" srcOrd="0" destOrd="0" presId="urn:microsoft.com/office/officeart/2005/8/layout/list1"/>
    <dgm:cxn modelId="{D39D4031-304E-4358-A82B-801F059F2FD5}" type="presParOf" srcId="{ED8594F9-9BD7-4A3D-952E-F0458B5AD193}" destId="{CE3143AD-672E-490D-8CEF-CC8ACAD86B9E}" srcOrd="0" destOrd="0" presId="urn:microsoft.com/office/officeart/2005/8/layout/list1"/>
    <dgm:cxn modelId="{17B61082-B1E7-471B-94D3-E2A308A7D812}" type="presParOf" srcId="{ED8594F9-9BD7-4A3D-952E-F0458B5AD193}" destId="{5B74FD90-2A18-49C7-ADAB-E4C8E57872D2}" srcOrd="1" destOrd="0" presId="urn:microsoft.com/office/officeart/2005/8/layout/list1"/>
    <dgm:cxn modelId="{E03BFC09-7BBE-4CFE-8674-ED3683AC1FA2}" type="presParOf" srcId="{5AF11A68-3548-42C5-A11B-CDAE805B76D0}" destId="{777A2E6B-2F76-4D17-BC4E-3E866A67572A}" srcOrd="1" destOrd="0" presId="urn:microsoft.com/office/officeart/2005/8/layout/list1"/>
    <dgm:cxn modelId="{DBA5359D-9781-45F4-B4C4-BE3BBDCFDBB8}" type="presParOf" srcId="{5AF11A68-3548-42C5-A11B-CDAE805B76D0}" destId="{3BDF3AD1-D2CB-4E8D-8171-EB43922466F8}" srcOrd="2" destOrd="0" presId="urn:microsoft.com/office/officeart/2005/8/layout/list1"/>
    <dgm:cxn modelId="{95DFD961-6994-4B22-AA34-85D693DE229F}" type="presParOf" srcId="{5AF11A68-3548-42C5-A11B-CDAE805B76D0}" destId="{A4E0928E-69E3-41D9-A136-6E58008BCC4A}" srcOrd="3" destOrd="0" presId="urn:microsoft.com/office/officeart/2005/8/layout/list1"/>
    <dgm:cxn modelId="{DD995F63-558F-49D1-9A70-10E544BD8DD6}" type="presParOf" srcId="{5AF11A68-3548-42C5-A11B-CDAE805B76D0}" destId="{88867DAE-2871-420F-9FBD-81E54D0BA650}" srcOrd="4" destOrd="0" presId="urn:microsoft.com/office/officeart/2005/8/layout/list1"/>
    <dgm:cxn modelId="{E297889B-46A9-4E2C-B952-FD3027D9857C}" type="presParOf" srcId="{88867DAE-2871-420F-9FBD-81E54D0BA650}" destId="{E7C974D2-ADC6-489B-A6E5-B69C71E31162}" srcOrd="0" destOrd="0" presId="urn:microsoft.com/office/officeart/2005/8/layout/list1"/>
    <dgm:cxn modelId="{1E9F058F-78CD-4CDB-BE27-BA5C6659538A}" type="presParOf" srcId="{88867DAE-2871-420F-9FBD-81E54D0BA650}" destId="{57AC6A5B-482A-49DF-9A18-9621A8C93026}" srcOrd="1" destOrd="0" presId="urn:microsoft.com/office/officeart/2005/8/layout/list1"/>
    <dgm:cxn modelId="{17A4554A-8783-4EDB-ABA6-330A0F6561A9}" type="presParOf" srcId="{5AF11A68-3548-42C5-A11B-CDAE805B76D0}" destId="{163F64F4-93E5-4CA2-B195-EC7F3E7DB282}" srcOrd="5" destOrd="0" presId="urn:microsoft.com/office/officeart/2005/8/layout/list1"/>
    <dgm:cxn modelId="{48782152-AEF0-4C23-A336-A15D1543C192}" type="presParOf" srcId="{5AF11A68-3548-42C5-A11B-CDAE805B76D0}" destId="{74E71DED-E5AD-42D1-B9D2-63736064577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D7050D-8EE1-4EF6-81C5-BD5E2919A7A0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61E27B3-E5A0-4178-A5A7-A764DC2174A1}">
      <dgm:prSet/>
      <dgm:spPr/>
      <dgm:t>
        <a:bodyPr/>
        <a:lstStyle/>
        <a:p>
          <a:pPr rtl="0"/>
          <a:r>
            <a:rPr lang="cs-CZ" dirty="0" smtClean="0"/>
            <a:t>editační</a:t>
          </a:r>
          <a:endParaRPr lang="cs-CZ" dirty="0"/>
        </a:p>
      </dgm:t>
    </dgm:pt>
    <dgm:pt modelId="{438DA82A-2294-4263-83BF-1C573F41CD26}" type="parTrans" cxnId="{63FAE4E5-6DD2-46F8-9C58-D75849B6427D}">
      <dgm:prSet/>
      <dgm:spPr/>
      <dgm:t>
        <a:bodyPr/>
        <a:lstStyle/>
        <a:p>
          <a:endParaRPr lang="cs-CZ"/>
        </a:p>
      </dgm:t>
    </dgm:pt>
    <dgm:pt modelId="{44AD564C-911E-4431-8415-2963AE266A3D}" type="sibTrans" cxnId="{63FAE4E5-6DD2-46F8-9C58-D75849B6427D}">
      <dgm:prSet/>
      <dgm:spPr/>
      <dgm:t>
        <a:bodyPr/>
        <a:lstStyle/>
        <a:p>
          <a:endParaRPr lang="cs-CZ"/>
        </a:p>
      </dgm:t>
    </dgm:pt>
    <dgm:pt modelId="{213AB45F-B7C9-4E86-B11C-142639976C7B}">
      <dgm:prSet/>
      <dgm:spPr/>
      <dgm:t>
        <a:bodyPr/>
        <a:lstStyle/>
        <a:p>
          <a:pPr rtl="0"/>
          <a:r>
            <a:rPr lang="cs-CZ" dirty="0" smtClean="0"/>
            <a:t>slouží pro přístup editorů k referenčním údajům v příslušném registru</a:t>
          </a:r>
          <a:endParaRPr lang="cs-CZ" dirty="0"/>
        </a:p>
      </dgm:t>
    </dgm:pt>
    <dgm:pt modelId="{03CF3D9E-6136-4940-BE04-A5956D3B02BA}" type="parTrans" cxnId="{11736D4B-2B8C-43F3-A259-C4C22826C097}">
      <dgm:prSet/>
      <dgm:spPr/>
      <dgm:t>
        <a:bodyPr/>
        <a:lstStyle/>
        <a:p>
          <a:endParaRPr lang="cs-CZ"/>
        </a:p>
      </dgm:t>
    </dgm:pt>
    <dgm:pt modelId="{06090F6D-24BE-4673-84CF-C607703FCAE1}" type="sibTrans" cxnId="{11736D4B-2B8C-43F3-A259-C4C22826C097}">
      <dgm:prSet/>
      <dgm:spPr/>
      <dgm:t>
        <a:bodyPr/>
        <a:lstStyle/>
        <a:p>
          <a:endParaRPr lang="cs-CZ"/>
        </a:p>
      </dgm:t>
    </dgm:pt>
    <dgm:pt modelId="{6FCDFE0C-633B-44C7-868A-35FD844277B9}">
      <dgm:prSet/>
      <dgm:spPr/>
      <dgm:t>
        <a:bodyPr/>
        <a:lstStyle/>
        <a:p>
          <a:pPr rtl="0"/>
          <a:r>
            <a:rPr lang="cs-CZ" dirty="0" smtClean="0"/>
            <a:t>editačními funkcemi jsou zápis, změna a likvidace záznamů</a:t>
          </a:r>
          <a:endParaRPr lang="cs-CZ" dirty="0"/>
        </a:p>
      </dgm:t>
    </dgm:pt>
    <dgm:pt modelId="{FFEF5CC7-EBAF-412D-83CB-F18B1EBC61D8}" type="parTrans" cxnId="{6975D19F-5B86-4BBF-94DC-8868DA528468}">
      <dgm:prSet/>
      <dgm:spPr/>
      <dgm:t>
        <a:bodyPr/>
        <a:lstStyle/>
        <a:p>
          <a:endParaRPr lang="cs-CZ"/>
        </a:p>
      </dgm:t>
    </dgm:pt>
    <dgm:pt modelId="{782F0DA6-B259-4DBA-A86D-91113014545A}" type="sibTrans" cxnId="{6975D19F-5B86-4BBF-94DC-8868DA528468}">
      <dgm:prSet/>
      <dgm:spPr/>
      <dgm:t>
        <a:bodyPr/>
        <a:lstStyle/>
        <a:p>
          <a:endParaRPr lang="cs-CZ"/>
        </a:p>
      </dgm:t>
    </dgm:pt>
    <dgm:pt modelId="{EE2F1232-A568-4228-82D5-D30615B47021}">
      <dgm:prSet/>
      <dgm:spPr/>
      <dgm:t>
        <a:bodyPr/>
        <a:lstStyle/>
        <a:p>
          <a:r>
            <a:rPr lang="cs-CZ" dirty="0" smtClean="0"/>
            <a:t>informační</a:t>
          </a:r>
          <a:endParaRPr lang="cs-CZ" dirty="0"/>
        </a:p>
      </dgm:t>
    </dgm:pt>
    <dgm:pt modelId="{178B16F2-701B-4B30-B76D-CB18A5A4B58C}" type="parTrans" cxnId="{39BF4B9C-47A4-4FC0-AFFB-66087EA12B66}">
      <dgm:prSet/>
      <dgm:spPr/>
      <dgm:t>
        <a:bodyPr/>
        <a:lstStyle/>
        <a:p>
          <a:endParaRPr lang="cs-CZ"/>
        </a:p>
      </dgm:t>
    </dgm:pt>
    <dgm:pt modelId="{E98B78C7-030F-4D00-85FA-B13E5EA9E523}" type="sibTrans" cxnId="{39BF4B9C-47A4-4FC0-AFFB-66087EA12B66}">
      <dgm:prSet/>
      <dgm:spPr/>
      <dgm:t>
        <a:bodyPr/>
        <a:lstStyle/>
        <a:p>
          <a:endParaRPr lang="cs-CZ"/>
        </a:p>
      </dgm:t>
    </dgm:pt>
    <dgm:pt modelId="{E46AC7C3-6EDC-45DB-BE92-B223C3C278B5}">
      <dgm:prSet/>
      <dgm:spPr/>
      <dgm:t>
        <a:bodyPr/>
        <a:lstStyle/>
        <a:p>
          <a:r>
            <a:rPr lang="cs-CZ" dirty="0" smtClean="0"/>
            <a:t>sloužící pro přístup k referenčním údajům, uloženým v registru</a:t>
          </a:r>
          <a:endParaRPr lang="cs-CZ" dirty="0"/>
        </a:p>
      </dgm:t>
    </dgm:pt>
    <dgm:pt modelId="{6E7DBA29-6342-4926-B72B-B0C33373D678}" type="parTrans" cxnId="{67950561-A0BB-4FFE-9F38-CA19E8DAC0C0}">
      <dgm:prSet/>
      <dgm:spPr/>
      <dgm:t>
        <a:bodyPr/>
        <a:lstStyle/>
        <a:p>
          <a:endParaRPr lang="cs-CZ"/>
        </a:p>
      </dgm:t>
    </dgm:pt>
    <dgm:pt modelId="{153A4FE2-B3E9-492E-8AB3-F93CC3556517}" type="sibTrans" cxnId="{67950561-A0BB-4FFE-9F38-CA19E8DAC0C0}">
      <dgm:prSet/>
      <dgm:spPr/>
      <dgm:t>
        <a:bodyPr/>
        <a:lstStyle/>
        <a:p>
          <a:endParaRPr lang="cs-CZ"/>
        </a:p>
      </dgm:t>
    </dgm:pt>
    <dgm:pt modelId="{2649722D-104B-47C1-9AC2-7DA440B3FDBE}">
      <dgm:prSet/>
      <dgm:spPr/>
      <dgm:t>
        <a:bodyPr/>
        <a:lstStyle/>
        <a:p>
          <a:r>
            <a:rPr lang="cs-CZ" dirty="0" smtClean="0"/>
            <a:t>informačními funkcemi registru jsou čtení údajů, poskytnutí změn referenčních údajů, hromadný výdej údajů, autentizace fyzické osoby podle elektronického identifikačního dokladu a výdej informací o využití dat v registru</a:t>
          </a:r>
          <a:endParaRPr lang="cs-CZ" dirty="0"/>
        </a:p>
      </dgm:t>
    </dgm:pt>
    <dgm:pt modelId="{82ED1368-8AFD-4DDC-815D-EBC92EDF1917}" type="parTrans" cxnId="{DAFD78D4-48CD-4BCE-9FD1-FDD1C941BC9B}">
      <dgm:prSet/>
      <dgm:spPr/>
      <dgm:t>
        <a:bodyPr/>
        <a:lstStyle/>
        <a:p>
          <a:endParaRPr lang="cs-CZ"/>
        </a:p>
      </dgm:t>
    </dgm:pt>
    <dgm:pt modelId="{3694AC8F-EF9F-4D15-AE5B-7093DD3A85BE}" type="sibTrans" cxnId="{DAFD78D4-48CD-4BCE-9FD1-FDD1C941BC9B}">
      <dgm:prSet/>
      <dgm:spPr/>
      <dgm:t>
        <a:bodyPr/>
        <a:lstStyle/>
        <a:p>
          <a:endParaRPr lang="cs-CZ"/>
        </a:p>
      </dgm:t>
    </dgm:pt>
    <dgm:pt modelId="{073AAD49-1B51-412A-8D73-0D272DCC9A43}">
      <dgm:prSet/>
      <dgm:spPr/>
      <dgm:t>
        <a:bodyPr/>
        <a:lstStyle/>
        <a:p>
          <a:r>
            <a:rPr lang="cs-CZ" dirty="0" smtClean="0"/>
            <a:t>správní</a:t>
          </a:r>
          <a:endParaRPr lang="cs-CZ" dirty="0"/>
        </a:p>
      </dgm:t>
    </dgm:pt>
    <dgm:pt modelId="{D9A546B6-C516-4181-AB6F-9AECCA8CA99F}" type="parTrans" cxnId="{5674672A-C0C4-4FB8-9AFC-83367781880C}">
      <dgm:prSet/>
      <dgm:spPr/>
      <dgm:t>
        <a:bodyPr/>
        <a:lstStyle/>
        <a:p>
          <a:endParaRPr lang="cs-CZ"/>
        </a:p>
      </dgm:t>
    </dgm:pt>
    <dgm:pt modelId="{DCD072BC-848C-4842-A4CB-8E03CF7B1BE8}" type="sibTrans" cxnId="{5674672A-C0C4-4FB8-9AFC-83367781880C}">
      <dgm:prSet/>
      <dgm:spPr/>
      <dgm:t>
        <a:bodyPr/>
        <a:lstStyle/>
        <a:p>
          <a:endParaRPr lang="cs-CZ"/>
        </a:p>
      </dgm:t>
    </dgm:pt>
    <dgm:pt modelId="{AC248ACA-0B89-4F2A-B3BE-56C7D486B1E3}">
      <dgm:prSet/>
      <dgm:spPr/>
      <dgm:t>
        <a:bodyPr/>
        <a:lstStyle/>
        <a:p>
          <a:r>
            <a:rPr lang="cs-CZ" dirty="0" smtClean="0"/>
            <a:t>jsou určeny pro správce registru</a:t>
          </a:r>
          <a:endParaRPr lang="cs-CZ" dirty="0"/>
        </a:p>
      </dgm:t>
    </dgm:pt>
    <dgm:pt modelId="{5433CD47-4089-4F73-A230-F29BB562AE4E}" type="parTrans" cxnId="{1734809B-5670-4A40-8287-FF3B48F15EC1}">
      <dgm:prSet/>
      <dgm:spPr/>
      <dgm:t>
        <a:bodyPr/>
        <a:lstStyle/>
        <a:p>
          <a:endParaRPr lang="cs-CZ"/>
        </a:p>
      </dgm:t>
    </dgm:pt>
    <dgm:pt modelId="{E8D0A0FB-1284-42E9-B41E-2AB81CBF63CB}" type="sibTrans" cxnId="{1734809B-5670-4A40-8287-FF3B48F15EC1}">
      <dgm:prSet/>
      <dgm:spPr/>
      <dgm:t>
        <a:bodyPr/>
        <a:lstStyle/>
        <a:p>
          <a:endParaRPr lang="cs-CZ"/>
        </a:p>
      </dgm:t>
    </dgm:pt>
    <dgm:pt modelId="{6EC9B7B6-91B2-434F-BBA6-7B74C5DD0E56}">
      <dgm:prSet/>
      <dgm:spPr/>
      <dgm:t>
        <a:bodyPr/>
        <a:lstStyle/>
        <a:p>
          <a:r>
            <a:rPr lang="cs-CZ" dirty="0" smtClean="0"/>
            <a:t>jsou jimi znepřístupnění výdeje, zrušení znepřístupnění výdeje a čtení informace o znepřístupnění výdeje informací o využití referenčních údajů, výdej editora údaje, zveřejňování závazných číselníků, výdej statistik registru obyvatel, likvidace záznamů v registru obyvatel podle skartačních pravidel, zápis provozních a </a:t>
          </a:r>
          <a:r>
            <a:rPr lang="cs-CZ" dirty="0" err="1" smtClean="0"/>
            <a:t>auditních</a:t>
          </a:r>
          <a:r>
            <a:rPr lang="cs-CZ" dirty="0" smtClean="0"/>
            <a:t> údajů a kontroly konzistence datových údajů</a:t>
          </a:r>
        </a:p>
        <a:p>
          <a:pPr rtl="0"/>
          <a:endParaRPr lang="cs-CZ" dirty="0"/>
        </a:p>
      </dgm:t>
    </dgm:pt>
    <dgm:pt modelId="{67DC42F3-7DC8-42E3-A165-BD9A92007CCA}" type="parTrans" cxnId="{31585AA0-70ED-4504-AA4E-E10CE47D8934}">
      <dgm:prSet/>
      <dgm:spPr/>
      <dgm:t>
        <a:bodyPr/>
        <a:lstStyle/>
        <a:p>
          <a:endParaRPr lang="cs-CZ"/>
        </a:p>
      </dgm:t>
    </dgm:pt>
    <dgm:pt modelId="{E4F20C33-46D7-44CF-A09D-1DB1A3BA560E}" type="sibTrans" cxnId="{31585AA0-70ED-4504-AA4E-E10CE47D8934}">
      <dgm:prSet/>
      <dgm:spPr/>
      <dgm:t>
        <a:bodyPr/>
        <a:lstStyle/>
        <a:p>
          <a:endParaRPr lang="cs-CZ"/>
        </a:p>
      </dgm:t>
    </dgm:pt>
    <dgm:pt modelId="{5AF11A68-3548-42C5-A11B-CDAE805B76D0}" type="pres">
      <dgm:prSet presAssocID="{50D7050D-8EE1-4EF6-81C5-BD5E2919A7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93BF71-C255-4940-826F-1C5D98194700}" type="pres">
      <dgm:prSet presAssocID="{161E27B3-E5A0-4178-A5A7-A764DC2174A1}" presName="parentLin" presStyleCnt="0"/>
      <dgm:spPr/>
    </dgm:pt>
    <dgm:pt modelId="{C5CE8EA7-777D-4CF4-B474-943AA7488023}" type="pres">
      <dgm:prSet presAssocID="{161E27B3-E5A0-4178-A5A7-A764DC2174A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A014081-B3A0-4B68-835C-7CCA552E7FA3}" type="pres">
      <dgm:prSet presAssocID="{161E27B3-E5A0-4178-A5A7-A764DC2174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4EC0FF-085E-4463-850F-683298FF779B}" type="pres">
      <dgm:prSet presAssocID="{161E27B3-E5A0-4178-A5A7-A764DC2174A1}" presName="negativeSpace" presStyleCnt="0"/>
      <dgm:spPr/>
    </dgm:pt>
    <dgm:pt modelId="{46D3F2DE-C242-4FEC-983F-A0A67E52E473}" type="pres">
      <dgm:prSet presAssocID="{161E27B3-E5A0-4178-A5A7-A764DC2174A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9E05AC-A979-4356-8BAF-781C07D69331}" type="pres">
      <dgm:prSet presAssocID="{44AD564C-911E-4431-8415-2963AE266A3D}" presName="spaceBetweenRectangles" presStyleCnt="0"/>
      <dgm:spPr/>
    </dgm:pt>
    <dgm:pt modelId="{7AC2AD09-9D60-4FAE-83A2-334073A8CEB9}" type="pres">
      <dgm:prSet presAssocID="{EE2F1232-A568-4228-82D5-D30615B47021}" presName="parentLin" presStyleCnt="0"/>
      <dgm:spPr/>
    </dgm:pt>
    <dgm:pt modelId="{EB2303F1-B8B3-492D-A87A-BA047BE233EE}" type="pres">
      <dgm:prSet presAssocID="{EE2F1232-A568-4228-82D5-D30615B4702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D5CD3BBD-CFE0-403B-BAF0-3CFE66862813}" type="pres">
      <dgm:prSet presAssocID="{EE2F1232-A568-4228-82D5-D30615B4702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A99C7-26CF-4C8B-9D99-5147D8B40896}" type="pres">
      <dgm:prSet presAssocID="{EE2F1232-A568-4228-82D5-D30615B47021}" presName="negativeSpace" presStyleCnt="0"/>
      <dgm:spPr/>
    </dgm:pt>
    <dgm:pt modelId="{19F29C62-7917-47E6-91B3-B1A48FB32910}" type="pres">
      <dgm:prSet presAssocID="{EE2F1232-A568-4228-82D5-D30615B4702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703FAF-41A5-4131-9371-C3F461FE4641}" type="pres">
      <dgm:prSet presAssocID="{E98B78C7-030F-4D00-85FA-B13E5EA9E523}" presName="spaceBetweenRectangles" presStyleCnt="0"/>
      <dgm:spPr/>
    </dgm:pt>
    <dgm:pt modelId="{92AD6B2C-605A-4B68-A4CE-25A6906DCC12}" type="pres">
      <dgm:prSet presAssocID="{073AAD49-1B51-412A-8D73-0D272DCC9A43}" presName="parentLin" presStyleCnt="0"/>
      <dgm:spPr/>
    </dgm:pt>
    <dgm:pt modelId="{DF76E889-565E-4BFB-B3E2-55FFA4953CCC}" type="pres">
      <dgm:prSet presAssocID="{073AAD49-1B51-412A-8D73-0D272DCC9A4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F353FE42-51F8-447E-8871-75CBF9BC88F8}" type="pres">
      <dgm:prSet presAssocID="{073AAD49-1B51-412A-8D73-0D272DCC9A4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F35D66-756C-463E-B366-D3AF8DFFB3EC}" type="pres">
      <dgm:prSet presAssocID="{073AAD49-1B51-412A-8D73-0D272DCC9A43}" presName="negativeSpace" presStyleCnt="0"/>
      <dgm:spPr/>
    </dgm:pt>
    <dgm:pt modelId="{31BA47A6-9EF7-42FB-B5C1-E2F4C49DA904}" type="pres">
      <dgm:prSet presAssocID="{073AAD49-1B51-412A-8D73-0D272DCC9A4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75D19F-5B86-4BBF-94DC-8868DA528468}" srcId="{161E27B3-E5A0-4178-A5A7-A764DC2174A1}" destId="{6FCDFE0C-633B-44C7-868A-35FD844277B9}" srcOrd="1" destOrd="0" parTransId="{FFEF5CC7-EBAF-412D-83CB-F18B1EBC61D8}" sibTransId="{782F0DA6-B259-4DBA-A86D-91113014545A}"/>
    <dgm:cxn modelId="{39BF4B9C-47A4-4FC0-AFFB-66087EA12B66}" srcId="{50D7050D-8EE1-4EF6-81C5-BD5E2919A7A0}" destId="{EE2F1232-A568-4228-82D5-D30615B47021}" srcOrd="1" destOrd="0" parTransId="{178B16F2-701B-4B30-B76D-CB18A5A4B58C}" sibTransId="{E98B78C7-030F-4D00-85FA-B13E5EA9E523}"/>
    <dgm:cxn modelId="{365D3C9B-CEA1-4460-8E2E-36DDB7FD4B73}" type="presOf" srcId="{E46AC7C3-6EDC-45DB-BE92-B223C3C278B5}" destId="{19F29C62-7917-47E6-91B3-B1A48FB32910}" srcOrd="0" destOrd="0" presId="urn:microsoft.com/office/officeart/2005/8/layout/list1"/>
    <dgm:cxn modelId="{DB4C54F1-1FD6-40BA-9B65-68DE37667162}" type="presOf" srcId="{073AAD49-1B51-412A-8D73-0D272DCC9A43}" destId="{F353FE42-51F8-447E-8871-75CBF9BC88F8}" srcOrd="1" destOrd="0" presId="urn:microsoft.com/office/officeart/2005/8/layout/list1"/>
    <dgm:cxn modelId="{2D0B8491-1731-4D57-9FC3-E513AAE1EF99}" type="presOf" srcId="{6EC9B7B6-91B2-434F-BBA6-7B74C5DD0E56}" destId="{31BA47A6-9EF7-42FB-B5C1-E2F4C49DA904}" srcOrd="0" destOrd="1" presId="urn:microsoft.com/office/officeart/2005/8/layout/list1"/>
    <dgm:cxn modelId="{D919E558-D28C-4F1A-912B-3100012CFFF0}" type="presOf" srcId="{EE2F1232-A568-4228-82D5-D30615B47021}" destId="{EB2303F1-B8B3-492D-A87A-BA047BE233EE}" srcOrd="0" destOrd="0" presId="urn:microsoft.com/office/officeart/2005/8/layout/list1"/>
    <dgm:cxn modelId="{31585AA0-70ED-4504-AA4E-E10CE47D8934}" srcId="{073AAD49-1B51-412A-8D73-0D272DCC9A43}" destId="{6EC9B7B6-91B2-434F-BBA6-7B74C5DD0E56}" srcOrd="1" destOrd="0" parTransId="{67DC42F3-7DC8-42E3-A165-BD9A92007CCA}" sibTransId="{E4F20C33-46D7-44CF-A09D-1DB1A3BA560E}"/>
    <dgm:cxn modelId="{1734809B-5670-4A40-8287-FF3B48F15EC1}" srcId="{073AAD49-1B51-412A-8D73-0D272DCC9A43}" destId="{AC248ACA-0B89-4F2A-B3BE-56C7D486B1E3}" srcOrd="0" destOrd="0" parTransId="{5433CD47-4089-4F73-A230-F29BB562AE4E}" sibTransId="{E8D0A0FB-1284-42E9-B41E-2AB81CBF63CB}"/>
    <dgm:cxn modelId="{21CF3740-7A32-46B4-A544-14BB7DBC7D76}" type="presOf" srcId="{EE2F1232-A568-4228-82D5-D30615B47021}" destId="{D5CD3BBD-CFE0-403B-BAF0-3CFE66862813}" srcOrd="1" destOrd="0" presId="urn:microsoft.com/office/officeart/2005/8/layout/list1"/>
    <dgm:cxn modelId="{2D083FCA-0958-428E-BF47-B45DCF4E9D15}" type="presOf" srcId="{6FCDFE0C-633B-44C7-868A-35FD844277B9}" destId="{46D3F2DE-C242-4FEC-983F-A0A67E52E473}" srcOrd="0" destOrd="1" presId="urn:microsoft.com/office/officeart/2005/8/layout/list1"/>
    <dgm:cxn modelId="{1400EE2F-5725-407A-B1F3-66E61A31AF93}" type="presOf" srcId="{2649722D-104B-47C1-9AC2-7DA440B3FDBE}" destId="{19F29C62-7917-47E6-91B3-B1A48FB32910}" srcOrd="0" destOrd="1" presId="urn:microsoft.com/office/officeart/2005/8/layout/list1"/>
    <dgm:cxn modelId="{2A5C14A0-EB07-4123-8245-65D93EF8DB5F}" type="presOf" srcId="{073AAD49-1B51-412A-8D73-0D272DCC9A43}" destId="{DF76E889-565E-4BFB-B3E2-55FFA4953CCC}" srcOrd="0" destOrd="0" presId="urn:microsoft.com/office/officeart/2005/8/layout/list1"/>
    <dgm:cxn modelId="{CF5D08A3-ACD6-4168-BC23-ED0C12EB7A7A}" type="presOf" srcId="{161E27B3-E5A0-4178-A5A7-A764DC2174A1}" destId="{C5CE8EA7-777D-4CF4-B474-943AA7488023}" srcOrd="0" destOrd="0" presId="urn:microsoft.com/office/officeart/2005/8/layout/list1"/>
    <dgm:cxn modelId="{0F861EAC-F0DF-483A-8F7A-FBDA2AB89C20}" type="presOf" srcId="{AC248ACA-0B89-4F2A-B3BE-56C7D486B1E3}" destId="{31BA47A6-9EF7-42FB-B5C1-E2F4C49DA904}" srcOrd="0" destOrd="0" presId="urn:microsoft.com/office/officeart/2005/8/layout/list1"/>
    <dgm:cxn modelId="{5674672A-C0C4-4FB8-9AFC-83367781880C}" srcId="{50D7050D-8EE1-4EF6-81C5-BD5E2919A7A0}" destId="{073AAD49-1B51-412A-8D73-0D272DCC9A43}" srcOrd="2" destOrd="0" parTransId="{D9A546B6-C516-4181-AB6F-9AECCA8CA99F}" sibTransId="{DCD072BC-848C-4842-A4CB-8E03CF7B1BE8}"/>
    <dgm:cxn modelId="{DAFD78D4-48CD-4BCE-9FD1-FDD1C941BC9B}" srcId="{EE2F1232-A568-4228-82D5-D30615B47021}" destId="{2649722D-104B-47C1-9AC2-7DA440B3FDBE}" srcOrd="1" destOrd="0" parTransId="{82ED1368-8AFD-4DDC-815D-EBC92EDF1917}" sibTransId="{3694AC8F-EF9F-4D15-AE5B-7093DD3A85BE}"/>
    <dgm:cxn modelId="{11736D4B-2B8C-43F3-A259-C4C22826C097}" srcId="{161E27B3-E5A0-4178-A5A7-A764DC2174A1}" destId="{213AB45F-B7C9-4E86-B11C-142639976C7B}" srcOrd="0" destOrd="0" parTransId="{03CF3D9E-6136-4940-BE04-A5956D3B02BA}" sibTransId="{06090F6D-24BE-4673-84CF-C607703FCAE1}"/>
    <dgm:cxn modelId="{626F601B-9BAD-4408-B18C-D8B690403EFB}" type="presOf" srcId="{161E27B3-E5A0-4178-A5A7-A764DC2174A1}" destId="{1A014081-B3A0-4B68-835C-7CCA552E7FA3}" srcOrd="1" destOrd="0" presId="urn:microsoft.com/office/officeart/2005/8/layout/list1"/>
    <dgm:cxn modelId="{5E8F074F-07CF-4FA0-826F-F2B57D7F9ABD}" type="presOf" srcId="{213AB45F-B7C9-4E86-B11C-142639976C7B}" destId="{46D3F2DE-C242-4FEC-983F-A0A67E52E473}" srcOrd="0" destOrd="0" presId="urn:microsoft.com/office/officeart/2005/8/layout/list1"/>
    <dgm:cxn modelId="{63FAE4E5-6DD2-46F8-9C58-D75849B6427D}" srcId="{50D7050D-8EE1-4EF6-81C5-BD5E2919A7A0}" destId="{161E27B3-E5A0-4178-A5A7-A764DC2174A1}" srcOrd="0" destOrd="0" parTransId="{438DA82A-2294-4263-83BF-1C573F41CD26}" sibTransId="{44AD564C-911E-4431-8415-2963AE266A3D}"/>
    <dgm:cxn modelId="{67950561-A0BB-4FFE-9F38-CA19E8DAC0C0}" srcId="{EE2F1232-A568-4228-82D5-D30615B47021}" destId="{E46AC7C3-6EDC-45DB-BE92-B223C3C278B5}" srcOrd="0" destOrd="0" parTransId="{6E7DBA29-6342-4926-B72B-B0C33373D678}" sibTransId="{153A4FE2-B3E9-492E-8AB3-F93CC3556517}"/>
    <dgm:cxn modelId="{BFD2C30F-B926-4A0A-9AE1-53721296173B}" type="presOf" srcId="{50D7050D-8EE1-4EF6-81C5-BD5E2919A7A0}" destId="{5AF11A68-3548-42C5-A11B-CDAE805B76D0}" srcOrd="0" destOrd="0" presId="urn:microsoft.com/office/officeart/2005/8/layout/list1"/>
    <dgm:cxn modelId="{2C5BC6DF-9D88-4F8B-B9B5-A928522DE078}" type="presParOf" srcId="{5AF11A68-3548-42C5-A11B-CDAE805B76D0}" destId="{6793BF71-C255-4940-826F-1C5D98194700}" srcOrd="0" destOrd="0" presId="urn:microsoft.com/office/officeart/2005/8/layout/list1"/>
    <dgm:cxn modelId="{F172247A-59FE-4417-B85F-B2A98B9C5561}" type="presParOf" srcId="{6793BF71-C255-4940-826F-1C5D98194700}" destId="{C5CE8EA7-777D-4CF4-B474-943AA7488023}" srcOrd="0" destOrd="0" presId="urn:microsoft.com/office/officeart/2005/8/layout/list1"/>
    <dgm:cxn modelId="{F6248147-EE2D-416D-AE32-D62D956F7C1E}" type="presParOf" srcId="{6793BF71-C255-4940-826F-1C5D98194700}" destId="{1A014081-B3A0-4B68-835C-7CCA552E7FA3}" srcOrd="1" destOrd="0" presId="urn:microsoft.com/office/officeart/2005/8/layout/list1"/>
    <dgm:cxn modelId="{67E0447F-F1CE-40FC-84A0-905DE8CACC20}" type="presParOf" srcId="{5AF11A68-3548-42C5-A11B-CDAE805B76D0}" destId="{F94EC0FF-085E-4463-850F-683298FF779B}" srcOrd="1" destOrd="0" presId="urn:microsoft.com/office/officeart/2005/8/layout/list1"/>
    <dgm:cxn modelId="{0698FE86-51C8-488C-8596-458CA9AA41F2}" type="presParOf" srcId="{5AF11A68-3548-42C5-A11B-CDAE805B76D0}" destId="{46D3F2DE-C242-4FEC-983F-A0A67E52E473}" srcOrd="2" destOrd="0" presId="urn:microsoft.com/office/officeart/2005/8/layout/list1"/>
    <dgm:cxn modelId="{B1B33464-A986-40C0-BB5A-26AABDBE77BB}" type="presParOf" srcId="{5AF11A68-3548-42C5-A11B-CDAE805B76D0}" destId="{D39E05AC-A979-4356-8BAF-781C07D69331}" srcOrd="3" destOrd="0" presId="urn:microsoft.com/office/officeart/2005/8/layout/list1"/>
    <dgm:cxn modelId="{062C207F-3DF7-4CA6-91B5-96151ED6D832}" type="presParOf" srcId="{5AF11A68-3548-42C5-A11B-CDAE805B76D0}" destId="{7AC2AD09-9D60-4FAE-83A2-334073A8CEB9}" srcOrd="4" destOrd="0" presId="urn:microsoft.com/office/officeart/2005/8/layout/list1"/>
    <dgm:cxn modelId="{1D3E1FC7-6D5C-449A-A9D9-5BD46BAFAB6B}" type="presParOf" srcId="{7AC2AD09-9D60-4FAE-83A2-334073A8CEB9}" destId="{EB2303F1-B8B3-492D-A87A-BA047BE233EE}" srcOrd="0" destOrd="0" presId="urn:microsoft.com/office/officeart/2005/8/layout/list1"/>
    <dgm:cxn modelId="{2583C3DA-3EAB-40B5-928E-6A50E1CDBD80}" type="presParOf" srcId="{7AC2AD09-9D60-4FAE-83A2-334073A8CEB9}" destId="{D5CD3BBD-CFE0-403B-BAF0-3CFE66862813}" srcOrd="1" destOrd="0" presId="urn:microsoft.com/office/officeart/2005/8/layout/list1"/>
    <dgm:cxn modelId="{BA0556E2-D393-4591-806F-19D1925404A0}" type="presParOf" srcId="{5AF11A68-3548-42C5-A11B-CDAE805B76D0}" destId="{3EDA99C7-26CF-4C8B-9D99-5147D8B40896}" srcOrd="5" destOrd="0" presId="urn:microsoft.com/office/officeart/2005/8/layout/list1"/>
    <dgm:cxn modelId="{8015862D-6F32-4962-9188-AD7ED38B5FB3}" type="presParOf" srcId="{5AF11A68-3548-42C5-A11B-CDAE805B76D0}" destId="{19F29C62-7917-47E6-91B3-B1A48FB32910}" srcOrd="6" destOrd="0" presId="urn:microsoft.com/office/officeart/2005/8/layout/list1"/>
    <dgm:cxn modelId="{18557D71-3CBB-472D-8B94-1D4E981E150C}" type="presParOf" srcId="{5AF11A68-3548-42C5-A11B-CDAE805B76D0}" destId="{07703FAF-41A5-4131-9371-C3F461FE4641}" srcOrd="7" destOrd="0" presId="urn:microsoft.com/office/officeart/2005/8/layout/list1"/>
    <dgm:cxn modelId="{D6289CA6-8BD0-4C51-AEC8-B40E834F5D8C}" type="presParOf" srcId="{5AF11A68-3548-42C5-A11B-CDAE805B76D0}" destId="{92AD6B2C-605A-4B68-A4CE-25A6906DCC12}" srcOrd="8" destOrd="0" presId="urn:microsoft.com/office/officeart/2005/8/layout/list1"/>
    <dgm:cxn modelId="{EDDF6504-A8A2-4031-BE8A-44A0676D1FAC}" type="presParOf" srcId="{92AD6B2C-605A-4B68-A4CE-25A6906DCC12}" destId="{DF76E889-565E-4BFB-B3E2-55FFA4953CCC}" srcOrd="0" destOrd="0" presId="urn:microsoft.com/office/officeart/2005/8/layout/list1"/>
    <dgm:cxn modelId="{61F2956F-FDCA-4C5B-9A87-FA35E191078A}" type="presParOf" srcId="{92AD6B2C-605A-4B68-A4CE-25A6906DCC12}" destId="{F353FE42-51F8-447E-8871-75CBF9BC88F8}" srcOrd="1" destOrd="0" presId="urn:microsoft.com/office/officeart/2005/8/layout/list1"/>
    <dgm:cxn modelId="{3695238D-A78D-4E44-A7AA-9791BE586C83}" type="presParOf" srcId="{5AF11A68-3548-42C5-A11B-CDAE805B76D0}" destId="{DEF35D66-756C-463E-B366-D3AF8DFFB3EC}" srcOrd="9" destOrd="0" presId="urn:microsoft.com/office/officeart/2005/8/layout/list1"/>
    <dgm:cxn modelId="{CA5F9422-3CD6-4B04-9A35-054DA924E3CF}" type="presParOf" srcId="{5AF11A68-3548-42C5-A11B-CDAE805B76D0}" destId="{31BA47A6-9EF7-42FB-B5C1-E2F4C49DA90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7AD729-C35A-48F1-AF84-6260228CFF8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F53722D6-0BD8-4C1E-95B2-4BA97563C1EA}">
      <dgm:prSet/>
      <dgm:spPr/>
      <dgm:t>
        <a:bodyPr/>
        <a:lstStyle/>
        <a:p>
          <a:pPr rtl="0"/>
          <a:r>
            <a:rPr lang="cs-CZ" b="0" i="0" baseline="0" dirty="0" smtClean="0"/>
            <a:t>primární editační AIS</a:t>
          </a:r>
          <a:endParaRPr lang="cs-CZ" dirty="0"/>
        </a:p>
      </dgm:t>
    </dgm:pt>
    <dgm:pt modelId="{D5A10CEA-8F0E-406A-9DE9-7293D1A38B5E}" type="parTrans" cxnId="{4D68F0D6-BE49-4598-B57D-517F7E22C4D1}">
      <dgm:prSet/>
      <dgm:spPr/>
      <dgm:t>
        <a:bodyPr/>
        <a:lstStyle/>
        <a:p>
          <a:endParaRPr lang="cs-CZ"/>
        </a:p>
      </dgm:t>
    </dgm:pt>
    <dgm:pt modelId="{DF15894B-0F64-40E7-A026-236885341F4D}" type="sibTrans" cxnId="{4D68F0D6-BE49-4598-B57D-517F7E22C4D1}">
      <dgm:prSet/>
      <dgm:spPr/>
      <dgm:t>
        <a:bodyPr/>
        <a:lstStyle/>
        <a:p>
          <a:endParaRPr lang="cs-CZ"/>
        </a:p>
      </dgm:t>
    </dgm:pt>
    <dgm:pt modelId="{C7CE893E-5436-4746-B582-54557BFF7332}">
      <dgm:prSet/>
      <dgm:spPr/>
      <dgm:t>
        <a:bodyPr/>
        <a:lstStyle/>
        <a:p>
          <a:pPr rtl="0"/>
          <a:r>
            <a:rPr lang="cs-CZ" b="0" i="0" baseline="0" dirty="0" smtClean="0"/>
            <a:t>vytváří nebo ruší v základním registru celé záznamy</a:t>
          </a:r>
          <a:endParaRPr lang="cs-CZ" dirty="0"/>
        </a:p>
      </dgm:t>
    </dgm:pt>
    <dgm:pt modelId="{ABDE7CA0-F8CE-4A4D-BA96-AFE2DA895275}" type="parTrans" cxnId="{A88D7E1B-BF47-4189-A110-93ACDEC054A1}">
      <dgm:prSet/>
      <dgm:spPr/>
      <dgm:t>
        <a:bodyPr/>
        <a:lstStyle/>
        <a:p>
          <a:endParaRPr lang="cs-CZ"/>
        </a:p>
      </dgm:t>
    </dgm:pt>
    <dgm:pt modelId="{1B318AD5-A9B2-49CA-ABAB-D3421770959F}" type="sibTrans" cxnId="{A88D7E1B-BF47-4189-A110-93ACDEC054A1}">
      <dgm:prSet/>
      <dgm:spPr/>
      <dgm:t>
        <a:bodyPr/>
        <a:lstStyle/>
        <a:p>
          <a:endParaRPr lang="cs-CZ"/>
        </a:p>
      </dgm:t>
    </dgm:pt>
    <dgm:pt modelId="{2D7F2FF7-D96D-4EF4-A60F-711B66291617}">
      <dgm:prSet/>
      <dgm:spPr/>
      <dgm:t>
        <a:bodyPr/>
        <a:lstStyle/>
        <a:p>
          <a:pPr rtl="0"/>
          <a:r>
            <a:rPr lang="cs-CZ" b="0" i="0" baseline="0" dirty="0" smtClean="0"/>
            <a:t>např. pro ROB IS evidence obyvatel (ISEO) a cizinecký IS (CIS).</a:t>
          </a:r>
          <a:endParaRPr lang="cs-CZ" dirty="0"/>
        </a:p>
      </dgm:t>
    </dgm:pt>
    <dgm:pt modelId="{6997DF4C-98ED-4252-9167-0D6BC57F862B}" type="parTrans" cxnId="{097C39CA-4F96-4648-BCFA-25865B9959CF}">
      <dgm:prSet/>
      <dgm:spPr/>
      <dgm:t>
        <a:bodyPr/>
        <a:lstStyle/>
        <a:p>
          <a:endParaRPr lang="cs-CZ"/>
        </a:p>
      </dgm:t>
    </dgm:pt>
    <dgm:pt modelId="{7D8B6002-9E13-44DC-929A-F865374949AF}" type="sibTrans" cxnId="{097C39CA-4F96-4648-BCFA-25865B9959CF}">
      <dgm:prSet/>
      <dgm:spPr/>
      <dgm:t>
        <a:bodyPr/>
        <a:lstStyle/>
        <a:p>
          <a:endParaRPr lang="cs-CZ"/>
        </a:p>
      </dgm:t>
    </dgm:pt>
    <dgm:pt modelId="{F92D2DDE-0110-4FD7-99AE-688B4A1333B2}">
      <dgm:prSet/>
      <dgm:spPr/>
      <dgm:t>
        <a:bodyPr/>
        <a:lstStyle/>
        <a:p>
          <a:pPr rtl="0"/>
          <a:r>
            <a:rPr lang="cs-CZ" b="0" i="0" baseline="0" dirty="0" smtClean="0"/>
            <a:t>sekundární editační AIS</a:t>
          </a:r>
          <a:endParaRPr lang="cs-CZ" dirty="0"/>
        </a:p>
      </dgm:t>
    </dgm:pt>
    <dgm:pt modelId="{C9BB73A3-F0C6-4A6C-B44A-30729888A003}" type="parTrans" cxnId="{5C627CED-B62E-43A4-B7A2-A758A52936DB}">
      <dgm:prSet/>
      <dgm:spPr/>
      <dgm:t>
        <a:bodyPr/>
        <a:lstStyle/>
        <a:p>
          <a:endParaRPr lang="cs-CZ"/>
        </a:p>
      </dgm:t>
    </dgm:pt>
    <dgm:pt modelId="{6AFD448B-9448-422A-B401-100526BC1F09}" type="sibTrans" cxnId="{5C627CED-B62E-43A4-B7A2-A758A52936DB}">
      <dgm:prSet/>
      <dgm:spPr/>
      <dgm:t>
        <a:bodyPr/>
        <a:lstStyle/>
        <a:p>
          <a:endParaRPr lang="cs-CZ"/>
        </a:p>
      </dgm:t>
    </dgm:pt>
    <dgm:pt modelId="{C764AB72-8E8B-4D12-8F85-5108C2BE91C2}">
      <dgm:prSet/>
      <dgm:spPr/>
      <dgm:t>
        <a:bodyPr/>
        <a:lstStyle/>
        <a:p>
          <a:pPr rtl="0"/>
          <a:r>
            <a:rPr lang="cs-CZ" b="0" i="0" baseline="0" dirty="0" smtClean="0"/>
            <a:t>může v již existujícím záznamu v základním registru měnit pouze některé referenční údaje</a:t>
          </a:r>
          <a:endParaRPr lang="cs-CZ" dirty="0"/>
        </a:p>
      </dgm:t>
    </dgm:pt>
    <dgm:pt modelId="{8B47AF7B-6754-48A9-9914-06F40AFFD7F7}" type="parTrans" cxnId="{6D4212BD-0F56-436A-A49F-D51DA08D6B7F}">
      <dgm:prSet/>
      <dgm:spPr/>
      <dgm:t>
        <a:bodyPr/>
        <a:lstStyle/>
        <a:p>
          <a:endParaRPr lang="cs-CZ"/>
        </a:p>
      </dgm:t>
    </dgm:pt>
    <dgm:pt modelId="{E746F1FF-BB14-407A-A3D4-0ADF349098B1}" type="sibTrans" cxnId="{6D4212BD-0F56-436A-A49F-D51DA08D6B7F}">
      <dgm:prSet/>
      <dgm:spPr/>
      <dgm:t>
        <a:bodyPr/>
        <a:lstStyle/>
        <a:p>
          <a:endParaRPr lang="cs-CZ"/>
        </a:p>
      </dgm:t>
    </dgm:pt>
    <dgm:pt modelId="{568A6C05-AF9E-403B-B50C-FDD7B1AD926B}">
      <dgm:prSet/>
      <dgm:spPr/>
      <dgm:t>
        <a:bodyPr/>
        <a:lstStyle/>
        <a:p>
          <a:pPr rtl="0"/>
          <a:r>
            <a:rPr lang="cs-CZ" b="0" i="0" baseline="0" dirty="0" smtClean="0"/>
            <a:t>např. pro ROB IS občanských průkazů (ISOP), IS cestovních dokladů (ISCD) a IS datových schránek (IS DS)</a:t>
          </a:r>
          <a:endParaRPr lang="cs-CZ" dirty="0"/>
        </a:p>
      </dgm:t>
    </dgm:pt>
    <dgm:pt modelId="{E45C0999-767C-4656-AE4C-CC7601D0F17A}" type="parTrans" cxnId="{A11702E6-8784-4BCD-9DEE-A216B69A5122}">
      <dgm:prSet/>
      <dgm:spPr/>
      <dgm:t>
        <a:bodyPr/>
        <a:lstStyle/>
        <a:p>
          <a:endParaRPr lang="cs-CZ"/>
        </a:p>
      </dgm:t>
    </dgm:pt>
    <dgm:pt modelId="{F927AB7B-8675-472E-AB02-087CE5FB94C0}" type="sibTrans" cxnId="{A11702E6-8784-4BCD-9DEE-A216B69A5122}">
      <dgm:prSet/>
      <dgm:spPr/>
      <dgm:t>
        <a:bodyPr/>
        <a:lstStyle/>
        <a:p>
          <a:endParaRPr lang="cs-CZ"/>
        </a:p>
      </dgm:t>
    </dgm:pt>
    <dgm:pt modelId="{2C014E43-3AF2-4B4D-BFA4-6B2C69C9892C}" type="pres">
      <dgm:prSet presAssocID="{F57AD729-C35A-48F1-AF84-6260228CFF8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16A9EC-5FF5-496D-9FEE-938E9CEE9405}" type="pres">
      <dgm:prSet presAssocID="{F53722D6-0BD8-4C1E-95B2-4BA97563C1EA}" presName="parentLin" presStyleCnt="0"/>
      <dgm:spPr/>
    </dgm:pt>
    <dgm:pt modelId="{53785057-077E-4F4A-9B6A-E44002B75DE3}" type="pres">
      <dgm:prSet presAssocID="{F53722D6-0BD8-4C1E-95B2-4BA97563C1EA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A65FCA5D-5BC6-4C1F-946E-3D2438E145E5}" type="pres">
      <dgm:prSet presAssocID="{F53722D6-0BD8-4C1E-95B2-4BA97563C1E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24B265-EFFD-4F09-942D-87A56DEEA83C}" type="pres">
      <dgm:prSet presAssocID="{F53722D6-0BD8-4C1E-95B2-4BA97563C1EA}" presName="negativeSpace" presStyleCnt="0"/>
      <dgm:spPr/>
    </dgm:pt>
    <dgm:pt modelId="{75423189-5B11-413B-B669-E515A2303B3C}" type="pres">
      <dgm:prSet presAssocID="{F53722D6-0BD8-4C1E-95B2-4BA97563C1E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59619C-E643-47AF-9D4F-038D4AEA2145}" type="pres">
      <dgm:prSet presAssocID="{DF15894B-0F64-40E7-A026-236885341F4D}" presName="spaceBetweenRectangles" presStyleCnt="0"/>
      <dgm:spPr/>
    </dgm:pt>
    <dgm:pt modelId="{398A3B2B-6185-4A97-B16E-E83549D7FBCC}" type="pres">
      <dgm:prSet presAssocID="{F92D2DDE-0110-4FD7-99AE-688B4A1333B2}" presName="parentLin" presStyleCnt="0"/>
      <dgm:spPr/>
    </dgm:pt>
    <dgm:pt modelId="{135D4227-EC28-4306-B575-1A2FBBD12B97}" type="pres">
      <dgm:prSet presAssocID="{F92D2DDE-0110-4FD7-99AE-688B4A1333B2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1F54480D-D295-4A3C-819B-479D7CD3D04C}" type="pres">
      <dgm:prSet presAssocID="{F92D2DDE-0110-4FD7-99AE-688B4A1333B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3E97AB-407A-40DE-A98B-F7C257E60DBC}" type="pres">
      <dgm:prSet presAssocID="{F92D2DDE-0110-4FD7-99AE-688B4A1333B2}" presName="negativeSpace" presStyleCnt="0"/>
      <dgm:spPr/>
    </dgm:pt>
    <dgm:pt modelId="{836BC0B3-CB24-4818-AA2E-3FD00B6A49FD}" type="pres">
      <dgm:prSet presAssocID="{F92D2DDE-0110-4FD7-99AE-688B4A1333B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C277E6-5C47-4171-89CC-50CD319CA4D6}" type="presOf" srcId="{2D7F2FF7-D96D-4EF4-A60F-711B66291617}" destId="{75423189-5B11-413B-B669-E515A2303B3C}" srcOrd="0" destOrd="1" presId="urn:microsoft.com/office/officeart/2005/8/layout/list1"/>
    <dgm:cxn modelId="{345DF061-22D4-42B3-8F1F-01A90E841ED7}" type="presOf" srcId="{F92D2DDE-0110-4FD7-99AE-688B4A1333B2}" destId="{135D4227-EC28-4306-B575-1A2FBBD12B97}" srcOrd="0" destOrd="0" presId="urn:microsoft.com/office/officeart/2005/8/layout/list1"/>
    <dgm:cxn modelId="{BE6363D2-5653-45A8-AC1D-A4E56B9A446C}" type="presOf" srcId="{C764AB72-8E8B-4D12-8F85-5108C2BE91C2}" destId="{836BC0B3-CB24-4818-AA2E-3FD00B6A49FD}" srcOrd="0" destOrd="0" presId="urn:microsoft.com/office/officeart/2005/8/layout/list1"/>
    <dgm:cxn modelId="{A05611A0-E934-43C8-B07F-E98B3AC33094}" type="presOf" srcId="{F92D2DDE-0110-4FD7-99AE-688B4A1333B2}" destId="{1F54480D-D295-4A3C-819B-479D7CD3D04C}" srcOrd="1" destOrd="0" presId="urn:microsoft.com/office/officeart/2005/8/layout/list1"/>
    <dgm:cxn modelId="{4D68F0D6-BE49-4598-B57D-517F7E22C4D1}" srcId="{F57AD729-C35A-48F1-AF84-6260228CFF81}" destId="{F53722D6-0BD8-4C1E-95B2-4BA97563C1EA}" srcOrd="0" destOrd="0" parTransId="{D5A10CEA-8F0E-406A-9DE9-7293D1A38B5E}" sibTransId="{DF15894B-0F64-40E7-A026-236885341F4D}"/>
    <dgm:cxn modelId="{EB857FC0-52DC-4BCA-87B3-E738AA4B4A4D}" type="presOf" srcId="{568A6C05-AF9E-403B-B50C-FDD7B1AD926B}" destId="{836BC0B3-CB24-4818-AA2E-3FD00B6A49FD}" srcOrd="0" destOrd="1" presId="urn:microsoft.com/office/officeart/2005/8/layout/list1"/>
    <dgm:cxn modelId="{3192597C-F91B-4AE2-8AB5-718BE6E0C601}" type="presOf" srcId="{F53722D6-0BD8-4C1E-95B2-4BA97563C1EA}" destId="{53785057-077E-4F4A-9B6A-E44002B75DE3}" srcOrd="0" destOrd="0" presId="urn:microsoft.com/office/officeart/2005/8/layout/list1"/>
    <dgm:cxn modelId="{6D4212BD-0F56-436A-A49F-D51DA08D6B7F}" srcId="{F92D2DDE-0110-4FD7-99AE-688B4A1333B2}" destId="{C764AB72-8E8B-4D12-8F85-5108C2BE91C2}" srcOrd="0" destOrd="0" parTransId="{8B47AF7B-6754-48A9-9914-06F40AFFD7F7}" sibTransId="{E746F1FF-BB14-407A-A3D4-0ADF349098B1}"/>
    <dgm:cxn modelId="{A11702E6-8784-4BCD-9DEE-A216B69A5122}" srcId="{C764AB72-8E8B-4D12-8F85-5108C2BE91C2}" destId="{568A6C05-AF9E-403B-B50C-FDD7B1AD926B}" srcOrd="0" destOrd="0" parTransId="{E45C0999-767C-4656-AE4C-CC7601D0F17A}" sibTransId="{F927AB7B-8675-472E-AB02-087CE5FB94C0}"/>
    <dgm:cxn modelId="{F1A6DAD7-32DE-4535-A205-BE7EA4C70EA1}" type="presOf" srcId="{F57AD729-C35A-48F1-AF84-6260228CFF81}" destId="{2C014E43-3AF2-4B4D-BFA4-6B2C69C9892C}" srcOrd="0" destOrd="0" presId="urn:microsoft.com/office/officeart/2005/8/layout/list1"/>
    <dgm:cxn modelId="{821BAA5B-C996-4182-93AF-088B3090F523}" type="presOf" srcId="{F53722D6-0BD8-4C1E-95B2-4BA97563C1EA}" destId="{A65FCA5D-5BC6-4C1F-946E-3D2438E145E5}" srcOrd="1" destOrd="0" presId="urn:microsoft.com/office/officeart/2005/8/layout/list1"/>
    <dgm:cxn modelId="{0ABC6194-C876-42C9-BA70-9BA2371D0DC9}" type="presOf" srcId="{C7CE893E-5436-4746-B582-54557BFF7332}" destId="{75423189-5B11-413B-B669-E515A2303B3C}" srcOrd="0" destOrd="0" presId="urn:microsoft.com/office/officeart/2005/8/layout/list1"/>
    <dgm:cxn modelId="{A88D7E1B-BF47-4189-A110-93ACDEC054A1}" srcId="{F53722D6-0BD8-4C1E-95B2-4BA97563C1EA}" destId="{C7CE893E-5436-4746-B582-54557BFF7332}" srcOrd="0" destOrd="0" parTransId="{ABDE7CA0-F8CE-4A4D-BA96-AFE2DA895275}" sibTransId="{1B318AD5-A9B2-49CA-ABAB-D3421770959F}"/>
    <dgm:cxn modelId="{5C627CED-B62E-43A4-B7A2-A758A52936DB}" srcId="{F57AD729-C35A-48F1-AF84-6260228CFF81}" destId="{F92D2DDE-0110-4FD7-99AE-688B4A1333B2}" srcOrd="1" destOrd="0" parTransId="{C9BB73A3-F0C6-4A6C-B44A-30729888A003}" sibTransId="{6AFD448B-9448-422A-B401-100526BC1F09}"/>
    <dgm:cxn modelId="{097C39CA-4F96-4648-BCFA-25865B9959CF}" srcId="{C7CE893E-5436-4746-B582-54557BFF7332}" destId="{2D7F2FF7-D96D-4EF4-A60F-711B66291617}" srcOrd="0" destOrd="0" parTransId="{6997DF4C-98ED-4252-9167-0D6BC57F862B}" sibTransId="{7D8B6002-9E13-44DC-929A-F865374949AF}"/>
    <dgm:cxn modelId="{E312C57B-4C18-40F6-992A-5C80119BDC94}" type="presParOf" srcId="{2C014E43-3AF2-4B4D-BFA4-6B2C69C9892C}" destId="{8A16A9EC-5FF5-496D-9FEE-938E9CEE9405}" srcOrd="0" destOrd="0" presId="urn:microsoft.com/office/officeart/2005/8/layout/list1"/>
    <dgm:cxn modelId="{F46E29B2-2701-4EA1-8848-D9D258A7D744}" type="presParOf" srcId="{8A16A9EC-5FF5-496D-9FEE-938E9CEE9405}" destId="{53785057-077E-4F4A-9B6A-E44002B75DE3}" srcOrd="0" destOrd="0" presId="urn:microsoft.com/office/officeart/2005/8/layout/list1"/>
    <dgm:cxn modelId="{AF4FD98A-07D8-447B-A6E4-06F0A9EA7857}" type="presParOf" srcId="{8A16A9EC-5FF5-496D-9FEE-938E9CEE9405}" destId="{A65FCA5D-5BC6-4C1F-946E-3D2438E145E5}" srcOrd="1" destOrd="0" presId="urn:microsoft.com/office/officeart/2005/8/layout/list1"/>
    <dgm:cxn modelId="{06D63765-3229-4E48-B4C4-B8A6A5E3ABEF}" type="presParOf" srcId="{2C014E43-3AF2-4B4D-BFA4-6B2C69C9892C}" destId="{2524B265-EFFD-4F09-942D-87A56DEEA83C}" srcOrd="1" destOrd="0" presId="urn:microsoft.com/office/officeart/2005/8/layout/list1"/>
    <dgm:cxn modelId="{3ABB378B-5F01-44AC-9CD3-5A7F2A9A2C4C}" type="presParOf" srcId="{2C014E43-3AF2-4B4D-BFA4-6B2C69C9892C}" destId="{75423189-5B11-413B-B669-E515A2303B3C}" srcOrd="2" destOrd="0" presId="urn:microsoft.com/office/officeart/2005/8/layout/list1"/>
    <dgm:cxn modelId="{6E692809-CC55-4CBD-BD04-7A4370826CC3}" type="presParOf" srcId="{2C014E43-3AF2-4B4D-BFA4-6B2C69C9892C}" destId="{F959619C-E643-47AF-9D4F-038D4AEA2145}" srcOrd="3" destOrd="0" presId="urn:microsoft.com/office/officeart/2005/8/layout/list1"/>
    <dgm:cxn modelId="{05468256-C022-432C-AB53-C8AE907E21B0}" type="presParOf" srcId="{2C014E43-3AF2-4B4D-BFA4-6B2C69C9892C}" destId="{398A3B2B-6185-4A97-B16E-E83549D7FBCC}" srcOrd="4" destOrd="0" presId="urn:microsoft.com/office/officeart/2005/8/layout/list1"/>
    <dgm:cxn modelId="{31DFA6E6-6988-4762-B1D6-33AAA9382431}" type="presParOf" srcId="{398A3B2B-6185-4A97-B16E-E83549D7FBCC}" destId="{135D4227-EC28-4306-B575-1A2FBBD12B97}" srcOrd="0" destOrd="0" presId="urn:microsoft.com/office/officeart/2005/8/layout/list1"/>
    <dgm:cxn modelId="{FBC83769-C935-465F-A902-A2F0B3F15435}" type="presParOf" srcId="{398A3B2B-6185-4A97-B16E-E83549D7FBCC}" destId="{1F54480D-D295-4A3C-819B-479D7CD3D04C}" srcOrd="1" destOrd="0" presId="urn:microsoft.com/office/officeart/2005/8/layout/list1"/>
    <dgm:cxn modelId="{B602FBA6-14D0-4000-A094-B6B331F1841E}" type="presParOf" srcId="{2C014E43-3AF2-4B4D-BFA4-6B2C69C9892C}" destId="{C83E97AB-407A-40DE-A98B-F7C257E60DBC}" srcOrd="5" destOrd="0" presId="urn:microsoft.com/office/officeart/2005/8/layout/list1"/>
    <dgm:cxn modelId="{A94932C2-7898-4CC7-84A5-8E2C1A387D5E}" type="presParOf" srcId="{2C014E43-3AF2-4B4D-BFA4-6B2C69C9892C}" destId="{836BC0B3-CB24-4818-AA2E-3FD00B6A49F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EE37B-F46A-4FC3-9753-D09F6938CDB3}">
      <dsp:nvSpPr>
        <dsp:cNvPr id="0" name=""/>
        <dsp:cNvSpPr/>
      </dsp:nvSpPr>
      <dsp:spPr>
        <a:xfrm>
          <a:off x="0" y="0"/>
          <a:ext cx="4267200" cy="426720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43970-5F11-419D-B13F-9636C047C614}">
      <dsp:nvSpPr>
        <dsp:cNvPr id="0" name=""/>
        <dsp:cNvSpPr/>
      </dsp:nvSpPr>
      <dsp:spPr>
        <a:xfrm>
          <a:off x="2133600" y="0"/>
          <a:ext cx="5867400" cy="4267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Agenda je souhrn činností spočívajících ve výkonu vymezeného okruhu vzájemně souvisejících činností v rámci působnosti orgánu veřejné moci. </a:t>
          </a:r>
          <a:endParaRPr lang="cs-CZ" sz="2700" kern="1200" dirty="0"/>
        </a:p>
      </dsp:txBody>
      <dsp:txXfrm>
        <a:off x="2133600" y="0"/>
        <a:ext cx="5867400" cy="2026920"/>
      </dsp:txXfrm>
    </dsp:sp>
    <dsp:sp modelId="{AE01DEEA-6782-4292-9A18-83188342F4A8}">
      <dsp:nvSpPr>
        <dsp:cNvPr id="0" name=""/>
        <dsp:cNvSpPr/>
      </dsp:nvSpPr>
      <dsp:spPr>
        <a:xfrm>
          <a:off x="1120140" y="2026920"/>
          <a:ext cx="2026920" cy="202692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853F1-98A3-4B4F-A60A-79E61383DA18}">
      <dsp:nvSpPr>
        <dsp:cNvPr id="0" name=""/>
        <dsp:cNvSpPr/>
      </dsp:nvSpPr>
      <dsp:spPr>
        <a:xfrm>
          <a:off x="2133600" y="2026920"/>
          <a:ext cx="5867400" cy="202692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Je vymezena konkrétním zákonem, který upravuje způsob výkonu konkrétního úseku veřejné správy</a:t>
          </a:r>
          <a:endParaRPr lang="cs-CZ" sz="2700" kern="1200" dirty="0"/>
        </a:p>
      </dsp:txBody>
      <dsp:txXfrm>
        <a:off x="2133600" y="2026920"/>
        <a:ext cx="5867400" cy="2026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9A77D-2089-4A86-B8EF-CBDD5B3C68CA}">
      <dsp:nvSpPr>
        <dsp:cNvPr id="0" name=""/>
        <dsp:cNvSpPr/>
      </dsp:nvSpPr>
      <dsp:spPr>
        <a:xfrm>
          <a:off x="0" y="0"/>
          <a:ext cx="4267200" cy="426720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96FCA-1BF6-493C-BDA6-B5019C4D7EAC}">
      <dsp:nvSpPr>
        <dsp:cNvPr id="0" name=""/>
        <dsp:cNvSpPr/>
      </dsp:nvSpPr>
      <dsp:spPr>
        <a:xfrm>
          <a:off x="2133600" y="0"/>
          <a:ext cx="5867400" cy="4267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err="1" smtClean="0"/>
            <a:t>Agendový</a:t>
          </a:r>
          <a:r>
            <a:rPr lang="cs-CZ" sz="3300" kern="1200" dirty="0" smtClean="0"/>
            <a:t> informační systém je informační systém veřejné správy, sloužící k výkonu agendy.</a:t>
          </a:r>
          <a:endParaRPr lang="cs-CZ" sz="3300" kern="1200" dirty="0"/>
        </a:p>
      </dsp:txBody>
      <dsp:txXfrm>
        <a:off x="2133600" y="0"/>
        <a:ext cx="5867400" cy="2026920"/>
      </dsp:txXfrm>
    </dsp:sp>
    <dsp:sp modelId="{7771F971-2243-41C3-A021-1AC11E21BAF7}">
      <dsp:nvSpPr>
        <dsp:cNvPr id="0" name=""/>
        <dsp:cNvSpPr/>
      </dsp:nvSpPr>
      <dsp:spPr>
        <a:xfrm>
          <a:off x="1120140" y="2026920"/>
          <a:ext cx="2026920" cy="2026920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64425-EE9D-43CC-86B2-A52020A21B20}">
      <dsp:nvSpPr>
        <dsp:cNvPr id="0" name=""/>
        <dsp:cNvSpPr/>
      </dsp:nvSpPr>
      <dsp:spPr>
        <a:xfrm>
          <a:off x="2133600" y="2026920"/>
          <a:ext cx="5867400" cy="202692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smtClean="0"/>
            <a:t>Sdílí </a:t>
          </a:r>
          <a:r>
            <a:rPr lang="cs-CZ" sz="3300" kern="1200" dirty="0" smtClean="0"/>
            <a:t>data se základními registry</a:t>
          </a:r>
          <a:endParaRPr lang="cs-CZ" sz="3300" kern="1200" dirty="0"/>
        </a:p>
      </dsp:txBody>
      <dsp:txXfrm>
        <a:off x="2133600" y="2026920"/>
        <a:ext cx="5867400" cy="2026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68020-E384-4932-A91C-757A88086D35}">
      <dsp:nvSpPr>
        <dsp:cNvPr id="0" name=""/>
        <dsp:cNvSpPr/>
      </dsp:nvSpPr>
      <dsp:spPr>
        <a:xfrm>
          <a:off x="0" y="256290"/>
          <a:ext cx="8001000" cy="937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354076" rIns="620967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soubor úkonů, které jsou za účelem výkonu veřejné moci vykonávány orgány veřejné moci v rámci jejich agendy</a:t>
          </a:r>
          <a:endParaRPr lang="cs-CZ" sz="1700" kern="1200" dirty="0"/>
        </a:p>
      </dsp:txBody>
      <dsp:txXfrm>
        <a:off x="0" y="256290"/>
        <a:ext cx="8001000" cy="937125"/>
      </dsp:txXfrm>
    </dsp:sp>
    <dsp:sp modelId="{A06B87D3-3678-410D-B924-4A44E308BB21}">
      <dsp:nvSpPr>
        <dsp:cNvPr id="0" name=""/>
        <dsp:cNvSpPr/>
      </dsp:nvSpPr>
      <dsp:spPr>
        <a:xfrm>
          <a:off x="400050" y="5369"/>
          <a:ext cx="560070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Činnost</a:t>
          </a:r>
          <a:endParaRPr lang="cs-CZ" sz="1700" kern="1200" dirty="0"/>
        </a:p>
      </dsp:txBody>
      <dsp:txXfrm>
        <a:off x="424548" y="29867"/>
        <a:ext cx="5551704" cy="452844"/>
      </dsp:txXfrm>
    </dsp:sp>
    <dsp:sp modelId="{D35C39B3-A9AE-4D9E-BF68-78D9D8093F1B}">
      <dsp:nvSpPr>
        <dsp:cNvPr id="0" name=""/>
        <dsp:cNvSpPr/>
      </dsp:nvSpPr>
      <dsp:spPr>
        <a:xfrm>
          <a:off x="0" y="1536134"/>
          <a:ext cx="8001000" cy="14190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354076" rIns="62096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souhrn oprávnění úřední osoby, která vykonává určitou činnost, k přístupu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k referenčním údajům v základních registrech nebo k údajům v </a:t>
          </a:r>
          <a:r>
            <a:rPr lang="cs-CZ" sz="1700" kern="1200" dirty="0" err="1" smtClean="0"/>
            <a:t>agendových</a:t>
          </a:r>
          <a:r>
            <a:rPr lang="cs-CZ" sz="1700" kern="1200" dirty="0" smtClean="0"/>
            <a:t> IS.</a:t>
          </a:r>
          <a:endParaRPr lang="cs-CZ" sz="1700" kern="1200" dirty="0"/>
        </a:p>
      </dsp:txBody>
      <dsp:txXfrm>
        <a:off x="0" y="1536134"/>
        <a:ext cx="8001000" cy="1419075"/>
      </dsp:txXfrm>
    </dsp:sp>
    <dsp:sp modelId="{9A49E20B-CBC0-4DD1-8233-C58985F7E6CE}">
      <dsp:nvSpPr>
        <dsp:cNvPr id="0" name=""/>
        <dsp:cNvSpPr/>
      </dsp:nvSpPr>
      <dsp:spPr>
        <a:xfrm>
          <a:off x="400050" y="1285214"/>
          <a:ext cx="560070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Role</a:t>
          </a:r>
          <a:endParaRPr lang="cs-CZ" sz="1700" kern="1200" dirty="0"/>
        </a:p>
      </dsp:txBody>
      <dsp:txXfrm>
        <a:off x="424548" y="1309712"/>
        <a:ext cx="5551704" cy="452844"/>
      </dsp:txXfrm>
    </dsp:sp>
    <dsp:sp modelId="{E8B1EF9E-82ED-40A3-BB83-EC5277A91B83}">
      <dsp:nvSpPr>
        <dsp:cNvPr id="0" name=""/>
        <dsp:cNvSpPr/>
      </dsp:nvSpPr>
      <dsp:spPr>
        <a:xfrm>
          <a:off x="0" y="3297929"/>
          <a:ext cx="8001000" cy="9639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354076" rIns="62096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činnost s vydefinovanou rolí (oprávněním)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/>
        </a:p>
      </dsp:txBody>
      <dsp:txXfrm>
        <a:off x="0" y="3297929"/>
        <a:ext cx="8001000" cy="963900"/>
      </dsp:txXfrm>
    </dsp:sp>
    <dsp:sp modelId="{B7C35797-77AA-4C49-B736-5A41739A05E0}">
      <dsp:nvSpPr>
        <dsp:cNvPr id="0" name=""/>
        <dsp:cNvSpPr/>
      </dsp:nvSpPr>
      <dsp:spPr>
        <a:xfrm>
          <a:off x="400050" y="3047009"/>
          <a:ext cx="560070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Činnostní role</a:t>
          </a:r>
          <a:endParaRPr lang="cs-CZ" sz="1700" kern="1200" dirty="0"/>
        </a:p>
      </dsp:txBody>
      <dsp:txXfrm>
        <a:off x="424548" y="3071507"/>
        <a:ext cx="5551704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1D46F-EAD9-4D07-95BA-C0D0E63CBAC0}">
      <dsp:nvSpPr>
        <dsp:cNvPr id="0" name=""/>
        <dsp:cNvSpPr/>
      </dsp:nvSpPr>
      <dsp:spPr>
        <a:xfrm>
          <a:off x="0" y="279449"/>
          <a:ext cx="8181726" cy="937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993" tIns="354076" rIns="634993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b="0" i="0" kern="1200" baseline="0" dirty="0" smtClean="0"/>
            <a:t>veřejný identifikátor, který je jednoznačně přiřazen záznamu o agendě v číselníku agend v registru práv a povinností.,</a:t>
          </a:r>
          <a:endParaRPr lang="cs-CZ" sz="1700" kern="1200" dirty="0"/>
        </a:p>
      </dsp:txBody>
      <dsp:txXfrm>
        <a:off x="0" y="279449"/>
        <a:ext cx="8181726" cy="937125"/>
      </dsp:txXfrm>
    </dsp:sp>
    <dsp:sp modelId="{5D6130D2-F6FD-4254-92AA-0DC70D9AFE62}">
      <dsp:nvSpPr>
        <dsp:cNvPr id="0" name=""/>
        <dsp:cNvSpPr/>
      </dsp:nvSpPr>
      <dsp:spPr>
        <a:xfrm>
          <a:off x="409086" y="28529"/>
          <a:ext cx="5727208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475" tIns="0" rIns="21647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i="0" kern="1200" baseline="0" dirty="0" smtClean="0"/>
            <a:t>kód agendy</a:t>
          </a:r>
          <a:endParaRPr lang="cs-CZ" sz="1700" kern="1200" dirty="0"/>
        </a:p>
      </dsp:txBody>
      <dsp:txXfrm>
        <a:off x="433584" y="53027"/>
        <a:ext cx="5678212" cy="452844"/>
      </dsp:txXfrm>
    </dsp:sp>
    <dsp:sp modelId="{21A37F46-8C9B-4461-A61E-8FA5AA4236C0}">
      <dsp:nvSpPr>
        <dsp:cNvPr id="0" name=""/>
        <dsp:cNvSpPr/>
      </dsp:nvSpPr>
      <dsp:spPr>
        <a:xfrm>
          <a:off x="0" y="1559294"/>
          <a:ext cx="8181726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501532-0772-4A53-8120-E4439D58F46F}">
      <dsp:nvSpPr>
        <dsp:cNvPr id="0" name=""/>
        <dsp:cNvSpPr/>
      </dsp:nvSpPr>
      <dsp:spPr>
        <a:xfrm>
          <a:off x="409086" y="1308374"/>
          <a:ext cx="5727208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475" tIns="0" rIns="21647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0" i="0" kern="1200" baseline="0" dirty="0" err="1" smtClean="0"/>
            <a:t>agendový</a:t>
          </a:r>
          <a:r>
            <a:rPr lang="cs-CZ" sz="1700" b="0" i="0" kern="1200" baseline="0" dirty="0" smtClean="0"/>
            <a:t> identifikátor fyzické osoby</a:t>
          </a:r>
          <a:endParaRPr lang="cs-CZ" sz="1700" kern="1200" dirty="0"/>
        </a:p>
      </dsp:txBody>
      <dsp:txXfrm>
        <a:off x="433584" y="1332872"/>
        <a:ext cx="5678212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FB957-FA65-4F33-B53D-D79B5C6783AC}">
      <dsp:nvSpPr>
        <dsp:cNvPr id="0" name=""/>
        <dsp:cNvSpPr/>
      </dsp:nvSpPr>
      <dsp:spPr>
        <a:xfrm>
          <a:off x="0" y="382754"/>
          <a:ext cx="8181726" cy="27783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993" tIns="374904" rIns="63499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neveřejným identifikátor, který je jednoznačně přiřazen záznamu o fyzické osobě v příslušném </a:t>
          </a:r>
          <a:r>
            <a:rPr lang="cs-CZ" sz="1800" kern="1200" dirty="0" err="1" smtClean="0"/>
            <a:t>agendovém</a:t>
          </a:r>
          <a:r>
            <a:rPr lang="cs-CZ" sz="1800" kern="1200" dirty="0" smtClean="0"/>
            <a:t> IS nebo základním registru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je odvozen ze zdrojového identifikátoru fyzické osoby a kódu agendy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je užíván výlučně k jednoznačnému určení fyzické osoby pro účely výkonu agendy, pro kterou byl přidělen.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 AI nelze odvodit zdrojový identifikátor fyzické osoby a nelze z něj ani dovodit osobní nebo jiné údaje o fyzické osobě, jíž byl přiřazen</a:t>
          </a:r>
          <a:endParaRPr lang="cs-CZ" sz="1800" kern="1200" dirty="0"/>
        </a:p>
      </dsp:txBody>
      <dsp:txXfrm>
        <a:off x="0" y="382754"/>
        <a:ext cx="8181726" cy="2778300"/>
      </dsp:txXfrm>
    </dsp:sp>
    <dsp:sp modelId="{782234CD-259B-4FB7-BED2-24AB3C9A1891}">
      <dsp:nvSpPr>
        <dsp:cNvPr id="0" name=""/>
        <dsp:cNvSpPr/>
      </dsp:nvSpPr>
      <dsp:spPr>
        <a:xfrm>
          <a:off x="409086" y="117074"/>
          <a:ext cx="5727208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475" tIns="0" rIns="216475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Agendový</a:t>
          </a:r>
          <a:r>
            <a:rPr lang="cs-CZ" sz="1800" kern="1200" dirty="0" smtClean="0"/>
            <a:t> identifikátor fyzické osoby (AI)</a:t>
          </a:r>
          <a:endParaRPr lang="cs-CZ" sz="1800" kern="1200" dirty="0"/>
        </a:p>
      </dsp:txBody>
      <dsp:txXfrm>
        <a:off x="435025" y="143013"/>
        <a:ext cx="5675330" cy="479482"/>
      </dsp:txXfrm>
    </dsp:sp>
    <dsp:sp modelId="{453853F3-597F-46B7-B5FE-E76E5ACBD45A}">
      <dsp:nvSpPr>
        <dsp:cNvPr id="0" name=""/>
        <dsp:cNvSpPr/>
      </dsp:nvSpPr>
      <dsp:spPr>
        <a:xfrm>
          <a:off x="0" y="3523935"/>
          <a:ext cx="8181726" cy="1275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993" tIns="374904" rIns="634993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neveřejný identifikátor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nelze z něho dovodit osobní ani jiné údaje o fyzické osobě, jíž byl přiřazen</a:t>
          </a:r>
          <a:endParaRPr lang="cs-CZ" sz="1800" kern="1200" dirty="0"/>
        </a:p>
      </dsp:txBody>
      <dsp:txXfrm>
        <a:off x="0" y="3523935"/>
        <a:ext cx="8181726" cy="1275750"/>
      </dsp:txXfrm>
    </dsp:sp>
    <dsp:sp modelId="{A76D2D20-26EF-4A4C-B013-B0419E139C29}">
      <dsp:nvSpPr>
        <dsp:cNvPr id="0" name=""/>
        <dsp:cNvSpPr/>
      </dsp:nvSpPr>
      <dsp:spPr>
        <a:xfrm>
          <a:off x="409086" y="3258254"/>
          <a:ext cx="5727208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6475" tIns="0" rIns="216475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Zdrojový identifikátor fyzické osoby (ZI)</a:t>
          </a:r>
          <a:endParaRPr lang="cs-CZ" sz="1800" kern="1200" dirty="0"/>
        </a:p>
      </dsp:txBody>
      <dsp:txXfrm>
        <a:off x="435025" y="3284193"/>
        <a:ext cx="5675330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DF3AD1-D2CB-4E8D-8171-EB43922466F8}">
      <dsp:nvSpPr>
        <dsp:cNvPr id="0" name=""/>
        <dsp:cNvSpPr/>
      </dsp:nvSpPr>
      <dsp:spPr>
        <a:xfrm>
          <a:off x="0" y="424500"/>
          <a:ext cx="8001000" cy="1323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99872" rIns="620967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umožňují sdílený přístup, který je většinou realizován formou portálového řešení;</a:t>
          </a:r>
          <a:endParaRPr lang="cs-CZ" sz="2400" kern="1200" dirty="0"/>
        </a:p>
      </dsp:txBody>
      <dsp:txXfrm>
        <a:off x="0" y="424500"/>
        <a:ext cx="8001000" cy="1323000"/>
      </dsp:txXfrm>
    </dsp:sp>
    <dsp:sp modelId="{5B74FD90-2A18-49C7-ADAB-E4C8E57872D2}">
      <dsp:nvSpPr>
        <dsp:cNvPr id="0" name=""/>
        <dsp:cNvSpPr/>
      </dsp:nvSpPr>
      <dsp:spPr>
        <a:xfrm>
          <a:off x="400050" y="70260"/>
          <a:ext cx="560070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centrální</a:t>
          </a:r>
          <a:endParaRPr lang="cs-CZ" sz="2400" kern="1200" dirty="0"/>
        </a:p>
      </dsp:txBody>
      <dsp:txXfrm>
        <a:off x="434635" y="104845"/>
        <a:ext cx="5531530" cy="639310"/>
      </dsp:txXfrm>
    </dsp:sp>
    <dsp:sp modelId="{74E71DED-E5AD-42D1-B9D2-63736064577D}">
      <dsp:nvSpPr>
        <dsp:cNvPr id="0" name=""/>
        <dsp:cNvSpPr/>
      </dsp:nvSpPr>
      <dsp:spPr>
        <a:xfrm>
          <a:off x="0" y="2231340"/>
          <a:ext cx="8001000" cy="1965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499872" rIns="620967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OVM používají pro podporu výkonu svých agend a které mohou být poskytnuty pro podporu výkonu činností v agendách zřizovaných a příspěvkových organizací</a:t>
          </a:r>
          <a:endParaRPr lang="cs-CZ" sz="2400" kern="1200" dirty="0"/>
        </a:p>
      </dsp:txBody>
      <dsp:txXfrm>
        <a:off x="0" y="2231340"/>
        <a:ext cx="8001000" cy="1965600"/>
      </dsp:txXfrm>
    </dsp:sp>
    <dsp:sp modelId="{57AC6A5B-482A-49DF-9A18-9621A8C93026}">
      <dsp:nvSpPr>
        <dsp:cNvPr id="0" name=""/>
        <dsp:cNvSpPr/>
      </dsp:nvSpPr>
      <dsp:spPr>
        <a:xfrm>
          <a:off x="400050" y="1877100"/>
          <a:ext cx="560070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lokální</a:t>
          </a:r>
          <a:endParaRPr lang="cs-CZ" sz="2400" kern="1200" dirty="0"/>
        </a:p>
      </dsp:txBody>
      <dsp:txXfrm>
        <a:off x="434635" y="1911685"/>
        <a:ext cx="5531530" cy="639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3F2DE-C242-4FEC-983F-A0A67E52E473}">
      <dsp:nvSpPr>
        <dsp:cNvPr id="0" name=""/>
        <dsp:cNvSpPr/>
      </dsp:nvSpPr>
      <dsp:spPr>
        <a:xfrm>
          <a:off x="0" y="368271"/>
          <a:ext cx="8325742" cy="8505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170" tIns="312420" rIns="646170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slouží pro přístup editorů k referenčním údajům v příslušném registru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editačními funkcemi jsou zápis, změna a likvidace záznamů</a:t>
          </a:r>
          <a:endParaRPr lang="cs-CZ" sz="1500" kern="1200" dirty="0"/>
        </a:p>
      </dsp:txBody>
      <dsp:txXfrm>
        <a:off x="0" y="368271"/>
        <a:ext cx="8325742" cy="850500"/>
      </dsp:txXfrm>
    </dsp:sp>
    <dsp:sp modelId="{1A014081-B3A0-4B68-835C-7CCA552E7FA3}">
      <dsp:nvSpPr>
        <dsp:cNvPr id="0" name=""/>
        <dsp:cNvSpPr/>
      </dsp:nvSpPr>
      <dsp:spPr>
        <a:xfrm>
          <a:off x="416287" y="146871"/>
          <a:ext cx="5828019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285" tIns="0" rIns="220285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editační</a:t>
          </a:r>
          <a:endParaRPr lang="cs-CZ" sz="1500" kern="1200" dirty="0"/>
        </a:p>
      </dsp:txBody>
      <dsp:txXfrm>
        <a:off x="437903" y="168487"/>
        <a:ext cx="5784787" cy="399568"/>
      </dsp:txXfrm>
    </dsp:sp>
    <dsp:sp modelId="{19F29C62-7917-47E6-91B3-B1A48FB32910}">
      <dsp:nvSpPr>
        <dsp:cNvPr id="0" name=""/>
        <dsp:cNvSpPr/>
      </dsp:nvSpPr>
      <dsp:spPr>
        <a:xfrm>
          <a:off x="0" y="1521171"/>
          <a:ext cx="8325742" cy="1252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170" tIns="312420" rIns="64617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sloužící pro přístup k referenčním údajům, uloženým v registru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informačními funkcemi registru jsou čtení údajů, poskytnutí změn referenčních údajů, hromadný výdej údajů, autentizace fyzické osoby podle elektronického identifikačního dokladu a výdej informací o využití dat v registru</a:t>
          </a:r>
          <a:endParaRPr lang="cs-CZ" sz="1500" kern="1200" dirty="0"/>
        </a:p>
      </dsp:txBody>
      <dsp:txXfrm>
        <a:off x="0" y="1521171"/>
        <a:ext cx="8325742" cy="1252125"/>
      </dsp:txXfrm>
    </dsp:sp>
    <dsp:sp modelId="{D5CD3BBD-CFE0-403B-BAF0-3CFE66862813}">
      <dsp:nvSpPr>
        <dsp:cNvPr id="0" name=""/>
        <dsp:cNvSpPr/>
      </dsp:nvSpPr>
      <dsp:spPr>
        <a:xfrm>
          <a:off x="416287" y="1299771"/>
          <a:ext cx="5828019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285" tIns="0" rIns="22028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informační</a:t>
          </a:r>
          <a:endParaRPr lang="cs-CZ" sz="1500" kern="1200" dirty="0"/>
        </a:p>
      </dsp:txBody>
      <dsp:txXfrm>
        <a:off x="437903" y="1321387"/>
        <a:ext cx="5784787" cy="399568"/>
      </dsp:txXfrm>
    </dsp:sp>
    <dsp:sp modelId="{31BA47A6-9EF7-42FB-B5C1-E2F4C49DA904}">
      <dsp:nvSpPr>
        <dsp:cNvPr id="0" name=""/>
        <dsp:cNvSpPr/>
      </dsp:nvSpPr>
      <dsp:spPr>
        <a:xfrm>
          <a:off x="0" y="3075696"/>
          <a:ext cx="8325742" cy="1890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170" tIns="312420" rIns="64617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jsou určeny pro správce registru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jsou jimi znepřístupnění výdeje, zrušení znepřístupnění výdeje a čtení informace o znepřístupnění výdeje informací o využití referenčních údajů, výdej editora údaje, zveřejňování závazných číselníků, výdej statistik registru obyvatel, likvidace záznamů v registru obyvatel podle skartačních pravidel, zápis provozních a </a:t>
          </a:r>
          <a:r>
            <a:rPr lang="cs-CZ" sz="1500" kern="1200" dirty="0" err="1" smtClean="0"/>
            <a:t>auditních</a:t>
          </a:r>
          <a:r>
            <a:rPr lang="cs-CZ" sz="1500" kern="1200" dirty="0" smtClean="0"/>
            <a:t> údajů a kontroly konzistence datových údajů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/>
        </a:p>
      </dsp:txBody>
      <dsp:txXfrm>
        <a:off x="0" y="3075696"/>
        <a:ext cx="8325742" cy="1890000"/>
      </dsp:txXfrm>
    </dsp:sp>
    <dsp:sp modelId="{F353FE42-51F8-447E-8871-75CBF9BC88F8}">
      <dsp:nvSpPr>
        <dsp:cNvPr id="0" name=""/>
        <dsp:cNvSpPr/>
      </dsp:nvSpPr>
      <dsp:spPr>
        <a:xfrm>
          <a:off x="416287" y="2854296"/>
          <a:ext cx="5828019" cy="442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285" tIns="0" rIns="22028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správní</a:t>
          </a:r>
          <a:endParaRPr lang="cs-CZ" sz="1500" kern="1200" dirty="0"/>
        </a:p>
      </dsp:txBody>
      <dsp:txXfrm>
        <a:off x="437903" y="2875912"/>
        <a:ext cx="5784787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23189-5B11-413B-B669-E515A2303B3C}">
      <dsp:nvSpPr>
        <dsp:cNvPr id="0" name=""/>
        <dsp:cNvSpPr/>
      </dsp:nvSpPr>
      <dsp:spPr>
        <a:xfrm>
          <a:off x="0" y="275560"/>
          <a:ext cx="8001000" cy="907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333248" rIns="620967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vytváří nebo ruší v základním registru celé záznamy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např. pro ROB IS evidence obyvatel (ISEO) a cizinecký IS (CIS).</a:t>
          </a:r>
          <a:endParaRPr lang="cs-CZ" sz="1600" kern="1200" dirty="0"/>
        </a:p>
      </dsp:txBody>
      <dsp:txXfrm>
        <a:off x="0" y="275560"/>
        <a:ext cx="8001000" cy="907200"/>
      </dsp:txXfrm>
    </dsp:sp>
    <dsp:sp modelId="{A65FCA5D-5BC6-4C1F-946E-3D2438E145E5}">
      <dsp:nvSpPr>
        <dsp:cNvPr id="0" name=""/>
        <dsp:cNvSpPr/>
      </dsp:nvSpPr>
      <dsp:spPr>
        <a:xfrm>
          <a:off x="400050" y="39400"/>
          <a:ext cx="5600700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0" kern="1200" baseline="0" dirty="0" smtClean="0"/>
            <a:t>primární editační AIS</a:t>
          </a:r>
          <a:endParaRPr lang="cs-CZ" sz="1600" kern="1200" dirty="0"/>
        </a:p>
      </dsp:txBody>
      <dsp:txXfrm>
        <a:off x="423107" y="62457"/>
        <a:ext cx="5554586" cy="426206"/>
      </dsp:txXfrm>
    </dsp:sp>
    <dsp:sp modelId="{836BC0B3-CB24-4818-AA2E-3FD00B6A49FD}">
      <dsp:nvSpPr>
        <dsp:cNvPr id="0" name=""/>
        <dsp:cNvSpPr/>
      </dsp:nvSpPr>
      <dsp:spPr>
        <a:xfrm>
          <a:off x="0" y="1505320"/>
          <a:ext cx="8001000" cy="1335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967" tIns="333248" rIns="620967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může v již existujícím záznamu v základním registru měnit pouze některé referenční údaje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i="0" kern="1200" baseline="0" dirty="0" smtClean="0"/>
            <a:t>např. pro ROB IS občanských průkazů (ISOP), IS cestovních dokladů (ISCD) a IS datových schránek (IS DS)</a:t>
          </a:r>
          <a:endParaRPr lang="cs-CZ" sz="1600" kern="1200" dirty="0"/>
        </a:p>
      </dsp:txBody>
      <dsp:txXfrm>
        <a:off x="0" y="1505320"/>
        <a:ext cx="8001000" cy="1335600"/>
      </dsp:txXfrm>
    </dsp:sp>
    <dsp:sp modelId="{1F54480D-D295-4A3C-819B-479D7CD3D04C}">
      <dsp:nvSpPr>
        <dsp:cNvPr id="0" name=""/>
        <dsp:cNvSpPr/>
      </dsp:nvSpPr>
      <dsp:spPr>
        <a:xfrm>
          <a:off x="400050" y="1269160"/>
          <a:ext cx="5600700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693" tIns="0" rIns="211693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0" kern="1200" baseline="0" dirty="0" smtClean="0"/>
            <a:t>sekundární editační AIS</a:t>
          </a:r>
          <a:endParaRPr lang="cs-CZ" sz="1600" kern="1200" dirty="0"/>
        </a:p>
      </dsp:txBody>
      <dsp:txXfrm>
        <a:off x="423107" y="1292217"/>
        <a:ext cx="555458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48BCC9A-4AF1-4B37-B6B0-9005C682CFBE}" type="datetimeFigureOut">
              <a:rPr lang="cs-CZ"/>
              <a:pPr>
                <a:defRPr/>
              </a:pPr>
              <a:t>06.04.2017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F9DAC9-9CF9-4FE1-BF85-DAA60C65B1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75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https://www.sluzby-isvs.cz/ISoISVS/Applets/DefaultSSL.aspx</a:t>
            </a: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DB35B5-9FFA-4542-A4B8-F396A7DF9E39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24452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https://www.sluzby-isvs.cz/ISoISVS/Reports/SestavyISVS2.aspx</a:t>
            </a:r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E657B6-05AC-41B3-8D96-55C1C2F5754B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2907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2E0DE-FBE7-4E10-AE9B-BFE6D183F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F6066-7150-419F-B94A-D72C74E9C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20842-7657-41E5-9C31-1F4A845FE5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D05083-3B5F-47BA-8FC3-29BAC68267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4" r:id="rId2"/>
    <p:sldLayoutId id="2147483745" r:id="rId3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Arial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Arial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07375" cy="1371600"/>
          </a:xfrm>
        </p:spPr>
        <p:txBody>
          <a:bodyPr/>
          <a:lstStyle/>
          <a:p>
            <a:pPr eaLnBrk="1" hangingPunct="1"/>
            <a:r>
              <a:rPr lang="cs-CZ" smtClean="0"/>
              <a:t>INFORMAČNÍ SYSTÉMY</a:t>
            </a:r>
            <a:br>
              <a:rPr lang="cs-CZ" smtClean="0"/>
            </a:br>
            <a:r>
              <a:rPr lang="cs-CZ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03648" y="5231876"/>
            <a:ext cx="714662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</a:t>
            </a:r>
            <a:r>
              <a:rPr lang="cs-CZ" kern="0" dirty="0" smtClean="0"/>
              <a:t>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Identifikátory fyzických osob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181726" cy="8843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600" dirty="0" smtClean="0"/>
              <a:t>pro zabránění neoprávněnému přístupu k osobním údajům se používají identifikátory:</a:t>
            </a:r>
            <a:endParaRPr lang="cs-CZ" sz="1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66738" y="4869160"/>
            <a:ext cx="818172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69900" marR="0" lvl="0" indent="-469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pl-P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Úřad pro ochranu osobních údajů</a:t>
            </a:r>
          </a:p>
          <a:p>
            <a:pPr marL="908050" marR="0" lvl="1" indent="-436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pl-PL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vytváří ZI a AI</a:t>
            </a:r>
          </a:p>
          <a:p>
            <a:pPr marL="908050" marR="0" lvl="1" indent="-436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zajišťuje převod AI v agendě na AI této fyzické osoby v jiné agendě, a to na základě zákonného požadavku</a:t>
            </a:r>
          </a:p>
          <a:p>
            <a:pPr marL="908050" marR="0" lvl="1" indent="-4365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ZI používá výhradně pro vytváření AI a jejich převod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38746" y="2420888"/>
          <a:ext cx="818172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Identifikátory fyzických osob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752600"/>
          <a:ext cx="8181726" cy="491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4" y="304800"/>
            <a:ext cx="8569325" cy="1216025"/>
          </a:xfrm>
        </p:spPr>
        <p:txBody>
          <a:bodyPr>
            <a:noAutofit/>
          </a:bodyPr>
          <a:lstStyle/>
          <a:p>
            <a:r>
              <a:rPr lang="cs-CZ" sz="3200" dirty="0" smtClean="0"/>
              <a:t>R</a:t>
            </a:r>
            <a:r>
              <a:rPr lang="pt-BR" sz="3200" dirty="0" smtClean="0"/>
              <a:t>eferenční údaje v registru práv a povinností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agendy OVM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001000" cy="484475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1900" dirty="0" smtClean="0"/>
              <a:t>název agendy a její číselný kód, které jsou součástí číselníku agend</a:t>
            </a:r>
          </a:p>
          <a:p>
            <a:pPr>
              <a:defRPr/>
            </a:pPr>
            <a:r>
              <a:rPr lang="cs-CZ" sz="1900" dirty="0" smtClean="0"/>
              <a:t>právního předpis a označení jeho ustanovení, který působnost stanovuje</a:t>
            </a:r>
          </a:p>
          <a:p>
            <a:pPr>
              <a:defRPr/>
            </a:pPr>
            <a:r>
              <a:rPr lang="cs-CZ" sz="1900" dirty="0" smtClean="0"/>
              <a:t>výčet a popis činností, které mají být vykonávány v agendě</a:t>
            </a:r>
          </a:p>
          <a:p>
            <a:pPr>
              <a:defRPr/>
            </a:pPr>
            <a:r>
              <a:rPr lang="cs-CZ" sz="1900" dirty="0" smtClean="0"/>
              <a:t>výčet OVM, které agendu vykonávají, nebo jejich souhrnné označení</a:t>
            </a:r>
          </a:p>
          <a:p>
            <a:pPr>
              <a:defRPr/>
            </a:pPr>
            <a:r>
              <a:rPr lang="cs-CZ" sz="1900" dirty="0" smtClean="0"/>
              <a:t>název ústředního správního úřadu nebo jiného správního úřadu s celostátní působností, jehož agenda byla registrována, a identifikátor tohoto orgánu</a:t>
            </a:r>
          </a:p>
          <a:p>
            <a:pPr>
              <a:defRPr/>
            </a:pPr>
            <a:r>
              <a:rPr lang="cs-CZ" sz="1900" dirty="0" smtClean="0"/>
              <a:t>výčet OVM, které byly pro výkon agendy registrovány, a identifikátor příslušného orgánu,</a:t>
            </a:r>
          </a:p>
          <a:p>
            <a:pPr>
              <a:defRPr/>
            </a:pPr>
            <a:r>
              <a:rPr lang="cs-CZ" sz="1900" dirty="0" smtClean="0"/>
              <a:t>výčet základních registrů nebo </a:t>
            </a:r>
            <a:r>
              <a:rPr lang="cs-CZ" sz="1900" dirty="0" err="1" smtClean="0"/>
              <a:t>agendových</a:t>
            </a:r>
            <a:r>
              <a:rPr lang="cs-CZ" sz="1900" dirty="0" smtClean="0"/>
              <a:t> IS, do kterých je pro výkon agendy nezbytné zajistit přístup k údajům v nich vedeným</a:t>
            </a:r>
          </a:p>
          <a:p>
            <a:pPr>
              <a:defRPr/>
            </a:pPr>
            <a:r>
              <a:rPr lang="cs-CZ" sz="1900" dirty="0" smtClean="0"/>
              <a:t>výčet rolí nezbytných pro výkon agendy</a:t>
            </a:r>
          </a:p>
          <a:p>
            <a:pPr>
              <a:defRPr/>
            </a:pPr>
            <a:r>
              <a:rPr lang="cs-CZ" sz="1900" dirty="0" smtClean="0"/>
              <a:t>údaj o rozsahu oprávnění k přístupu k jednotlivým referenčním údajům v základních registrech</a:t>
            </a:r>
          </a:p>
          <a:p>
            <a:pPr>
              <a:defRPr/>
            </a:pPr>
            <a:r>
              <a:rPr lang="cs-CZ" sz="1900" dirty="0" smtClean="0"/>
              <a:t>rozsah oprávnění k přístupu k jednotlivým údajům v </a:t>
            </a:r>
            <a:r>
              <a:rPr lang="cs-CZ" sz="1900" dirty="0" err="1" smtClean="0"/>
              <a:t>agendových</a:t>
            </a:r>
            <a:r>
              <a:rPr lang="cs-CZ" sz="1900" dirty="0" smtClean="0"/>
              <a:t> IS</a:t>
            </a:r>
          </a:p>
          <a:p>
            <a:pPr>
              <a:defRPr/>
            </a:pPr>
            <a:r>
              <a:rPr lang="cs-CZ" sz="1900" dirty="0" smtClean="0"/>
              <a:t>číslo a název právního předpisu a označení jeho ustanovení, na jehož základě je OVM oprávněn k přístupu k údajům vedeným v základním registru nebo v </a:t>
            </a:r>
            <a:r>
              <a:rPr lang="cs-CZ" sz="1900" dirty="0" err="1" smtClean="0"/>
              <a:t>agendovém</a:t>
            </a:r>
            <a:r>
              <a:rPr lang="cs-CZ" sz="1900" dirty="0" smtClean="0"/>
              <a:t> IS jiného správce</a:t>
            </a:r>
          </a:p>
        </p:txBody>
      </p:sp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Identifikace agendových 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OVM žádá o umožnění přístupu k referenčním údajům tak, že žádá správu ZR o vydání elektronického certifikátu, a to pro každý AIS zvlášť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každý AIS připojený k IS ZR, je jednoznačně identifikován údaji: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IČ úřadu - Identifikační číslo OVM, který je správcem AIS,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AIS_ID - Identifikátor AIS podle IS o ISVS,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SN - číslo certifikátu (</a:t>
            </a:r>
            <a:r>
              <a:rPr lang="cs-CZ" dirty="0" err="1" smtClean="0"/>
              <a:t>SerialNumber</a:t>
            </a:r>
            <a:r>
              <a:rPr lang="cs-CZ" dirty="0" smtClean="0"/>
              <a:t>),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Seznam agend - seznam agend v AIS obsažených</a:t>
            </a:r>
          </a:p>
        </p:txBody>
      </p:sp>
    </p:spTree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Lokální data agendových 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data, se kterými pracují jednotlivé </a:t>
            </a:r>
            <a:r>
              <a:rPr lang="cs-CZ" dirty="0" err="1" smtClean="0"/>
              <a:t>agendové</a:t>
            </a:r>
            <a:r>
              <a:rPr lang="cs-CZ" dirty="0" smtClean="0"/>
              <a:t> IS 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v systému základních registrů jsou uloženy referenční údaje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hodnoty údajů, jejichž referenční hodnoty jsou vedeny v ZR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pojem se nevztahuje na ostatní data AIS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AIS provádí aktualizaci lokálních údajů, tím zajistí, že stav lokálních dat v AIS odpovídá stavu referenčních údajů k datu a času poslední aktualizace</a:t>
            </a:r>
          </a:p>
        </p:txBody>
      </p:sp>
    </p:spTree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Agendové</a:t>
            </a:r>
            <a:r>
              <a:rPr lang="cs-CZ" dirty="0" smtClean="0"/>
              <a:t> IS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err="1" smtClean="0"/>
              <a:t>agendových</a:t>
            </a:r>
            <a:r>
              <a:rPr lang="cs-CZ" dirty="0" smtClean="0"/>
              <a:t> IS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6738" y="1556792"/>
          <a:ext cx="832574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Editační agendový 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752600"/>
            <a:ext cx="8001000" cy="13163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každý referenční údaj má svého editora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editorem je OVM, který má v rámci některé agendy činnostní roli editora referenčního údaje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03448" y="3068960"/>
          <a:ext cx="8001000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Integrovaný agendový 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správcem je Český statistický úřad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určen pro ty, kteří nepřistupují k vnějšímu rozhraní ROS IS ZR přímo 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např. Živnostenský rejstřík, Obchodní rejstřík, Evidence zemědělského podnikatele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patří sem všechny krajské úřady, dále i většina ministerstev a některé ústřední správní úřady a komory</a:t>
            </a:r>
          </a:p>
        </p:txBody>
      </p:sp>
    </p:spTree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Čtenářský agendový 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smtClean="0"/>
              <a:t>využívají „publikační“služby</a:t>
            </a:r>
          </a:p>
          <a:p>
            <a:pPr>
              <a:lnSpc>
                <a:spcPct val="120000"/>
              </a:lnSpc>
            </a:pPr>
            <a:r>
              <a:rPr lang="cs-CZ" smtClean="0"/>
              <a:t>mohou mít přímý přístup k vnějšímu rozhraní IS ZR</a:t>
            </a:r>
          </a:p>
          <a:p>
            <a:pPr>
              <a:lnSpc>
                <a:spcPct val="120000"/>
              </a:lnSpc>
            </a:pPr>
            <a:r>
              <a:rPr lang="cs-CZ" smtClean="0"/>
              <a:t>existují agendy, ve kterých mají OVM (obce) působnost, ale k základním registrům v rámci těchto agend přistupovat nemohou, a to ani v roli čtenáře</a:t>
            </a: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INFORMAČNÍ SYSTÉMY</a:t>
            </a:r>
            <a:br>
              <a:rPr lang="cs-CZ" sz="3600" smtClean="0"/>
            </a:br>
            <a:r>
              <a:rPr lang="cs-CZ" sz="3600" smtClean="0"/>
              <a:t>VE VEŘEJNÉ SPRÁVĚ</a:t>
            </a:r>
            <a:endParaRPr lang="cs-CZ" sz="37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295400"/>
          </a:xfrm>
        </p:spPr>
        <p:txBody>
          <a:bodyPr/>
          <a:lstStyle/>
          <a:p>
            <a:pPr eaLnBrk="1" hangingPunct="1"/>
            <a:r>
              <a:rPr lang="cs-CZ" smtClean="0"/>
              <a:t>Agendové systémy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Příklady agendových IS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 smtClean="0"/>
              <a:t>Živnostenský rejstřík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Obchodní rejstřík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Evidence zemědělského podnikatele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IS územní identifikace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IS evidence obyvatel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cizinecký IS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IS evidence občanských průkazů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IS cestovních dokladů</a:t>
            </a:r>
          </a:p>
          <a:p>
            <a:pPr>
              <a:lnSpc>
                <a:spcPct val="120000"/>
              </a:lnSpc>
              <a:defRPr/>
            </a:pPr>
            <a:r>
              <a:rPr lang="cs-CZ" dirty="0" smtClean="0"/>
              <a:t>IS datových schránek</a:t>
            </a:r>
          </a:p>
          <a:p>
            <a:pPr>
              <a:lnSpc>
                <a:spcPct val="12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47950456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Agenda a agendový informační systém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Agenda a agendový informační systém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Agendový</a:t>
            </a:r>
            <a:r>
              <a:rPr lang="cs-CZ" dirty="0" smtClean="0"/>
              <a:t> 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6738" y="1556792"/>
            <a:ext cx="8397750" cy="51845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cs-CZ" sz="2000" dirty="0" smtClean="0"/>
              <a:t>modulární a konfigurovatelný tak, aby dával možnost jednoduše přidávat zpracování dalších nových agend, a současně také rychlou a nenákladnou úpravu stávajících agend (tak aby byly v souladu se změnami legislativy)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jednoduše rozšiřitelný pro takový počet uživatelů, který úřad nebo celý resort aktuálně potřebuje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zpracovávat elektronická podání, která jsou úřadu doručena systémem datových schránek a dále zpracována elektronickou spisovou službou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integrován s dalšími provozními systémy tak, aby bylo snadné automatizovat vstupy a výstupy dat z různých interních zdrojů bez nutnosti manuálních operací "kopíruj a vlož" mezi několika otevřenými okny na monitoru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umožnit vizuální konfiguraci úředních procesů tak, aby průběžné změny v procesech mohly být nastaveny oprávněnými uživateli, bez nutnosti změn softwarového kódu.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implementovány interní služby, zabezpečující komunikaci prostřednictvím ISZR s ostatními AIS a ZR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z hlediska komunikace se základními registry jsou:</a:t>
            </a:r>
          </a:p>
          <a:p>
            <a:pPr lvl="1">
              <a:lnSpc>
                <a:spcPct val="110000"/>
              </a:lnSpc>
            </a:pPr>
            <a:r>
              <a:rPr lang="cs-CZ" sz="1600" dirty="0" err="1" smtClean="0"/>
              <a:t>jednoagendové</a:t>
            </a:r>
            <a:r>
              <a:rPr lang="cs-CZ" sz="1600" dirty="0" smtClean="0"/>
              <a:t> (výkon 1 agendy);</a:t>
            </a:r>
          </a:p>
          <a:p>
            <a:pPr lvl="1">
              <a:lnSpc>
                <a:spcPct val="110000"/>
              </a:lnSpc>
            </a:pPr>
            <a:r>
              <a:rPr lang="cs-CZ" sz="1600" dirty="0" smtClean="0"/>
              <a:t>integrované (výkon více agend).</a:t>
            </a:r>
          </a:p>
          <a:p>
            <a:pPr>
              <a:lnSpc>
                <a:spcPct val="110000"/>
              </a:lnSpc>
            </a:pPr>
            <a:r>
              <a:rPr lang="cs-CZ" sz="2000" dirty="0" smtClean="0"/>
              <a:t>v rámci OVM může být implementována tzv. integrační platforma, která může zefektivnit výměnu informací mezi jednotlivými AIS a dalšími IS úřadu v rámci OVM apod.</a:t>
            </a:r>
          </a:p>
          <a:p>
            <a:pPr>
              <a:lnSpc>
                <a:spcPct val="110000"/>
              </a:lnSpc>
            </a:pPr>
            <a:endParaRPr lang="cs-CZ" sz="2000" dirty="0" smtClean="0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smtClean="0"/>
              <a:t>Agenda a agendový informační systém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Registrace agendy </a:t>
            </a:r>
            <a:r>
              <a:rPr lang="cs-CZ" sz="2400" dirty="0" smtClean="0"/>
              <a:t>(dle Zákona 111/2009 Sb.)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600" dirty="0" smtClean="0"/>
              <a:t>ústřední správní úřad nebo jiný správní úřad s celostátní působností ohlásí agendu ve své působnosti Ministerstvu vnitra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je-li správní úřad podřízen ústřednímu správnímu úřadu, ohlášení agendy ve své působnosti provede prostřednictvím příslušného ústředního správního úřadu</a:t>
            </a:r>
          </a:p>
          <a:p>
            <a:pPr>
              <a:lnSpc>
                <a:spcPct val="80000"/>
              </a:lnSpc>
            </a:pPr>
            <a:r>
              <a:rPr lang="cs-CZ" sz="1600" dirty="0" smtClean="0"/>
              <a:t>je-li agenda vykonávána orgány územních samosprávných celků v přenesené působnosti nebo jinými OVM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ohlášení agendy Ministerstvu vnitra provede věcně příslušný ústřední správní úřad nebo jiný správní úřad s celostátní působností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není-li, pak ústřední správní úřad, jehož oblasti působnosti je tato agenda nejbližší</a:t>
            </a:r>
          </a:p>
          <a:p>
            <a:pPr>
              <a:lnSpc>
                <a:spcPct val="80000"/>
              </a:lnSpc>
            </a:pPr>
            <a:r>
              <a:rPr lang="cs-CZ" sz="1600" dirty="0" smtClean="0"/>
              <a:t>je-li agenda vykonávána orgány územních samosprávných celků v rámci samostatné působnosti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ohlášení agendy Ministerstvu vnitra provede ústřední správní úřad nebo jiný správní úřad s celostátní působností, jehož oblasti působnosti je tato agenda nejbližší</a:t>
            </a:r>
          </a:p>
          <a:p>
            <a:pPr>
              <a:lnSpc>
                <a:spcPct val="80000"/>
              </a:lnSpc>
            </a:pPr>
            <a:r>
              <a:rPr lang="cs-CZ" sz="1600" dirty="0" smtClean="0"/>
              <a:t>obsah ohlášení je stanoven zákonem</a:t>
            </a:r>
          </a:p>
          <a:p>
            <a:pPr>
              <a:lnSpc>
                <a:spcPct val="80000"/>
              </a:lnSpc>
            </a:pPr>
            <a:r>
              <a:rPr lang="cs-CZ" sz="1600" dirty="0" smtClean="0"/>
              <a:t>OVM oznámí Ministerstvu vnitra vykonávání působnosti v agendě do 30 dnů ode dne registrace agendy, pokud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je editorem referenčních údajů,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požaduje získávání údajů ze základních registrů,</a:t>
            </a:r>
          </a:p>
          <a:p>
            <a:pPr lvl="1">
              <a:lnSpc>
                <a:spcPct val="80000"/>
              </a:lnSpc>
            </a:pPr>
            <a:r>
              <a:rPr lang="cs-CZ" sz="1400" dirty="0" smtClean="0"/>
              <a:t>požaduje získávání údajů z </a:t>
            </a:r>
            <a:r>
              <a:rPr lang="cs-CZ" sz="1400" dirty="0" err="1" smtClean="0"/>
              <a:t>agendových</a:t>
            </a:r>
            <a:r>
              <a:rPr lang="cs-CZ" sz="1400" dirty="0" smtClean="0"/>
              <a:t> IS jiných správců.</a:t>
            </a: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4675" y="333375"/>
            <a:ext cx="8001000" cy="755650"/>
          </a:xfrm>
        </p:spPr>
        <p:txBody>
          <a:bodyPr/>
          <a:lstStyle/>
          <a:p>
            <a:r>
              <a:rPr lang="cs-CZ" smtClean="0"/>
              <a:t>Registrace agendy atd.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8EEF7"/>
              </a:clrFrom>
              <a:clrTo>
                <a:srgbClr val="E8EE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1493838"/>
            <a:ext cx="8964488" cy="526196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Správce agendového 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/>
              <a:t>zajišťuje realizaci vazby mezi agendovým </a:t>
            </a:r>
            <a:r>
              <a:rPr lang="cs-CZ" sz="2500" smtClean="0"/>
              <a:t>IS </a:t>
            </a:r>
            <a:r>
              <a:rPr lang="cs-CZ" sz="2400" smtClean="0"/>
              <a:t>a </a:t>
            </a:r>
            <a:r>
              <a:rPr lang="cs-CZ" sz="2500" smtClean="0"/>
              <a:t>IS </a:t>
            </a:r>
            <a:r>
              <a:rPr lang="cs-CZ" sz="2400" smtClean="0"/>
              <a:t>základních registrů za účelem zapisování údajů.</a:t>
            </a:r>
          </a:p>
          <a:p>
            <a:r>
              <a:rPr lang="cs-CZ" sz="2400" smtClean="0"/>
              <a:t>zajistí používání kódu agendy přiděleného správcem základního registru práv a povinností při komunikaci agendového IS s IS základních registrů.</a:t>
            </a:r>
          </a:p>
          <a:p>
            <a:r>
              <a:rPr lang="cs-CZ" sz="2400" smtClean="0"/>
              <a:t>používá vlastní identifikátory fyzických osob a právnických osob a za účelem komunikace s IS základních registrů používá agendové identifikátory fyzických osob a identifikátory právnických osob vedené v registru osob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_Profi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620</TotalTime>
  <Words>1434</Words>
  <Application>Microsoft Office PowerPoint</Application>
  <PresentationFormat>Předvádění na obrazovce (4:3)</PresentationFormat>
  <Paragraphs>139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2_Profil</vt:lpstr>
      <vt:lpstr>INFORMAČNÍ SYSTÉMY VE VEŘEJNÉ SPRÁVĚ</vt:lpstr>
      <vt:lpstr>INFORMAČNÍ SYSTÉMY VE VEŘEJNÉ SPRÁVĚ</vt:lpstr>
      <vt:lpstr>Agenda a agendový informační systém </vt:lpstr>
      <vt:lpstr>Agenda a agendový informační systém </vt:lpstr>
      <vt:lpstr>Agendový IS</vt:lpstr>
      <vt:lpstr>Agenda a agendový informační systém </vt:lpstr>
      <vt:lpstr>Registrace agendy (dle Zákona 111/2009 Sb.)</vt:lpstr>
      <vt:lpstr>Registrace agendy atd.</vt:lpstr>
      <vt:lpstr>Správce agendového IS</vt:lpstr>
      <vt:lpstr>Identifikátory fyzických osob</vt:lpstr>
      <vt:lpstr>Identifikátory fyzických osob</vt:lpstr>
      <vt:lpstr>Referenční údaje v registru práv a povinností agendy OVM</vt:lpstr>
      <vt:lpstr>Identifikace agendových IS</vt:lpstr>
      <vt:lpstr>Lokální data agendových IS</vt:lpstr>
      <vt:lpstr>Agendové IS</vt:lpstr>
      <vt:lpstr>Funkce agendových IS</vt:lpstr>
      <vt:lpstr>Editační agendový IS</vt:lpstr>
      <vt:lpstr>Integrovaný agendový IS</vt:lpstr>
      <vt:lpstr>Čtenářský agendový IS</vt:lpstr>
      <vt:lpstr>Příklady agendových IS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ISVS4</dc:title>
  <dc:creator>Vanek</dc:creator>
  <cp:lastModifiedBy>Roman Šperka</cp:lastModifiedBy>
  <cp:revision>82</cp:revision>
  <dcterms:created xsi:type="dcterms:W3CDTF">2004-02-25T14:21:30Z</dcterms:created>
  <dcterms:modified xsi:type="dcterms:W3CDTF">2017-04-06T14:14:03Z</dcterms:modified>
</cp:coreProperties>
</file>