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  <p:sldMasterId id="2147483744" r:id="rId2"/>
  </p:sldMasterIdLst>
  <p:notesMasterIdLst>
    <p:notesMasterId r:id="rId23"/>
  </p:notesMasterIdLst>
  <p:sldIdLst>
    <p:sldId id="256" r:id="rId3"/>
    <p:sldId id="257" r:id="rId4"/>
    <p:sldId id="306" r:id="rId5"/>
    <p:sldId id="307" r:id="rId6"/>
    <p:sldId id="308" r:id="rId7"/>
    <p:sldId id="309" r:id="rId8"/>
    <p:sldId id="310" r:id="rId9"/>
    <p:sldId id="311" r:id="rId10"/>
    <p:sldId id="313" r:id="rId11"/>
    <p:sldId id="312" r:id="rId12"/>
    <p:sldId id="314" r:id="rId13"/>
    <p:sldId id="315" r:id="rId14"/>
    <p:sldId id="316" r:id="rId15"/>
    <p:sldId id="317" r:id="rId16"/>
    <p:sldId id="318" r:id="rId17"/>
    <p:sldId id="319" r:id="rId18"/>
    <p:sldId id="320" r:id="rId19"/>
    <p:sldId id="321" r:id="rId20"/>
    <p:sldId id="322" r:id="rId21"/>
    <p:sldId id="323" r:id="rId2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790" autoAdjust="0"/>
    <p:restoredTop sz="94609" autoAdjust="0"/>
  </p:normalViewPr>
  <p:slideViewPr>
    <p:cSldViewPr>
      <p:cViewPr varScale="1">
        <p:scale>
          <a:sx n="92" d="100"/>
          <a:sy n="92" d="100"/>
        </p:scale>
        <p:origin x="102" y="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9C9D78-5ECC-47C7-BB61-DA256F7A704A}" type="doc">
      <dgm:prSet loTypeId="urn:microsoft.com/office/officeart/2005/8/layout/target3" loCatId="relationship" qsTypeId="urn:microsoft.com/office/officeart/2005/8/quickstyle/3d8" qsCatId="3D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C723BC3A-D087-43C5-9BA5-4DAABE4D3B40}">
      <dgm:prSet/>
      <dgm:spPr/>
      <dgm:t>
        <a:bodyPr/>
        <a:lstStyle/>
        <a:p>
          <a:pPr rtl="0"/>
          <a:r>
            <a:rPr lang="cs-CZ" dirty="0" smtClean="0"/>
            <a:t>Informační koncepce je dokument, v němž orgány veřejné správy stanoví své dlouhodobé cíle v oblasti řízení kvality a bezpečnosti spravovaných ISVS a vymezí obecné principy pořizování, vytváření a provozování ISVS.</a:t>
          </a:r>
          <a:endParaRPr lang="cs-CZ" dirty="0"/>
        </a:p>
      </dgm:t>
    </dgm:pt>
    <dgm:pt modelId="{D671C24B-087E-4883-90C4-909171793952}" type="parTrans" cxnId="{8CDBA7B7-7B23-4870-853F-07ACFE49CB01}">
      <dgm:prSet/>
      <dgm:spPr/>
      <dgm:t>
        <a:bodyPr/>
        <a:lstStyle/>
        <a:p>
          <a:endParaRPr lang="cs-CZ"/>
        </a:p>
      </dgm:t>
    </dgm:pt>
    <dgm:pt modelId="{55788155-1977-40B5-80F4-D923A11805CF}" type="sibTrans" cxnId="{8CDBA7B7-7B23-4870-853F-07ACFE49CB01}">
      <dgm:prSet/>
      <dgm:spPr/>
      <dgm:t>
        <a:bodyPr/>
        <a:lstStyle/>
        <a:p>
          <a:endParaRPr lang="cs-CZ"/>
        </a:p>
      </dgm:t>
    </dgm:pt>
    <dgm:pt modelId="{199BDBFB-FE44-425B-BD1D-FD06F7883C6E}" type="pres">
      <dgm:prSet presAssocID="{D59C9D78-5ECC-47C7-BB61-DA256F7A704A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FA7054D-4D45-4EC6-B7E3-773F2BBCBFD2}" type="pres">
      <dgm:prSet presAssocID="{C723BC3A-D087-43C5-9BA5-4DAABE4D3B40}" presName="circle1" presStyleLbl="node1" presStyleIdx="0" presStyleCnt="1"/>
      <dgm:spPr/>
    </dgm:pt>
    <dgm:pt modelId="{E5208E0D-42D8-4654-9E99-786F1D70BCF7}" type="pres">
      <dgm:prSet presAssocID="{C723BC3A-D087-43C5-9BA5-4DAABE4D3B40}" presName="space" presStyleCnt="0"/>
      <dgm:spPr/>
    </dgm:pt>
    <dgm:pt modelId="{D6F618C7-E973-494E-8C1D-AFD0EA71388E}" type="pres">
      <dgm:prSet presAssocID="{C723BC3A-D087-43C5-9BA5-4DAABE4D3B40}" presName="rect1" presStyleLbl="alignAcc1" presStyleIdx="0" presStyleCnt="1"/>
      <dgm:spPr/>
      <dgm:t>
        <a:bodyPr/>
        <a:lstStyle/>
        <a:p>
          <a:endParaRPr lang="cs-CZ"/>
        </a:p>
      </dgm:t>
    </dgm:pt>
    <dgm:pt modelId="{C27E4DF1-B1FE-4D7B-B2FF-611792D382B9}" type="pres">
      <dgm:prSet presAssocID="{C723BC3A-D087-43C5-9BA5-4DAABE4D3B40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CDBA7B7-7B23-4870-853F-07ACFE49CB01}" srcId="{D59C9D78-5ECC-47C7-BB61-DA256F7A704A}" destId="{C723BC3A-D087-43C5-9BA5-4DAABE4D3B40}" srcOrd="0" destOrd="0" parTransId="{D671C24B-087E-4883-90C4-909171793952}" sibTransId="{55788155-1977-40B5-80F4-D923A11805CF}"/>
    <dgm:cxn modelId="{C6268A03-59DE-41C3-821B-FF44E14A3FF4}" type="presOf" srcId="{D59C9D78-5ECC-47C7-BB61-DA256F7A704A}" destId="{199BDBFB-FE44-425B-BD1D-FD06F7883C6E}" srcOrd="0" destOrd="0" presId="urn:microsoft.com/office/officeart/2005/8/layout/target3"/>
    <dgm:cxn modelId="{9D990202-5C48-43BA-8375-0AFDB74E4C86}" type="presOf" srcId="{C723BC3A-D087-43C5-9BA5-4DAABE4D3B40}" destId="{D6F618C7-E973-494E-8C1D-AFD0EA71388E}" srcOrd="0" destOrd="0" presId="urn:microsoft.com/office/officeart/2005/8/layout/target3"/>
    <dgm:cxn modelId="{1488B64C-4446-479A-B555-80E6CBCD56E4}" type="presOf" srcId="{C723BC3A-D087-43C5-9BA5-4DAABE4D3B40}" destId="{C27E4DF1-B1FE-4D7B-B2FF-611792D382B9}" srcOrd="1" destOrd="0" presId="urn:microsoft.com/office/officeart/2005/8/layout/target3"/>
    <dgm:cxn modelId="{FE23BA1B-98D5-4645-B1BA-2C7E24B7678D}" type="presParOf" srcId="{199BDBFB-FE44-425B-BD1D-FD06F7883C6E}" destId="{6FA7054D-4D45-4EC6-B7E3-773F2BBCBFD2}" srcOrd="0" destOrd="0" presId="urn:microsoft.com/office/officeart/2005/8/layout/target3"/>
    <dgm:cxn modelId="{F2EDFE9B-63E5-441D-B690-84DB0BE1069F}" type="presParOf" srcId="{199BDBFB-FE44-425B-BD1D-FD06F7883C6E}" destId="{E5208E0D-42D8-4654-9E99-786F1D70BCF7}" srcOrd="1" destOrd="0" presId="urn:microsoft.com/office/officeart/2005/8/layout/target3"/>
    <dgm:cxn modelId="{6B268309-53D3-4AA6-AFD3-1CB2865A8662}" type="presParOf" srcId="{199BDBFB-FE44-425B-BD1D-FD06F7883C6E}" destId="{D6F618C7-E973-494E-8C1D-AFD0EA71388E}" srcOrd="2" destOrd="0" presId="urn:microsoft.com/office/officeart/2005/8/layout/target3"/>
    <dgm:cxn modelId="{E4E2A352-BCF5-4952-B006-E6C9BBFA7C0E}" type="presParOf" srcId="{199BDBFB-FE44-425B-BD1D-FD06F7883C6E}" destId="{C27E4DF1-B1FE-4D7B-B2FF-611792D382B9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10A123E-8874-43A0-A461-2117B1601C31}" type="doc">
      <dgm:prSet loTypeId="urn:microsoft.com/office/officeart/2005/8/layout/target3" loCatId="relationship" qsTypeId="urn:microsoft.com/office/officeart/2005/8/quickstyle/3d5" qsCatId="3D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61CA4990-158D-4DD4-A10C-963B34CC564F}">
      <dgm:prSet/>
      <dgm:spPr/>
      <dgm:t>
        <a:bodyPr/>
        <a:lstStyle/>
        <a:p>
          <a:r>
            <a:rPr lang="cs-CZ" dirty="0" smtClean="0"/>
            <a:t>Projektová a programová dokumentace vychází ze zadávací dokumentace a je tvořena komplexem dokumentů vzniklých v procesu analýzy a návrhu systému. </a:t>
          </a:r>
          <a:endParaRPr lang="cs-CZ" dirty="0"/>
        </a:p>
      </dgm:t>
    </dgm:pt>
    <dgm:pt modelId="{8DB5C82B-8D6C-427D-BF15-5B6FEB1AAA0C}" type="parTrans" cxnId="{11CACC2F-B891-4B13-AB85-820B9A720C5C}">
      <dgm:prSet/>
      <dgm:spPr/>
      <dgm:t>
        <a:bodyPr/>
        <a:lstStyle/>
        <a:p>
          <a:endParaRPr lang="cs-CZ"/>
        </a:p>
      </dgm:t>
    </dgm:pt>
    <dgm:pt modelId="{A36FB652-4DBD-4A77-BAFF-BBB1BC2F2504}" type="sibTrans" cxnId="{11CACC2F-B891-4B13-AB85-820B9A720C5C}">
      <dgm:prSet/>
      <dgm:spPr/>
      <dgm:t>
        <a:bodyPr/>
        <a:lstStyle/>
        <a:p>
          <a:endParaRPr lang="cs-CZ"/>
        </a:p>
      </dgm:t>
    </dgm:pt>
    <dgm:pt modelId="{625BFB01-64FD-48E9-845D-DAB40DAA766E}">
      <dgm:prSet/>
      <dgm:spPr/>
      <dgm:t>
        <a:bodyPr/>
        <a:lstStyle/>
        <a:p>
          <a:r>
            <a:rPr lang="cs-CZ" dirty="0" smtClean="0"/>
            <a:t>hrubý technický návrh IS;</a:t>
          </a:r>
          <a:endParaRPr lang="cs-CZ" dirty="0"/>
        </a:p>
      </dgm:t>
    </dgm:pt>
    <dgm:pt modelId="{D68A2490-272C-4546-928A-93687724448A}" type="parTrans" cxnId="{FC164186-59FA-4BD2-B902-FD7FEDF23620}">
      <dgm:prSet/>
      <dgm:spPr/>
      <dgm:t>
        <a:bodyPr/>
        <a:lstStyle/>
        <a:p>
          <a:endParaRPr lang="cs-CZ"/>
        </a:p>
      </dgm:t>
    </dgm:pt>
    <dgm:pt modelId="{9E6B0401-46C3-4007-AA66-CE15B9889FC3}" type="sibTrans" cxnId="{FC164186-59FA-4BD2-B902-FD7FEDF23620}">
      <dgm:prSet/>
      <dgm:spPr/>
      <dgm:t>
        <a:bodyPr/>
        <a:lstStyle/>
        <a:p>
          <a:endParaRPr lang="cs-CZ"/>
        </a:p>
      </dgm:t>
    </dgm:pt>
    <dgm:pt modelId="{F2EB963D-72FF-4A65-A8DE-E32D99DD829F}">
      <dgm:prSet/>
      <dgm:spPr/>
      <dgm:t>
        <a:bodyPr/>
        <a:lstStyle/>
        <a:p>
          <a:r>
            <a:rPr lang="cs-CZ" dirty="0" smtClean="0"/>
            <a:t>detailní technický návrh IS;</a:t>
          </a:r>
          <a:endParaRPr lang="cs-CZ" dirty="0"/>
        </a:p>
      </dgm:t>
    </dgm:pt>
    <dgm:pt modelId="{C9692719-362E-4F17-B891-A9DC612BCF52}" type="parTrans" cxnId="{6D1ECEC7-0AC5-41E7-9C5A-4E7B787149C1}">
      <dgm:prSet/>
      <dgm:spPr/>
      <dgm:t>
        <a:bodyPr/>
        <a:lstStyle/>
        <a:p>
          <a:endParaRPr lang="cs-CZ"/>
        </a:p>
      </dgm:t>
    </dgm:pt>
    <dgm:pt modelId="{3BA4D1AC-60B0-43A5-88F1-BE2B7FB1CE51}" type="sibTrans" cxnId="{6D1ECEC7-0AC5-41E7-9C5A-4E7B787149C1}">
      <dgm:prSet/>
      <dgm:spPr/>
      <dgm:t>
        <a:bodyPr/>
        <a:lstStyle/>
        <a:p>
          <a:endParaRPr lang="cs-CZ"/>
        </a:p>
      </dgm:t>
    </dgm:pt>
    <dgm:pt modelId="{C9D22865-525C-468C-B759-BD87CF9C3D35}">
      <dgm:prSet/>
      <dgm:spPr/>
      <dgm:t>
        <a:bodyPr/>
        <a:lstStyle/>
        <a:p>
          <a:r>
            <a:rPr lang="cs-CZ" smtClean="0"/>
            <a:t>struktura programových modulů;</a:t>
          </a:r>
          <a:endParaRPr lang="cs-CZ"/>
        </a:p>
      </dgm:t>
    </dgm:pt>
    <dgm:pt modelId="{4F1FBF4F-02E2-47DA-95CE-46405F64DD45}" type="parTrans" cxnId="{DE348B0B-7A46-4CC4-A74D-B441D50D6019}">
      <dgm:prSet/>
      <dgm:spPr/>
      <dgm:t>
        <a:bodyPr/>
        <a:lstStyle/>
        <a:p>
          <a:endParaRPr lang="cs-CZ"/>
        </a:p>
      </dgm:t>
    </dgm:pt>
    <dgm:pt modelId="{1BC2F09C-EC02-4EAF-BC72-5E46856A1448}" type="sibTrans" cxnId="{DE348B0B-7A46-4CC4-A74D-B441D50D6019}">
      <dgm:prSet/>
      <dgm:spPr/>
      <dgm:t>
        <a:bodyPr/>
        <a:lstStyle/>
        <a:p>
          <a:endParaRPr lang="cs-CZ"/>
        </a:p>
      </dgm:t>
    </dgm:pt>
    <dgm:pt modelId="{A4031AEF-8973-4043-87D0-CB39ED4AC4E7}">
      <dgm:prSet/>
      <dgm:spPr/>
      <dgm:t>
        <a:bodyPr/>
        <a:lstStyle/>
        <a:p>
          <a:r>
            <a:rPr lang="pl-PL" dirty="0" smtClean="0"/>
            <a:t>zdrojové kódy programových modulů s komentáři a odkazy</a:t>
          </a:r>
          <a:endParaRPr lang="cs-CZ" dirty="0"/>
        </a:p>
      </dgm:t>
    </dgm:pt>
    <dgm:pt modelId="{524B43E8-B667-47D2-8BCD-7257E48B2FD2}" type="parTrans" cxnId="{29273F35-79D5-4AEF-AF1A-76F02CA424A1}">
      <dgm:prSet/>
      <dgm:spPr/>
      <dgm:t>
        <a:bodyPr/>
        <a:lstStyle/>
        <a:p>
          <a:endParaRPr lang="cs-CZ"/>
        </a:p>
      </dgm:t>
    </dgm:pt>
    <dgm:pt modelId="{CF040EFF-1C53-4F4D-9ECE-C02D3A17A33C}" type="sibTrans" cxnId="{29273F35-79D5-4AEF-AF1A-76F02CA424A1}">
      <dgm:prSet/>
      <dgm:spPr/>
      <dgm:t>
        <a:bodyPr/>
        <a:lstStyle/>
        <a:p>
          <a:endParaRPr lang="cs-CZ"/>
        </a:p>
      </dgm:t>
    </dgm:pt>
    <dgm:pt modelId="{2B428D1E-71B2-4343-B8BA-0DACBC5BD923}">
      <dgm:prSet/>
      <dgm:spPr/>
      <dgm:t>
        <a:bodyPr/>
        <a:lstStyle/>
        <a:p>
          <a:r>
            <a:rPr lang="cs-CZ" dirty="0" smtClean="0"/>
            <a:t>atd.</a:t>
          </a:r>
          <a:endParaRPr lang="cs-CZ" dirty="0"/>
        </a:p>
      </dgm:t>
    </dgm:pt>
    <dgm:pt modelId="{6BEDA0A7-C533-442D-9340-B9D8804C4C97}" type="parTrans" cxnId="{291AA2FC-4866-4BEB-AE24-2BCAA3B51535}">
      <dgm:prSet/>
      <dgm:spPr/>
      <dgm:t>
        <a:bodyPr/>
        <a:lstStyle/>
        <a:p>
          <a:endParaRPr lang="cs-CZ"/>
        </a:p>
      </dgm:t>
    </dgm:pt>
    <dgm:pt modelId="{1E2184E3-3439-4FCC-834C-B0934B8CA2D3}" type="sibTrans" cxnId="{291AA2FC-4866-4BEB-AE24-2BCAA3B51535}">
      <dgm:prSet/>
      <dgm:spPr/>
      <dgm:t>
        <a:bodyPr/>
        <a:lstStyle/>
        <a:p>
          <a:endParaRPr lang="cs-CZ"/>
        </a:p>
      </dgm:t>
    </dgm:pt>
    <dgm:pt modelId="{E1357B9F-0745-47C4-8819-8B606C283F60}">
      <dgm:prSet/>
      <dgm:spPr/>
      <dgm:t>
        <a:bodyPr/>
        <a:lstStyle/>
        <a:p>
          <a:r>
            <a:rPr lang="cs-CZ" smtClean="0"/>
            <a:t>Obsahuje </a:t>
          </a:r>
          <a:r>
            <a:rPr lang="cs-CZ" dirty="0" smtClean="0"/>
            <a:t>modely na konceptuální a technologické úrovni a jejich popis, např.:</a:t>
          </a:r>
          <a:endParaRPr lang="cs-CZ" dirty="0"/>
        </a:p>
      </dgm:t>
    </dgm:pt>
    <dgm:pt modelId="{D552D375-EE9C-45E7-B319-CC0025148B95}" type="parTrans" cxnId="{66E29972-BDA3-43FB-A5FC-1FFB8FE98F80}">
      <dgm:prSet/>
      <dgm:spPr/>
      <dgm:t>
        <a:bodyPr/>
        <a:lstStyle/>
        <a:p>
          <a:endParaRPr lang="cs-CZ"/>
        </a:p>
      </dgm:t>
    </dgm:pt>
    <dgm:pt modelId="{347FA8F2-2BD0-4059-A814-07A25371A818}" type="sibTrans" cxnId="{66E29972-BDA3-43FB-A5FC-1FFB8FE98F80}">
      <dgm:prSet/>
      <dgm:spPr/>
      <dgm:t>
        <a:bodyPr/>
        <a:lstStyle/>
        <a:p>
          <a:endParaRPr lang="cs-CZ"/>
        </a:p>
      </dgm:t>
    </dgm:pt>
    <dgm:pt modelId="{E6654815-B52E-44F5-9AE6-E1C4CC42FFB0}" type="pres">
      <dgm:prSet presAssocID="{210A123E-8874-43A0-A461-2117B1601C31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22E1E56-F79B-4BE1-9FDC-5DA0FEA21E9F}" type="pres">
      <dgm:prSet presAssocID="{61CA4990-158D-4DD4-A10C-963B34CC564F}" presName="circle1" presStyleLbl="node1" presStyleIdx="0" presStyleCnt="2"/>
      <dgm:spPr/>
      <dgm:t>
        <a:bodyPr/>
        <a:lstStyle/>
        <a:p>
          <a:endParaRPr lang="cs-CZ"/>
        </a:p>
      </dgm:t>
    </dgm:pt>
    <dgm:pt modelId="{36439FA5-E09E-40E3-A912-47C520AF5ED5}" type="pres">
      <dgm:prSet presAssocID="{61CA4990-158D-4DD4-A10C-963B34CC564F}" presName="space" presStyleCnt="0"/>
      <dgm:spPr/>
      <dgm:t>
        <a:bodyPr/>
        <a:lstStyle/>
        <a:p>
          <a:endParaRPr lang="cs-CZ"/>
        </a:p>
      </dgm:t>
    </dgm:pt>
    <dgm:pt modelId="{9D8D2361-45AA-44B6-9520-021E714525CC}" type="pres">
      <dgm:prSet presAssocID="{61CA4990-158D-4DD4-A10C-963B34CC564F}" presName="rect1" presStyleLbl="alignAcc1" presStyleIdx="0" presStyleCnt="2"/>
      <dgm:spPr/>
      <dgm:t>
        <a:bodyPr/>
        <a:lstStyle/>
        <a:p>
          <a:endParaRPr lang="cs-CZ"/>
        </a:p>
      </dgm:t>
    </dgm:pt>
    <dgm:pt modelId="{9AE1BE75-08E4-4855-B294-977FBD8077A0}" type="pres">
      <dgm:prSet presAssocID="{E1357B9F-0745-47C4-8819-8B606C283F60}" presName="vertSpace2" presStyleLbl="node1" presStyleIdx="0" presStyleCnt="2"/>
      <dgm:spPr/>
      <dgm:t>
        <a:bodyPr/>
        <a:lstStyle/>
        <a:p>
          <a:endParaRPr lang="cs-CZ"/>
        </a:p>
      </dgm:t>
    </dgm:pt>
    <dgm:pt modelId="{D5570947-46F5-4326-8A47-E908119BC588}" type="pres">
      <dgm:prSet presAssocID="{E1357B9F-0745-47C4-8819-8B606C283F60}" presName="circle2" presStyleLbl="node1" presStyleIdx="1" presStyleCnt="2"/>
      <dgm:spPr/>
      <dgm:t>
        <a:bodyPr/>
        <a:lstStyle/>
        <a:p>
          <a:endParaRPr lang="cs-CZ"/>
        </a:p>
      </dgm:t>
    </dgm:pt>
    <dgm:pt modelId="{DF00EEB1-A08C-48A7-8EF4-7C3F5B1ABF5B}" type="pres">
      <dgm:prSet presAssocID="{E1357B9F-0745-47C4-8819-8B606C283F60}" presName="rect2" presStyleLbl="alignAcc1" presStyleIdx="1" presStyleCnt="2"/>
      <dgm:spPr/>
      <dgm:t>
        <a:bodyPr/>
        <a:lstStyle/>
        <a:p>
          <a:endParaRPr lang="cs-CZ"/>
        </a:p>
      </dgm:t>
    </dgm:pt>
    <dgm:pt modelId="{A9C4656A-663C-45CA-8204-A88121CE7F0E}" type="pres">
      <dgm:prSet presAssocID="{61CA4990-158D-4DD4-A10C-963B34CC564F}" presName="rect1ParTx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250BC19-3B8A-4BC6-884B-FE3234FC86C5}" type="pres">
      <dgm:prSet presAssocID="{61CA4990-158D-4DD4-A10C-963B34CC564F}" presName="rect1ChTx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14EB90A-5D1E-4552-990D-CB1353934777}" type="pres">
      <dgm:prSet presAssocID="{E1357B9F-0745-47C4-8819-8B606C283F60}" presName="rect2ParTx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130B4A7-6694-46AB-B8EE-ED9AE7F789A6}" type="pres">
      <dgm:prSet presAssocID="{E1357B9F-0745-47C4-8819-8B606C283F60}" presName="rect2ChTx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266A499-6E79-47B7-9D3A-31A3426F450B}" type="presOf" srcId="{E1357B9F-0745-47C4-8819-8B606C283F60}" destId="{DF00EEB1-A08C-48A7-8EF4-7C3F5B1ABF5B}" srcOrd="0" destOrd="0" presId="urn:microsoft.com/office/officeart/2005/8/layout/target3"/>
    <dgm:cxn modelId="{291AA2FC-4866-4BEB-AE24-2BCAA3B51535}" srcId="{E1357B9F-0745-47C4-8819-8B606C283F60}" destId="{2B428D1E-71B2-4343-B8BA-0DACBC5BD923}" srcOrd="4" destOrd="0" parTransId="{6BEDA0A7-C533-442D-9340-B9D8804C4C97}" sibTransId="{1E2184E3-3439-4FCC-834C-B0934B8CA2D3}"/>
    <dgm:cxn modelId="{B67916F9-375C-4276-9D03-CA04B2927E77}" type="presOf" srcId="{61CA4990-158D-4DD4-A10C-963B34CC564F}" destId="{9D8D2361-45AA-44B6-9520-021E714525CC}" srcOrd="0" destOrd="0" presId="urn:microsoft.com/office/officeart/2005/8/layout/target3"/>
    <dgm:cxn modelId="{23281C36-D754-4DD3-A157-95048F500986}" type="presOf" srcId="{61CA4990-158D-4DD4-A10C-963B34CC564F}" destId="{A9C4656A-663C-45CA-8204-A88121CE7F0E}" srcOrd="1" destOrd="0" presId="urn:microsoft.com/office/officeart/2005/8/layout/target3"/>
    <dgm:cxn modelId="{395DF13A-26B5-462E-A94C-35DC5ADE3B79}" type="presOf" srcId="{C9D22865-525C-468C-B759-BD87CF9C3D35}" destId="{A130B4A7-6694-46AB-B8EE-ED9AE7F789A6}" srcOrd="0" destOrd="2" presId="urn:microsoft.com/office/officeart/2005/8/layout/target3"/>
    <dgm:cxn modelId="{11CACC2F-B891-4B13-AB85-820B9A720C5C}" srcId="{210A123E-8874-43A0-A461-2117B1601C31}" destId="{61CA4990-158D-4DD4-A10C-963B34CC564F}" srcOrd="0" destOrd="0" parTransId="{8DB5C82B-8D6C-427D-BF15-5B6FEB1AAA0C}" sibTransId="{A36FB652-4DBD-4A77-BAFF-BBB1BC2F2504}"/>
    <dgm:cxn modelId="{FC164186-59FA-4BD2-B902-FD7FEDF23620}" srcId="{E1357B9F-0745-47C4-8819-8B606C283F60}" destId="{625BFB01-64FD-48E9-845D-DAB40DAA766E}" srcOrd="0" destOrd="0" parTransId="{D68A2490-272C-4546-928A-93687724448A}" sibTransId="{9E6B0401-46C3-4007-AA66-CE15B9889FC3}"/>
    <dgm:cxn modelId="{1AB0E0DF-D263-4260-B4BD-FD83EAC62F28}" type="presOf" srcId="{2B428D1E-71B2-4343-B8BA-0DACBC5BD923}" destId="{A130B4A7-6694-46AB-B8EE-ED9AE7F789A6}" srcOrd="0" destOrd="4" presId="urn:microsoft.com/office/officeart/2005/8/layout/target3"/>
    <dgm:cxn modelId="{29273F35-79D5-4AEF-AF1A-76F02CA424A1}" srcId="{E1357B9F-0745-47C4-8819-8B606C283F60}" destId="{A4031AEF-8973-4043-87D0-CB39ED4AC4E7}" srcOrd="3" destOrd="0" parTransId="{524B43E8-B667-47D2-8BCD-7257E48B2FD2}" sibTransId="{CF040EFF-1C53-4F4D-9ECE-C02D3A17A33C}"/>
    <dgm:cxn modelId="{DE348B0B-7A46-4CC4-A74D-B441D50D6019}" srcId="{E1357B9F-0745-47C4-8819-8B606C283F60}" destId="{C9D22865-525C-468C-B759-BD87CF9C3D35}" srcOrd="2" destOrd="0" parTransId="{4F1FBF4F-02E2-47DA-95CE-46405F64DD45}" sibTransId="{1BC2F09C-EC02-4EAF-BC72-5E46856A1448}"/>
    <dgm:cxn modelId="{E57C04A2-577A-4E6C-AB7B-6A5BB8498A8F}" type="presOf" srcId="{E1357B9F-0745-47C4-8819-8B606C283F60}" destId="{614EB90A-5D1E-4552-990D-CB1353934777}" srcOrd="1" destOrd="0" presId="urn:microsoft.com/office/officeart/2005/8/layout/target3"/>
    <dgm:cxn modelId="{6D1ECEC7-0AC5-41E7-9C5A-4E7B787149C1}" srcId="{E1357B9F-0745-47C4-8819-8B606C283F60}" destId="{F2EB963D-72FF-4A65-A8DE-E32D99DD829F}" srcOrd="1" destOrd="0" parTransId="{C9692719-362E-4F17-B891-A9DC612BCF52}" sibTransId="{3BA4D1AC-60B0-43A5-88F1-BE2B7FB1CE51}"/>
    <dgm:cxn modelId="{66E29972-BDA3-43FB-A5FC-1FFB8FE98F80}" srcId="{210A123E-8874-43A0-A461-2117B1601C31}" destId="{E1357B9F-0745-47C4-8819-8B606C283F60}" srcOrd="1" destOrd="0" parTransId="{D552D375-EE9C-45E7-B319-CC0025148B95}" sibTransId="{347FA8F2-2BD0-4059-A814-07A25371A818}"/>
    <dgm:cxn modelId="{7F47C700-2F35-472A-B6AF-AF63B1B81CE9}" type="presOf" srcId="{625BFB01-64FD-48E9-845D-DAB40DAA766E}" destId="{A130B4A7-6694-46AB-B8EE-ED9AE7F789A6}" srcOrd="0" destOrd="0" presId="urn:microsoft.com/office/officeart/2005/8/layout/target3"/>
    <dgm:cxn modelId="{3090B750-67D3-4644-AE54-13E15349029B}" type="presOf" srcId="{210A123E-8874-43A0-A461-2117B1601C31}" destId="{E6654815-B52E-44F5-9AE6-E1C4CC42FFB0}" srcOrd="0" destOrd="0" presId="urn:microsoft.com/office/officeart/2005/8/layout/target3"/>
    <dgm:cxn modelId="{DF8263D1-0FCA-4BE2-A34B-D819AE2F6CF1}" type="presOf" srcId="{A4031AEF-8973-4043-87D0-CB39ED4AC4E7}" destId="{A130B4A7-6694-46AB-B8EE-ED9AE7F789A6}" srcOrd="0" destOrd="3" presId="urn:microsoft.com/office/officeart/2005/8/layout/target3"/>
    <dgm:cxn modelId="{59C10C03-007D-47F3-9C64-46684F25CCE7}" type="presOf" srcId="{F2EB963D-72FF-4A65-A8DE-E32D99DD829F}" destId="{A130B4A7-6694-46AB-B8EE-ED9AE7F789A6}" srcOrd="0" destOrd="1" presId="urn:microsoft.com/office/officeart/2005/8/layout/target3"/>
    <dgm:cxn modelId="{E5334EBB-6F86-4756-A444-053052BC14C1}" type="presParOf" srcId="{E6654815-B52E-44F5-9AE6-E1C4CC42FFB0}" destId="{C22E1E56-F79B-4BE1-9FDC-5DA0FEA21E9F}" srcOrd="0" destOrd="0" presId="urn:microsoft.com/office/officeart/2005/8/layout/target3"/>
    <dgm:cxn modelId="{7180AAF9-D071-4FA0-9103-AB40FA93995C}" type="presParOf" srcId="{E6654815-B52E-44F5-9AE6-E1C4CC42FFB0}" destId="{36439FA5-E09E-40E3-A912-47C520AF5ED5}" srcOrd="1" destOrd="0" presId="urn:microsoft.com/office/officeart/2005/8/layout/target3"/>
    <dgm:cxn modelId="{D439406A-2B96-4A09-9818-8B5255F7AC85}" type="presParOf" srcId="{E6654815-B52E-44F5-9AE6-E1C4CC42FFB0}" destId="{9D8D2361-45AA-44B6-9520-021E714525CC}" srcOrd="2" destOrd="0" presId="urn:microsoft.com/office/officeart/2005/8/layout/target3"/>
    <dgm:cxn modelId="{34AD85AB-D94E-49F0-86C6-581E5F984EA8}" type="presParOf" srcId="{E6654815-B52E-44F5-9AE6-E1C4CC42FFB0}" destId="{9AE1BE75-08E4-4855-B294-977FBD8077A0}" srcOrd="3" destOrd="0" presId="urn:microsoft.com/office/officeart/2005/8/layout/target3"/>
    <dgm:cxn modelId="{E430D6FD-0F18-454B-87C9-6A7463F8BEF0}" type="presParOf" srcId="{E6654815-B52E-44F5-9AE6-E1C4CC42FFB0}" destId="{D5570947-46F5-4326-8A47-E908119BC588}" srcOrd="4" destOrd="0" presId="urn:microsoft.com/office/officeart/2005/8/layout/target3"/>
    <dgm:cxn modelId="{0841E42F-72FA-4D00-AEDE-26423655FF18}" type="presParOf" srcId="{E6654815-B52E-44F5-9AE6-E1C4CC42FFB0}" destId="{DF00EEB1-A08C-48A7-8EF4-7C3F5B1ABF5B}" srcOrd="5" destOrd="0" presId="urn:microsoft.com/office/officeart/2005/8/layout/target3"/>
    <dgm:cxn modelId="{024D7F46-A24E-45BF-A733-1369B388D38D}" type="presParOf" srcId="{E6654815-B52E-44F5-9AE6-E1C4CC42FFB0}" destId="{A9C4656A-663C-45CA-8204-A88121CE7F0E}" srcOrd="6" destOrd="0" presId="urn:microsoft.com/office/officeart/2005/8/layout/target3"/>
    <dgm:cxn modelId="{8192B101-F62F-44ED-AEDA-98DC5E017E40}" type="presParOf" srcId="{E6654815-B52E-44F5-9AE6-E1C4CC42FFB0}" destId="{5250BC19-3B8A-4BC6-884B-FE3234FC86C5}" srcOrd="7" destOrd="0" presId="urn:microsoft.com/office/officeart/2005/8/layout/target3"/>
    <dgm:cxn modelId="{30F35BE2-08D6-45B4-970F-BF8B50DCDA7E}" type="presParOf" srcId="{E6654815-B52E-44F5-9AE6-E1C4CC42FFB0}" destId="{614EB90A-5D1E-4552-990D-CB1353934777}" srcOrd="8" destOrd="0" presId="urn:microsoft.com/office/officeart/2005/8/layout/target3"/>
    <dgm:cxn modelId="{88A02180-D0AB-48D7-82ED-DDC4F728A229}" type="presParOf" srcId="{E6654815-B52E-44F5-9AE6-E1C4CC42FFB0}" destId="{A130B4A7-6694-46AB-B8EE-ED9AE7F789A6}" srcOrd="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3F9284-CA8E-4C16-A143-5CA034D85A5D}" type="doc">
      <dgm:prSet loTypeId="urn:microsoft.com/office/officeart/2005/8/layout/list1" loCatId="list" qsTypeId="urn:microsoft.com/office/officeart/2005/8/quickstyle/3d3" qsCatId="3D" csTypeId="urn:microsoft.com/office/officeart/2005/8/colors/accent0_3" csCatId="mainScheme"/>
      <dgm:spPr/>
      <dgm:t>
        <a:bodyPr/>
        <a:lstStyle/>
        <a:p>
          <a:endParaRPr lang="cs-CZ"/>
        </a:p>
      </dgm:t>
    </dgm:pt>
    <dgm:pt modelId="{2A974D4E-FF3E-4518-91B0-AB6AAA93BF1D}">
      <dgm:prSet/>
      <dgm:spPr/>
      <dgm:t>
        <a:bodyPr/>
        <a:lstStyle/>
        <a:p>
          <a:pPr rtl="0"/>
          <a:r>
            <a:rPr lang="cs-CZ" dirty="0" smtClean="0"/>
            <a:t>identifikace informační koncepce</a:t>
          </a:r>
          <a:endParaRPr lang="cs-CZ" dirty="0"/>
        </a:p>
      </dgm:t>
    </dgm:pt>
    <dgm:pt modelId="{97540E07-04D5-4040-91DC-C2B761FD5A82}" type="parTrans" cxnId="{B770A3FB-C8F8-4B08-A570-27E35BD27A1C}">
      <dgm:prSet/>
      <dgm:spPr/>
      <dgm:t>
        <a:bodyPr/>
        <a:lstStyle/>
        <a:p>
          <a:endParaRPr lang="cs-CZ"/>
        </a:p>
      </dgm:t>
    </dgm:pt>
    <dgm:pt modelId="{9F63CD95-E684-403A-890B-8EB4D6A45F77}" type="sibTrans" cxnId="{B770A3FB-C8F8-4B08-A570-27E35BD27A1C}">
      <dgm:prSet/>
      <dgm:spPr/>
      <dgm:t>
        <a:bodyPr/>
        <a:lstStyle/>
        <a:p>
          <a:endParaRPr lang="cs-CZ"/>
        </a:p>
      </dgm:t>
    </dgm:pt>
    <dgm:pt modelId="{0BAC93B9-BD21-4A2A-8355-BEB8527E38DD}">
      <dgm:prSet/>
      <dgm:spPr/>
      <dgm:t>
        <a:bodyPr/>
        <a:lstStyle/>
        <a:p>
          <a:pPr rtl="0"/>
          <a:r>
            <a:rPr lang="cs-CZ" dirty="0" smtClean="0"/>
            <a:t>orgán veřejné správy (organizace), který IK vydává</a:t>
          </a:r>
          <a:endParaRPr lang="cs-CZ" dirty="0"/>
        </a:p>
      </dgm:t>
    </dgm:pt>
    <dgm:pt modelId="{A77A828C-3480-464D-BB94-66D07D6366F0}" type="parTrans" cxnId="{832A2CE0-3059-49EE-BD91-ED8365540C62}">
      <dgm:prSet/>
      <dgm:spPr/>
      <dgm:t>
        <a:bodyPr/>
        <a:lstStyle/>
        <a:p>
          <a:endParaRPr lang="cs-CZ"/>
        </a:p>
      </dgm:t>
    </dgm:pt>
    <dgm:pt modelId="{0AB6F583-35B2-4798-A090-0F5C7578A079}" type="sibTrans" cxnId="{832A2CE0-3059-49EE-BD91-ED8365540C62}">
      <dgm:prSet/>
      <dgm:spPr/>
      <dgm:t>
        <a:bodyPr/>
        <a:lstStyle/>
        <a:p>
          <a:endParaRPr lang="cs-CZ"/>
        </a:p>
      </dgm:t>
    </dgm:pt>
    <dgm:pt modelId="{8CE237BA-708C-4F4D-B718-D993560E1EC1}">
      <dgm:prSet/>
      <dgm:spPr/>
      <dgm:t>
        <a:bodyPr/>
        <a:lstStyle/>
        <a:p>
          <a:pPr rtl="0"/>
          <a:r>
            <a:rPr lang="cs-CZ" dirty="0" smtClean="0"/>
            <a:t>časové ohraničení IK</a:t>
          </a:r>
          <a:endParaRPr lang="cs-CZ" dirty="0"/>
        </a:p>
      </dgm:t>
    </dgm:pt>
    <dgm:pt modelId="{BF5C81E1-2F37-40FF-A3FF-4B13430BAB55}" type="parTrans" cxnId="{9D1802D2-14B1-4A2A-B61C-355C4F6BF42D}">
      <dgm:prSet/>
      <dgm:spPr/>
      <dgm:t>
        <a:bodyPr/>
        <a:lstStyle/>
        <a:p>
          <a:endParaRPr lang="cs-CZ"/>
        </a:p>
      </dgm:t>
    </dgm:pt>
    <dgm:pt modelId="{8FC2CAC9-B769-4D22-AAD3-5179C91C790E}" type="sibTrans" cxnId="{9D1802D2-14B1-4A2A-B61C-355C4F6BF42D}">
      <dgm:prSet/>
      <dgm:spPr/>
      <dgm:t>
        <a:bodyPr/>
        <a:lstStyle/>
        <a:p>
          <a:endParaRPr lang="cs-CZ"/>
        </a:p>
      </dgm:t>
    </dgm:pt>
    <dgm:pt modelId="{72F89B91-6777-4A37-A250-C99669BA901D}">
      <dgm:prSet/>
      <dgm:spPr/>
      <dgm:t>
        <a:bodyPr/>
        <a:lstStyle/>
        <a:p>
          <a:pPr rtl="0"/>
          <a:r>
            <a:rPr lang="cs-CZ" dirty="0" smtClean="0"/>
            <a:t>údaje o dokumentu (verze dokumentu, název a umístění elektronické podoby, počet stran a příloh apod.)</a:t>
          </a:r>
          <a:endParaRPr lang="cs-CZ" dirty="0"/>
        </a:p>
      </dgm:t>
    </dgm:pt>
    <dgm:pt modelId="{2D65D50D-1DEB-4156-881B-32BCF10B7114}" type="parTrans" cxnId="{5635DA3E-EA25-485C-A6CB-907B2356464C}">
      <dgm:prSet/>
      <dgm:spPr/>
      <dgm:t>
        <a:bodyPr/>
        <a:lstStyle/>
        <a:p>
          <a:endParaRPr lang="cs-CZ"/>
        </a:p>
      </dgm:t>
    </dgm:pt>
    <dgm:pt modelId="{82E0B431-6F72-4473-91B0-087C49E36D77}" type="sibTrans" cxnId="{5635DA3E-EA25-485C-A6CB-907B2356464C}">
      <dgm:prSet/>
      <dgm:spPr/>
      <dgm:t>
        <a:bodyPr/>
        <a:lstStyle/>
        <a:p>
          <a:endParaRPr lang="cs-CZ"/>
        </a:p>
      </dgm:t>
    </dgm:pt>
    <dgm:pt modelId="{71B567C8-5C56-4DCD-AF2B-652008AA9E60}">
      <dgm:prSet/>
      <dgm:spPr/>
      <dgm:t>
        <a:bodyPr/>
        <a:lstStyle/>
        <a:p>
          <a:pPr rtl="0"/>
          <a:r>
            <a:rPr lang="cs-CZ" dirty="0" smtClean="0"/>
            <a:t>označení důvěrnosti dokumentu</a:t>
          </a:r>
          <a:endParaRPr lang="cs-CZ" dirty="0"/>
        </a:p>
      </dgm:t>
    </dgm:pt>
    <dgm:pt modelId="{FAB3CF87-BC32-4975-93C2-CDFB53C1A634}" type="parTrans" cxnId="{B8F3DCB6-DC2F-4CAB-9B4C-48EFC7055F2E}">
      <dgm:prSet/>
      <dgm:spPr/>
      <dgm:t>
        <a:bodyPr/>
        <a:lstStyle/>
        <a:p>
          <a:endParaRPr lang="cs-CZ"/>
        </a:p>
      </dgm:t>
    </dgm:pt>
    <dgm:pt modelId="{68D0EE59-DCFE-4553-A12A-8A83D66CE6D8}" type="sibTrans" cxnId="{B8F3DCB6-DC2F-4CAB-9B4C-48EFC7055F2E}">
      <dgm:prSet/>
      <dgm:spPr/>
      <dgm:t>
        <a:bodyPr/>
        <a:lstStyle/>
        <a:p>
          <a:endParaRPr lang="cs-CZ"/>
        </a:p>
      </dgm:t>
    </dgm:pt>
    <dgm:pt modelId="{C9E02934-2981-4C6B-BD41-8B187CC2FFBE}">
      <dgm:prSet/>
      <dgm:spPr/>
      <dgm:t>
        <a:bodyPr/>
        <a:lstStyle/>
        <a:p>
          <a:pPr rtl="0"/>
          <a:r>
            <a:rPr lang="cs-CZ" dirty="0" smtClean="0"/>
            <a:t>autorství (útvar, jména a funkce při interním zpracování nebo organizace atd.)</a:t>
          </a:r>
          <a:endParaRPr lang="cs-CZ" dirty="0"/>
        </a:p>
      </dgm:t>
    </dgm:pt>
    <dgm:pt modelId="{F80EC6C0-F01B-44FB-B931-FDE33C11B401}" type="parTrans" cxnId="{239553DC-587A-4C6B-B741-5D2C75642975}">
      <dgm:prSet/>
      <dgm:spPr/>
      <dgm:t>
        <a:bodyPr/>
        <a:lstStyle/>
        <a:p>
          <a:endParaRPr lang="cs-CZ"/>
        </a:p>
      </dgm:t>
    </dgm:pt>
    <dgm:pt modelId="{240DD902-D352-4F29-8356-4F4F5BBECB6E}" type="sibTrans" cxnId="{239553DC-587A-4C6B-B741-5D2C75642975}">
      <dgm:prSet/>
      <dgm:spPr/>
      <dgm:t>
        <a:bodyPr/>
        <a:lstStyle/>
        <a:p>
          <a:endParaRPr lang="cs-CZ"/>
        </a:p>
      </dgm:t>
    </dgm:pt>
    <dgm:pt modelId="{DF0FCF35-D8C9-4F24-A5AD-AE4A5CB34596}">
      <dgm:prSet/>
      <dgm:spPr/>
      <dgm:t>
        <a:bodyPr/>
        <a:lstStyle/>
        <a:p>
          <a:pPr rtl="0"/>
          <a:r>
            <a:rPr lang="cs-CZ" dirty="0" smtClean="0"/>
            <a:t>schválení</a:t>
          </a:r>
          <a:endParaRPr lang="cs-CZ" dirty="0"/>
        </a:p>
      </dgm:t>
    </dgm:pt>
    <dgm:pt modelId="{F42DF958-4B8E-4BA2-9429-C6D282742E63}" type="parTrans" cxnId="{A15173F0-6DBC-4638-8DB5-918BEF41B81E}">
      <dgm:prSet/>
      <dgm:spPr/>
      <dgm:t>
        <a:bodyPr/>
        <a:lstStyle/>
        <a:p>
          <a:endParaRPr lang="cs-CZ"/>
        </a:p>
      </dgm:t>
    </dgm:pt>
    <dgm:pt modelId="{E9987F2C-617A-43AF-8D82-29CE78CB6526}" type="sibTrans" cxnId="{A15173F0-6DBC-4638-8DB5-918BEF41B81E}">
      <dgm:prSet/>
      <dgm:spPr/>
      <dgm:t>
        <a:bodyPr/>
        <a:lstStyle/>
        <a:p>
          <a:endParaRPr lang="cs-CZ"/>
        </a:p>
      </dgm:t>
    </dgm:pt>
    <dgm:pt modelId="{6E5A954C-E2C5-486F-A9CB-BE693E23B0F4}">
      <dgm:prSet/>
      <dgm:spPr/>
      <dgm:t>
        <a:bodyPr/>
        <a:lstStyle/>
        <a:p>
          <a:pPr rtl="0"/>
          <a:r>
            <a:rPr lang="cs-CZ" dirty="0" smtClean="0"/>
            <a:t>informační systémy ve správě orgánu veřejné správy</a:t>
          </a:r>
          <a:endParaRPr lang="cs-CZ" dirty="0"/>
        </a:p>
      </dgm:t>
    </dgm:pt>
    <dgm:pt modelId="{B0861BE5-9BDC-4F1B-8C61-9C0F05D089B8}" type="parTrans" cxnId="{5FC73566-A986-455D-B350-BAC1F1E4827E}">
      <dgm:prSet/>
      <dgm:spPr/>
      <dgm:t>
        <a:bodyPr/>
        <a:lstStyle/>
        <a:p>
          <a:endParaRPr lang="cs-CZ"/>
        </a:p>
      </dgm:t>
    </dgm:pt>
    <dgm:pt modelId="{13B8B809-D1CC-4436-9607-43AB2D00CF6E}" type="sibTrans" cxnId="{5FC73566-A986-455D-B350-BAC1F1E4827E}">
      <dgm:prSet/>
      <dgm:spPr/>
      <dgm:t>
        <a:bodyPr/>
        <a:lstStyle/>
        <a:p>
          <a:endParaRPr lang="cs-CZ"/>
        </a:p>
      </dgm:t>
    </dgm:pt>
    <dgm:pt modelId="{82EC3400-33C1-4479-9A90-7DE3359BF792}">
      <dgm:prSet/>
      <dgm:spPr/>
      <dgm:t>
        <a:bodyPr/>
        <a:lstStyle/>
        <a:p>
          <a:pPr rtl="0"/>
          <a:r>
            <a:rPr lang="cs-CZ" dirty="0" smtClean="0"/>
            <a:t>všechny IS, které OVM využívá</a:t>
          </a:r>
          <a:endParaRPr lang="cs-CZ" dirty="0"/>
        </a:p>
      </dgm:t>
    </dgm:pt>
    <dgm:pt modelId="{C76F39E1-C574-450C-94A4-E4E9FFB38CD5}" type="parTrans" cxnId="{50166805-117E-4F8F-BADF-09106C30AC96}">
      <dgm:prSet/>
      <dgm:spPr/>
      <dgm:t>
        <a:bodyPr/>
        <a:lstStyle/>
        <a:p>
          <a:endParaRPr lang="cs-CZ"/>
        </a:p>
      </dgm:t>
    </dgm:pt>
    <dgm:pt modelId="{B774399B-795A-4848-8623-0AD67E8316D4}" type="sibTrans" cxnId="{50166805-117E-4F8F-BADF-09106C30AC96}">
      <dgm:prSet/>
      <dgm:spPr/>
      <dgm:t>
        <a:bodyPr/>
        <a:lstStyle/>
        <a:p>
          <a:endParaRPr lang="cs-CZ"/>
        </a:p>
      </dgm:t>
    </dgm:pt>
    <dgm:pt modelId="{8D0866FE-1B26-4973-8E7E-70EE63682D71}">
      <dgm:prSet/>
      <dgm:spPr/>
      <dgm:t>
        <a:bodyPr/>
        <a:lstStyle/>
        <a:p>
          <a:pPr rtl="0"/>
          <a:r>
            <a:rPr lang="cs-CZ" dirty="0" smtClean="0"/>
            <a:t>záměry na pořízení nebo vytvoření nových ISVS</a:t>
          </a:r>
          <a:endParaRPr lang="cs-CZ" dirty="0"/>
        </a:p>
      </dgm:t>
    </dgm:pt>
    <dgm:pt modelId="{51271867-9A11-40F4-9DE2-1B78CCC4C04B}" type="parTrans" cxnId="{36C9E8E1-E025-4DBB-B1C7-C6F9450D7685}">
      <dgm:prSet/>
      <dgm:spPr/>
      <dgm:t>
        <a:bodyPr/>
        <a:lstStyle/>
        <a:p>
          <a:endParaRPr lang="cs-CZ"/>
        </a:p>
      </dgm:t>
    </dgm:pt>
    <dgm:pt modelId="{B14627D7-60E6-4B9E-8FFB-966FF4E0AB07}" type="sibTrans" cxnId="{36C9E8E1-E025-4DBB-B1C7-C6F9450D7685}">
      <dgm:prSet/>
      <dgm:spPr/>
      <dgm:t>
        <a:bodyPr/>
        <a:lstStyle/>
        <a:p>
          <a:endParaRPr lang="cs-CZ"/>
        </a:p>
      </dgm:t>
    </dgm:pt>
    <dgm:pt modelId="{8F035F70-7827-4660-B997-542D3C07ED5E}">
      <dgm:prSet/>
      <dgm:spPr/>
      <dgm:t>
        <a:bodyPr/>
        <a:lstStyle/>
        <a:p>
          <a:pPr rtl="0"/>
          <a:r>
            <a:rPr lang="cs-CZ" dirty="0" smtClean="0"/>
            <a:t>shrnuty informační potřeby příslušného orgánu a z toho plynoucí záměry pořízení nebo nepořízení nových IS</a:t>
          </a:r>
          <a:endParaRPr lang="cs-CZ" dirty="0"/>
        </a:p>
      </dgm:t>
    </dgm:pt>
    <dgm:pt modelId="{101FBE69-3465-4489-B1FA-DDFD728CC97A}" type="parTrans" cxnId="{1946EE0B-5482-4851-9B23-C857CA5873DB}">
      <dgm:prSet/>
      <dgm:spPr/>
      <dgm:t>
        <a:bodyPr/>
        <a:lstStyle/>
        <a:p>
          <a:endParaRPr lang="cs-CZ"/>
        </a:p>
      </dgm:t>
    </dgm:pt>
    <dgm:pt modelId="{594E05EC-95FF-4F4F-9717-0ABCE91FC05B}" type="sibTrans" cxnId="{1946EE0B-5482-4851-9B23-C857CA5873DB}">
      <dgm:prSet/>
      <dgm:spPr/>
      <dgm:t>
        <a:bodyPr/>
        <a:lstStyle/>
        <a:p>
          <a:endParaRPr lang="cs-CZ"/>
        </a:p>
      </dgm:t>
    </dgm:pt>
    <dgm:pt modelId="{B3B465D6-F960-4932-AF9E-E3CC565D3E20}" type="pres">
      <dgm:prSet presAssocID="{913F9284-CA8E-4C16-A143-5CA034D85A5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4C08649-018A-4DEB-BCDA-D127E9A42335}" type="pres">
      <dgm:prSet presAssocID="{2A974D4E-FF3E-4518-91B0-AB6AAA93BF1D}" presName="parentLin" presStyleCnt="0"/>
      <dgm:spPr/>
    </dgm:pt>
    <dgm:pt modelId="{C9D0E52A-3232-430C-9093-3B5B32F6926D}" type="pres">
      <dgm:prSet presAssocID="{2A974D4E-FF3E-4518-91B0-AB6AAA93BF1D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8EF92C3A-7AD3-4467-8B22-54807946E37E}" type="pres">
      <dgm:prSet presAssocID="{2A974D4E-FF3E-4518-91B0-AB6AAA93BF1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77B2147-EA38-43E8-BDDA-22DCC9A646ED}" type="pres">
      <dgm:prSet presAssocID="{2A974D4E-FF3E-4518-91B0-AB6AAA93BF1D}" presName="negativeSpace" presStyleCnt="0"/>
      <dgm:spPr/>
    </dgm:pt>
    <dgm:pt modelId="{C5318B02-F72E-4063-8577-94862FDC76FA}" type="pres">
      <dgm:prSet presAssocID="{2A974D4E-FF3E-4518-91B0-AB6AAA93BF1D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DF3CF92-5B11-4E2C-9E6F-7A8E400D24BA}" type="pres">
      <dgm:prSet presAssocID="{9F63CD95-E684-403A-890B-8EB4D6A45F77}" presName="spaceBetweenRectangles" presStyleCnt="0"/>
      <dgm:spPr/>
    </dgm:pt>
    <dgm:pt modelId="{563C17AC-CD5D-4CB7-A8E8-C96E97045649}" type="pres">
      <dgm:prSet presAssocID="{6E5A954C-E2C5-486F-A9CB-BE693E23B0F4}" presName="parentLin" presStyleCnt="0"/>
      <dgm:spPr/>
    </dgm:pt>
    <dgm:pt modelId="{39EEDF8C-52C9-4988-BA7A-312A51B71778}" type="pres">
      <dgm:prSet presAssocID="{6E5A954C-E2C5-486F-A9CB-BE693E23B0F4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618DE562-8F3E-4BBF-A424-72A1DD26E4B1}" type="pres">
      <dgm:prSet presAssocID="{6E5A954C-E2C5-486F-A9CB-BE693E23B0F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3E111D0-B756-46C8-B61E-087992FC834C}" type="pres">
      <dgm:prSet presAssocID="{6E5A954C-E2C5-486F-A9CB-BE693E23B0F4}" presName="negativeSpace" presStyleCnt="0"/>
      <dgm:spPr/>
    </dgm:pt>
    <dgm:pt modelId="{B5B127DD-A1F4-4491-8F95-85A1D2CFABFF}" type="pres">
      <dgm:prSet presAssocID="{6E5A954C-E2C5-486F-A9CB-BE693E23B0F4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B5D92FE-EEA3-4B6F-88C5-6AF95DB62EA9}" type="pres">
      <dgm:prSet presAssocID="{13B8B809-D1CC-4436-9607-43AB2D00CF6E}" presName="spaceBetweenRectangles" presStyleCnt="0"/>
      <dgm:spPr/>
    </dgm:pt>
    <dgm:pt modelId="{7FE2FACC-0AFE-46D3-8D51-CF16E1DEE6DB}" type="pres">
      <dgm:prSet presAssocID="{8D0866FE-1B26-4973-8E7E-70EE63682D71}" presName="parentLin" presStyleCnt="0"/>
      <dgm:spPr/>
    </dgm:pt>
    <dgm:pt modelId="{CF4AE127-61D1-4342-836E-14D0D9743126}" type="pres">
      <dgm:prSet presAssocID="{8D0866FE-1B26-4973-8E7E-70EE63682D71}" presName="parentLeftMargin" presStyleLbl="node1" presStyleIdx="1" presStyleCnt="3"/>
      <dgm:spPr/>
      <dgm:t>
        <a:bodyPr/>
        <a:lstStyle/>
        <a:p>
          <a:endParaRPr lang="cs-CZ"/>
        </a:p>
      </dgm:t>
    </dgm:pt>
    <dgm:pt modelId="{3A26F665-C37B-4997-AB73-D3B6E77CF373}" type="pres">
      <dgm:prSet presAssocID="{8D0866FE-1B26-4973-8E7E-70EE63682D7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AC1DE6-68CD-4E52-975E-49233975CFC7}" type="pres">
      <dgm:prSet presAssocID="{8D0866FE-1B26-4973-8E7E-70EE63682D71}" presName="negativeSpace" presStyleCnt="0"/>
      <dgm:spPr/>
    </dgm:pt>
    <dgm:pt modelId="{4D530179-7089-456D-869F-1AF2A4983553}" type="pres">
      <dgm:prSet presAssocID="{8D0866FE-1B26-4973-8E7E-70EE63682D71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946EE0B-5482-4851-9B23-C857CA5873DB}" srcId="{8D0866FE-1B26-4973-8E7E-70EE63682D71}" destId="{8F035F70-7827-4660-B997-542D3C07ED5E}" srcOrd="0" destOrd="0" parTransId="{101FBE69-3465-4489-B1FA-DDFD728CC97A}" sibTransId="{594E05EC-95FF-4F4F-9717-0ABCE91FC05B}"/>
    <dgm:cxn modelId="{36C9E8E1-E025-4DBB-B1C7-C6F9450D7685}" srcId="{913F9284-CA8E-4C16-A143-5CA034D85A5D}" destId="{8D0866FE-1B26-4973-8E7E-70EE63682D71}" srcOrd="2" destOrd="0" parTransId="{51271867-9A11-40F4-9DE2-1B78CCC4C04B}" sibTransId="{B14627D7-60E6-4B9E-8FFB-966FF4E0AB07}"/>
    <dgm:cxn modelId="{DFF114DC-E84B-49B6-85EE-A9D0061BB28C}" type="presOf" srcId="{2A974D4E-FF3E-4518-91B0-AB6AAA93BF1D}" destId="{8EF92C3A-7AD3-4467-8B22-54807946E37E}" srcOrd="1" destOrd="0" presId="urn:microsoft.com/office/officeart/2005/8/layout/list1"/>
    <dgm:cxn modelId="{224B8823-A200-4DD9-9A59-337CE1E4BBF5}" type="presOf" srcId="{82EC3400-33C1-4479-9A90-7DE3359BF792}" destId="{B5B127DD-A1F4-4491-8F95-85A1D2CFABFF}" srcOrd="0" destOrd="0" presId="urn:microsoft.com/office/officeart/2005/8/layout/list1"/>
    <dgm:cxn modelId="{EB17462D-1864-4B0B-B06D-D6BE38E72744}" type="presOf" srcId="{8D0866FE-1B26-4973-8E7E-70EE63682D71}" destId="{CF4AE127-61D1-4342-836E-14D0D9743126}" srcOrd="0" destOrd="0" presId="urn:microsoft.com/office/officeart/2005/8/layout/list1"/>
    <dgm:cxn modelId="{5635DA3E-EA25-485C-A6CB-907B2356464C}" srcId="{2A974D4E-FF3E-4518-91B0-AB6AAA93BF1D}" destId="{72F89B91-6777-4A37-A250-C99669BA901D}" srcOrd="2" destOrd="0" parTransId="{2D65D50D-1DEB-4156-881B-32BCF10B7114}" sibTransId="{82E0B431-6F72-4473-91B0-087C49E36D77}"/>
    <dgm:cxn modelId="{B8F3DCB6-DC2F-4CAB-9B4C-48EFC7055F2E}" srcId="{2A974D4E-FF3E-4518-91B0-AB6AAA93BF1D}" destId="{71B567C8-5C56-4DCD-AF2B-652008AA9E60}" srcOrd="3" destOrd="0" parTransId="{FAB3CF87-BC32-4975-93C2-CDFB53C1A634}" sibTransId="{68D0EE59-DCFE-4553-A12A-8A83D66CE6D8}"/>
    <dgm:cxn modelId="{52E84F75-B884-4FB4-91BA-77C5D79E990C}" type="presOf" srcId="{6E5A954C-E2C5-486F-A9CB-BE693E23B0F4}" destId="{618DE562-8F3E-4BBF-A424-72A1DD26E4B1}" srcOrd="1" destOrd="0" presId="urn:microsoft.com/office/officeart/2005/8/layout/list1"/>
    <dgm:cxn modelId="{75AA6EC0-5215-49D4-97AC-8E04169510BE}" type="presOf" srcId="{2A974D4E-FF3E-4518-91B0-AB6AAA93BF1D}" destId="{C9D0E52A-3232-430C-9093-3B5B32F6926D}" srcOrd="0" destOrd="0" presId="urn:microsoft.com/office/officeart/2005/8/layout/list1"/>
    <dgm:cxn modelId="{50166805-117E-4F8F-BADF-09106C30AC96}" srcId="{6E5A954C-E2C5-486F-A9CB-BE693E23B0F4}" destId="{82EC3400-33C1-4479-9A90-7DE3359BF792}" srcOrd="0" destOrd="0" parTransId="{C76F39E1-C574-450C-94A4-E4E9FFB38CD5}" sibTransId="{B774399B-795A-4848-8623-0AD67E8316D4}"/>
    <dgm:cxn modelId="{9D1E6B26-D713-4DFF-ABD3-25C4098A71B5}" type="presOf" srcId="{6E5A954C-E2C5-486F-A9CB-BE693E23B0F4}" destId="{39EEDF8C-52C9-4988-BA7A-312A51B71778}" srcOrd="0" destOrd="0" presId="urn:microsoft.com/office/officeart/2005/8/layout/list1"/>
    <dgm:cxn modelId="{68344A6A-6D11-40AF-BB49-D96DF0C7D111}" type="presOf" srcId="{913F9284-CA8E-4C16-A143-5CA034D85A5D}" destId="{B3B465D6-F960-4932-AF9E-E3CC565D3E20}" srcOrd="0" destOrd="0" presId="urn:microsoft.com/office/officeart/2005/8/layout/list1"/>
    <dgm:cxn modelId="{B498A7CA-5486-4986-9C72-27FA0DFD10E7}" type="presOf" srcId="{C9E02934-2981-4C6B-BD41-8B187CC2FFBE}" destId="{C5318B02-F72E-4063-8577-94862FDC76FA}" srcOrd="0" destOrd="4" presId="urn:microsoft.com/office/officeart/2005/8/layout/list1"/>
    <dgm:cxn modelId="{C2DD69D7-30E1-4E9D-8ED6-2F27B7D9192B}" type="presOf" srcId="{8D0866FE-1B26-4973-8E7E-70EE63682D71}" destId="{3A26F665-C37B-4997-AB73-D3B6E77CF373}" srcOrd="1" destOrd="0" presId="urn:microsoft.com/office/officeart/2005/8/layout/list1"/>
    <dgm:cxn modelId="{239553DC-587A-4C6B-B741-5D2C75642975}" srcId="{2A974D4E-FF3E-4518-91B0-AB6AAA93BF1D}" destId="{C9E02934-2981-4C6B-BD41-8B187CC2FFBE}" srcOrd="4" destOrd="0" parTransId="{F80EC6C0-F01B-44FB-B931-FDE33C11B401}" sibTransId="{240DD902-D352-4F29-8356-4F4F5BBECB6E}"/>
    <dgm:cxn modelId="{B770A3FB-C8F8-4B08-A570-27E35BD27A1C}" srcId="{913F9284-CA8E-4C16-A143-5CA034D85A5D}" destId="{2A974D4E-FF3E-4518-91B0-AB6AAA93BF1D}" srcOrd="0" destOrd="0" parTransId="{97540E07-04D5-4040-91DC-C2B761FD5A82}" sibTransId="{9F63CD95-E684-403A-890B-8EB4D6A45F77}"/>
    <dgm:cxn modelId="{EFD73749-AD5A-4380-ADBE-1898BEBF4111}" type="presOf" srcId="{8CE237BA-708C-4F4D-B718-D993560E1EC1}" destId="{C5318B02-F72E-4063-8577-94862FDC76FA}" srcOrd="0" destOrd="1" presId="urn:microsoft.com/office/officeart/2005/8/layout/list1"/>
    <dgm:cxn modelId="{D2583706-349B-4654-A5FE-856C59327D31}" type="presOf" srcId="{DF0FCF35-D8C9-4F24-A5AD-AE4A5CB34596}" destId="{C5318B02-F72E-4063-8577-94862FDC76FA}" srcOrd="0" destOrd="5" presId="urn:microsoft.com/office/officeart/2005/8/layout/list1"/>
    <dgm:cxn modelId="{832A2CE0-3059-49EE-BD91-ED8365540C62}" srcId="{2A974D4E-FF3E-4518-91B0-AB6AAA93BF1D}" destId="{0BAC93B9-BD21-4A2A-8355-BEB8527E38DD}" srcOrd="0" destOrd="0" parTransId="{A77A828C-3480-464D-BB94-66D07D6366F0}" sibTransId="{0AB6F583-35B2-4798-A090-0F5C7578A079}"/>
    <dgm:cxn modelId="{5FC73566-A986-455D-B350-BAC1F1E4827E}" srcId="{913F9284-CA8E-4C16-A143-5CA034D85A5D}" destId="{6E5A954C-E2C5-486F-A9CB-BE693E23B0F4}" srcOrd="1" destOrd="0" parTransId="{B0861BE5-9BDC-4F1B-8C61-9C0F05D089B8}" sibTransId="{13B8B809-D1CC-4436-9607-43AB2D00CF6E}"/>
    <dgm:cxn modelId="{9B3CD076-EF74-436A-8171-13AA4E07F6DE}" type="presOf" srcId="{8F035F70-7827-4660-B997-542D3C07ED5E}" destId="{4D530179-7089-456D-869F-1AF2A4983553}" srcOrd="0" destOrd="0" presId="urn:microsoft.com/office/officeart/2005/8/layout/list1"/>
    <dgm:cxn modelId="{A15173F0-6DBC-4638-8DB5-918BEF41B81E}" srcId="{2A974D4E-FF3E-4518-91B0-AB6AAA93BF1D}" destId="{DF0FCF35-D8C9-4F24-A5AD-AE4A5CB34596}" srcOrd="5" destOrd="0" parTransId="{F42DF958-4B8E-4BA2-9429-C6D282742E63}" sibTransId="{E9987F2C-617A-43AF-8D82-29CE78CB6526}"/>
    <dgm:cxn modelId="{9D1802D2-14B1-4A2A-B61C-355C4F6BF42D}" srcId="{2A974D4E-FF3E-4518-91B0-AB6AAA93BF1D}" destId="{8CE237BA-708C-4F4D-B718-D993560E1EC1}" srcOrd="1" destOrd="0" parTransId="{BF5C81E1-2F37-40FF-A3FF-4B13430BAB55}" sibTransId="{8FC2CAC9-B769-4D22-AAD3-5179C91C790E}"/>
    <dgm:cxn modelId="{4F24A881-62BF-482B-A2F6-BABD8553064C}" type="presOf" srcId="{72F89B91-6777-4A37-A250-C99669BA901D}" destId="{C5318B02-F72E-4063-8577-94862FDC76FA}" srcOrd="0" destOrd="2" presId="urn:microsoft.com/office/officeart/2005/8/layout/list1"/>
    <dgm:cxn modelId="{73A05666-321F-4492-B0D9-E138761BE9A5}" type="presOf" srcId="{71B567C8-5C56-4DCD-AF2B-652008AA9E60}" destId="{C5318B02-F72E-4063-8577-94862FDC76FA}" srcOrd="0" destOrd="3" presId="urn:microsoft.com/office/officeart/2005/8/layout/list1"/>
    <dgm:cxn modelId="{F7CDA5C3-62DE-4847-92AC-BE05F95A7653}" type="presOf" srcId="{0BAC93B9-BD21-4A2A-8355-BEB8527E38DD}" destId="{C5318B02-F72E-4063-8577-94862FDC76FA}" srcOrd="0" destOrd="0" presId="urn:microsoft.com/office/officeart/2005/8/layout/list1"/>
    <dgm:cxn modelId="{3023064E-AED7-4491-9CDF-3D2E94D1BABE}" type="presParOf" srcId="{B3B465D6-F960-4932-AF9E-E3CC565D3E20}" destId="{24C08649-018A-4DEB-BCDA-D127E9A42335}" srcOrd="0" destOrd="0" presId="urn:microsoft.com/office/officeart/2005/8/layout/list1"/>
    <dgm:cxn modelId="{325D80EE-9750-40B4-8DF3-FB0A24D03CCC}" type="presParOf" srcId="{24C08649-018A-4DEB-BCDA-D127E9A42335}" destId="{C9D0E52A-3232-430C-9093-3B5B32F6926D}" srcOrd="0" destOrd="0" presId="urn:microsoft.com/office/officeart/2005/8/layout/list1"/>
    <dgm:cxn modelId="{EE170CA9-DED1-4BEC-BE82-F4A8BCEE00D0}" type="presParOf" srcId="{24C08649-018A-4DEB-BCDA-D127E9A42335}" destId="{8EF92C3A-7AD3-4467-8B22-54807946E37E}" srcOrd="1" destOrd="0" presId="urn:microsoft.com/office/officeart/2005/8/layout/list1"/>
    <dgm:cxn modelId="{4CC1DE6D-C737-4700-8A92-CC2DA89C4498}" type="presParOf" srcId="{B3B465D6-F960-4932-AF9E-E3CC565D3E20}" destId="{A77B2147-EA38-43E8-BDDA-22DCC9A646ED}" srcOrd="1" destOrd="0" presId="urn:microsoft.com/office/officeart/2005/8/layout/list1"/>
    <dgm:cxn modelId="{1BC47A50-2EC3-4AAF-B1FF-A99595ED68AE}" type="presParOf" srcId="{B3B465D6-F960-4932-AF9E-E3CC565D3E20}" destId="{C5318B02-F72E-4063-8577-94862FDC76FA}" srcOrd="2" destOrd="0" presId="urn:microsoft.com/office/officeart/2005/8/layout/list1"/>
    <dgm:cxn modelId="{623D7983-0BD9-4503-B9F8-F0D839B395F2}" type="presParOf" srcId="{B3B465D6-F960-4932-AF9E-E3CC565D3E20}" destId="{8DF3CF92-5B11-4E2C-9E6F-7A8E400D24BA}" srcOrd="3" destOrd="0" presId="urn:microsoft.com/office/officeart/2005/8/layout/list1"/>
    <dgm:cxn modelId="{CB42F96C-14F7-418E-B017-06352C33E9C9}" type="presParOf" srcId="{B3B465D6-F960-4932-AF9E-E3CC565D3E20}" destId="{563C17AC-CD5D-4CB7-A8E8-C96E97045649}" srcOrd="4" destOrd="0" presId="urn:microsoft.com/office/officeart/2005/8/layout/list1"/>
    <dgm:cxn modelId="{0958CA71-55AD-44B8-8C78-DE50C7A48E23}" type="presParOf" srcId="{563C17AC-CD5D-4CB7-A8E8-C96E97045649}" destId="{39EEDF8C-52C9-4988-BA7A-312A51B71778}" srcOrd="0" destOrd="0" presId="urn:microsoft.com/office/officeart/2005/8/layout/list1"/>
    <dgm:cxn modelId="{D81680E9-534E-4912-A07F-34A3E5B8D4E7}" type="presParOf" srcId="{563C17AC-CD5D-4CB7-A8E8-C96E97045649}" destId="{618DE562-8F3E-4BBF-A424-72A1DD26E4B1}" srcOrd="1" destOrd="0" presId="urn:microsoft.com/office/officeart/2005/8/layout/list1"/>
    <dgm:cxn modelId="{A9F06402-82AB-4EBB-9BE8-A691A27C6329}" type="presParOf" srcId="{B3B465D6-F960-4932-AF9E-E3CC565D3E20}" destId="{13E111D0-B756-46C8-B61E-087992FC834C}" srcOrd="5" destOrd="0" presId="urn:microsoft.com/office/officeart/2005/8/layout/list1"/>
    <dgm:cxn modelId="{9220A876-335B-45C9-8F18-3D5AFF38E50B}" type="presParOf" srcId="{B3B465D6-F960-4932-AF9E-E3CC565D3E20}" destId="{B5B127DD-A1F4-4491-8F95-85A1D2CFABFF}" srcOrd="6" destOrd="0" presId="urn:microsoft.com/office/officeart/2005/8/layout/list1"/>
    <dgm:cxn modelId="{73B74D1E-0FCF-4A96-A400-4C96152B2727}" type="presParOf" srcId="{B3B465D6-F960-4932-AF9E-E3CC565D3E20}" destId="{BB5D92FE-EEA3-4B6F-88C5-6AF95DB62EA9}" srcOrd="7" destOrd="0" presId="urn:microsoft.com/office/officeart/2005/8/layout/list1"/>
    <dgm:cxn modelId="{9DE67F51-95D4-4E2A-A282-B48A2FDB7D87}" type="presParOf" srcId="{B3B465D6-F960-4932-AF9E-E3CC565D3E20}" destId="{7FE2FACC-0AFE-46D3-8D51-CF16E1DEE6DB}" srcOrd="8" destOrd="0" presId="urn:microsoft.com/office/officeart/2005/8/layout/list1"/>
    <dgm:cxn modelId="{07755ECB-93B1-4620-8E3B-A3A32083DE8F}" type="presParOf" srcId="{7FE2FACC-0AFE-46D3-8D51-CF16E1DEE6DB}" destId="{CF4AE127-61D1-4342-836E-14D0D9743126}" srcOrd="0" destOrd="0" presId="urn:microsoft.com/office/officeart/2005/8/layout/list1"/>
    <dgm:cxn modelId="{3350F438-B635-4875-892F-15FDDE029AC9}" type="presParOf" srcId="{7FE2FACC-0AFE-46D3-8D51-CF16E1DEE6DB}" destId="{3A26F665-C37B-4997-AB73-D3B6E77CF373}" srcOrd="1" destOrd="0" presId="urn:microsoft.com/office/officeart/2005/8/layout/list1"/>
    <dgm:cxn modelId="{9A1C5D81-EC93-46EC-984F-5C15BC84F857}" type="presParOf" srcId="{B3B465D6-F960-4932-AF9E-E3CC565D3E20}" destId="{4CAC1DE6-68CD-4E52-975E-49233975CFC7}" srcOrd="9" destOrd="0" presId="urn:microsoft.com/office/officeart/2005/8/layout/list1"/>
    <dgm:cxn modelId="{65BC5D0D-F5A9-4E27-A4C7-5BB6F2E65295}" type="presParOf" srcId="{B3B465D6-F960-4932-AF9E-E3CC565D3E20}" destId="{4D530179-7089-456D-869F-1AF2A498355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4155426-57F3-4A36-9695-04DCD6BB414E}" type="doc">
      <dgm:prSet loTypeId="urn:microsoft.com/office/officeart/2005/8/layout/list1" loCatId="list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5BE56533-3C09-450B-AE6D-A4F8F67D22DE}">
      <dgm:prSet/>
      <dgm:spPr/>
      <dgm:t>
        <a:bodyPr/>
        <a:lstStyle/>
        <a:p>
          <a:pPr rtl="0"/>
          <a:r>
            <a:rPr lang="cs-CZ" dirty="0" smtClean="0"/>
            <a:t>řízení kvality ISVS</a:t>
          </a:r>
          <a:endParaRPr lang="cs-CZ" dirty="0"/>
        </a:p>
      </dgm:t>
    </dgm:pt>
    <dgm:pt modelId="{20D08748-A7BD-4A82-82CF-DC7AC1BD6163}" type="parTrans" cxnId="{A19284BB-5496-40C6-89A4-A1226769D580}">
      <dgm:prSet/>
      <dgm:spPr/>
      <dgm:t>
        <a:bodyPr/>
        <a:lstStyle/>
        <a:p>
          <a:endParaRPr lang="cs-CZ"/>
        </a:p>
      </dgm:t>
    </dgm:pt>
    <dgm:pt modelId="{C4E6013D-83CC-428D-95E8-8DC944319275}" type="sibTrans" cxnId="{A19284BB-5496-40C6-89A4-A1226769D580}">
      <dgm:prSet/>
      <dgm:spPr/>
      <dgm:t>
        <a:bodyPr/>
        <a:lstStyle/>
        <a:p>
          <a:endParaRPr lang="cs-CZ"/>
        </a:p>
      </dgm:t>
    </dgm:pt>
    <dgm:pt modelId="{57725209-2EAF-4074-91D4-8FF381202236}">
      <dgm:prSet/>
      <dgm:spPr/>
      <dgm:t>
        <a:bodyPr/>
        <a:lstStyle/>
        <a:p>
          <a:pPr rtl="0"/>
          <a:r>
            <a:rPr lang="cs-CZ" dirty="0" smtClean="0"/>
            <a:t>základní požadavky stanovuje Vyhláška č. 529/2006 Sb. </a:t>
          </a:r>
          <a:endParaRPr lang="cs-CZ" dirty="0"/>
        </a:p>
      </dgm:t>
    </dgm:pt>
    <dgm:pt modelId="{4BA951D1-B31C-4755-8DAC-6BF88833C125}" type="parTrans" cxnId="{D201D8CA-7641-457A-83B8-BA33B324A674}">
      <dgm:prSet/>
      <dgm:spPr/>
      <dgm:t>
        <a:bodyPr/>
        <a:lstStyle/>
        <a:p>
          <a:endParaRPr lang="cs-CZ"/>
        </a:p>
      </dgm:t>
    </dgm:pt>
    <dgm:pt modelId="{F74745CD-A063-465B-A062-A5E5F80F8F41}" type="sibTrans" cxnId="{D201D8CA-7641-457A-83B8-BA33B324A674}">
      <dgm:prSet/>
      <dgm:spPr/>
      <dgm:t>
        <a:bodyPr/>
        <a:lstStyle/>
        <a:p>
          <a:endParaRPr lang="cs-CZ"/>
        </a:p>
      </dgm:t>
    </dgm:pt>
    <dgm:pt modelId="{CA84DA92-19AD-441B-BB42-7BACBCA6C8AE}">
      <dgm:prSet/>
      <dgm:spPr/>
      <dgm:t>
        <a:bodyPr/>
        <a:lstStyle/>
        <a:p>
          <a:pPr rtl="0"/>
          <a:r>
            <a:rPr lang="cs-CZ" dirty="0" smtClean="0"/>
            <a:t>stanovení dlouhodobých cílů kvality, tj. pro zajištění kvality:</a:t>
          </a:r>
          <a:endParaRPr lang="cs-CZ" dirty="0"/>
        </a:p>
      </dgm:t>
    </dgm:pt>
    <dgm:pt modelId="{DD92B8BA-AE3E-42A8-9FB1-8FA31734CFF8}" type="parTrans" cxnId="{C2A97266-3E70-478F-BAFF-B8EE1F08A7EB}">
      <dgm:prSet/>
      <dgm:spPr/>
      <dgm:t>
        <a:bodyPr/>
        <a:lstStyle/>
        <a:p>
          <a:endParaRPr lang="cs-CZ"/>
        </a:p>
      </dgm:t>
    </dgm:pt>
    <dgm:pt modelId="{C0208FA3-9157-48AA-BD69-B8E3CBF9C20E}" type="sibTrans" cxnId="{C2A97266-3E70-478F-BAFF-B8EE1F08A7EB}">
      <dgm:prSet/>
      <dgm:spPr/>
      <dgm:t>
        <a:bodyPr/>
        <a:lstStyle/>
        <a:p>
          <a:endParaRPr lang="cs-CZ"/>
        </a:p>
      </dgm:t>
    </dgm:pt>
    <dgm:pt modelId="{ADDF1145-0313-4C6E-9E90-CBF079EFBDB7}">
      <dgm:prSet/>
      <dgm:spPr/>
      <dgm:t>
        <a:bodyPr/>
        <a:lstStyle/>
        <a:p>
          <a:pPr rtl="0"/>
          <a:r>
            <a:rPr lang="cs-CZ" dirty="0" smtClean="0"/>
            <a:t>dat, která jsou v IS zpracovávána:</a:t>
          </a:r>
          <a:endParaRPr lang="cs-CZ" dirty="0"/>
        </a:p>
      </dgm:t>
    </dgm:pt>
    <dgm:pt modelId="{15385131-12E6-4560-A1AA-357F7C7407EB}" type="parTrans" cxnId="{8D4CC913-E257-4AE9-84BF-60EAF7F2F365}">
      <dgm:prSet/>
      <dgm:spPr/>
      <dgm:t>
        <a:bodyPr/>
        <a:lstStyle/>
        <a:p>
          <a:endParaRPr lang="cs-CZ"/>
        </a:p>
      </dgm:t>
    </dgm:pt>
    <dgm:pt modelId="{A5E4D615-6583-4C29-84A3-9A5622A18907}" type="sibTrans" cxnId="{8D4CC913-E257-4AE9-84BF-60EAF7F2F365}">
      <dgm:prSet/>
      <dgm:spPr/>
      <dgm:t>
        <a:bodyPr/>
        <a:lstStyle/>
        <a:p>
          <a:endParaRPr lang="cs-CZ"/>
        </a:p>
      </dgm:t>
    </dgm:pt>
    <dgm:pt modelId="{2CA8F3FE-1625-4FA1-9356-EA69B0478942}">
      <dgm:prSet/>
      <dgm:spPr/>
      <dgm:t>
        <a:bodyPr/>
        <a:lstStyle/>
        <a:p>
          <a:pPr rtl="0"/>
          <a:r>
            <a:rPr lang="cs-CZ" dirty="0" smtClean="0"/>
            <a:t>aktuálnost dat</a:t>
          </a:r>
          <a:endParaRPr lang="cs-CZ" dirty="0"/>
        </a:p>
      </dgm:t>
    </dgm:pt>
    <dgm:pt modelId="{5958EE17-7088-495F-93AB-50441BCE01AC}" type="parTrans" cxnId="{871D8363-634A-462F-91A1-F70FA2ABCA34}">
      <dgm:prSet/>
      <dgm:spPr/>
      <dgm:t>
        <a:bodyPr/>
        <a:lstStyle/>
        <a:p>
          <a:endParaRPr lang="cs-CZ"/>
        </a:p>
      </dgm:t>
    </dgm:pt>
    <dgm:pt modelId="{355B425E-63DE-4867-9462-AB04A39515E3}" type="sibTrans" cxnId="{871D8363-634A-462F-91A1-F70FA2ABCA34}">
      <dgm:prSet/>
      <dgm:spPr/>
      <dgm:t>
        <a:bodyPr/>
        <a:lstStyle/>
        <a:p>
          <a:endParaRPr lang="cs-CZ"/>
        </a:p>
      </dgm:t>
    </dgm:pt>
    <dgm:pt modelId="{D313E786-142A-431B-A7EC-E754907034CB}">
      <dgm:prSet/>
      <dgm:spPr/>
      <dgm:t>
        <a:bodyPr/>
        <a:lstStyle/>
        <a:p>
          <a:pPr rtl="0"/>
          <a:r>
            <a:rPr lang="cs-CZ" dirty="0" smtClean="0"/>
            <a:t>správnost dat</a:t>
          </a:r>
          <a:endParaRPr lang="cs-CZ" dirty="0"/>
        </a:p>
      </dgm:t>
    </dgm:pt>
    <dgm:pt modelId="{AE8A8A99-1B0D-4747-B08C-454A059CC6DF}" type="parTrans" cxnId="{2F3976AE-AB16-43EB-8077-5D9D71A6635E}">
      <dgm:prSet/>
      <dgm:spPr/>
      <dgm:t>
        <a:bodyPr/>
        <a:lstStyle/>
        <a:p>
          <a:endParaRPr lang="cs-CZ"/>
        </a:p>
      </dgm:t>
    </dgm:pt>
    <dgm:pt modelId="{390C558B-4972-4E28-BECE-B3AC0B877B98}" type="sibTrans" cxnId="{2F3976AE-AB16-43EB-8077-5D9D71A6635E}">
      <dgm:prSet/>
      <dgm:spPr/>
      <dgm:t>
        <a:bodyPr/>
        <a:lstStyle/>
        <a:p>
          <a:endParaRPr lang="cs-CZ"/>
        </a:p>
      </dgm:t>
    </dgm:pt>
    <dgm:pt modelId="{C6DFE783-491F-49DB-B856-C8B88E395208}">
      <dgm:prSet/>
      <dgm:spPr/>
      <dgm:t>
        <a:bodyPr/>
        <a:lstStyle/>
        <a:p>
          <a:pPr rtl="0"/>
          <a:r>
            <a:rPr lang="cs-CZ" dirty="0" smtClean="0"/>
            <a:t>Integrita dat (konzistence) </a:t>
          </a:r>
          <a:endParaRPr lang="cs-CZ" dirty="0"/>
        </a:p>
      </dgm:t>
    </dgm:pt>
    <dgm:pt modelId="{40E1E8CF-DBDA-4072-A422-4C120EC992E6}" type="parTrans" cxnId="{3DB6E348-1520-495E-9D87-65D675000234}">
      <dgm:prSet/>
      <dgm:spPr/>
      <dgm:t>
        <a:bodyPr/>
        <a:lstStyle/>
        <a:p>
          <a:endParaRPr lang="cs-CZ"/>
        </a:p>
      </dgm:t>
    </dgm:pt>
    <dgm:pt modelId="{3FC5A5CD-A081-43E8-9055-F779CE03AB7C}" type="sibTrans" cxnId="{3DB6E348-1520-495E-9D87-65D675000234}">
      <dgm:prSet/>
      <dgm:spPr/>
      <dgm:t>
        <a:bodyPr/>
        <a:lstStyle/>
        <a:p>
          <a:endParaRPr lang="cs-CZ"/>
        </a:p>
      </dgm:t>
    </dgm:pt>
    <dgm:pt modelId="{375D1435-3193-4EA5-A33A-9EE0B43F2D1C}">
      <dgm:prSet/>
      <dgm:spPr/>
      <dgm:t>
        <a:bodyPr/>
        <a:lstStyle/>
        <a:p>
          <a:pPr rtl="0"/>
          <a:r>
            <a:rPr lang="cs-CZ" dirty="0" smtClean="0"/>
            <a:t>služeb, které jsou prostřednictvím IS poskytovány</a:t>
          </a:r>
          <a:endParaRPr lang="cs-CZ" dirty="0"/>
        </a:p>
      </dgm:t>
    </dgm:pt>
    <dgm:pt modelId="{F8A4DDCC-FDEE-4FDD-9B77-80A8643A1970}" type="parTrans" cxnId="{3B5C0F5B-A0F5-47E8-9770-8EDDFF1AE608}">
      <dgm:prSet/>
      <dgm:spPr/>
      <dgm:t>
        <a:bodyPr/>
        <a:lstStyle/>
        <a:p>
          <a:endParaRPr lang="cs-CZ"/>
        </a:p>
      </dgm:t>
    </dgm:pt>
    <dgm:pt modelId="{F43B2F94-A1EF-4803-BBCA-BFBCD7D6141E}" type="sibTrans" cxnId="{3B5C0F5B-A0F5-47E8-9770-8EDDFF1AE608}">
      <dgm:prSet/>
      <dgm:spPr/>
      <dgm:t>
        <a:bodyPr/>
        <a:lstStyle/>
        <a:p>
          <a:endParaRPr lang="cs-CZ"/>
        </a:p>
      </dgm:t>
    </dgm:pt>
    <dgm:pt modelId="{77BE73C1-62BF-47A4-9C15-E4695F6E5779}">
      <dgm:prSet/>
      <dgm:spPr/>
      <dgm:t>
        <a:bodyPr/>
        <a:lstStyle/>
        <a:p>
          <a:pPr rtl="0"/>
          <a:r>
            <a:rPr lang="cs-CZ" dirty="0" smtClean="0"/>
            <a:t>dostupnost služeb</a:t>
          </a:r>
          <a:endParaRPr lang="cs-CZ" dirty="0"/>
        </a:p>
      </dgm:t>
    </dgm:pt>
    <dgm:pt modelId="{A3C859B8-BD90-47B6-BEDC-D4F63C8AE31F}" type="parTrans" cxnId="{21B80875-2CAD-4DD6-85B5-27F1CCE45F8B}">
      <dgm:prSet/>
      <dgm:spPr/>
      <dgm:t>
        <a:bodyPr/>
        <a:lstStyle/>
        <a:p>
          <a:endParaRPr lang="cs-CZ"/>
        </a:p>
      </dgm:t>
    </dgm:pt>
    <dgm:pt modelId="{A1C89656-DC52-4275-9A86-3A547534DCA0}" type="sibTrans" cxnId="{21B80875-2CAD-4DD6-85B5-27F1CCE45F8B}">
      <dgm:prSet/>
      <dgm:spPr/>
      <dgm:t>
        <a:bodyPr/>
        <a:lstStyle/>
        <a:p>
          <a:endParaRPr lang="cs-CZ"/>
        </a:p>
      </dgm:t>
    </dgm:pt>
    <dgm:pt modelId="{60DA2A03-66CA-4A9F-8547-B4EA2A4CD4F0}">
      <dgm:prSet/>
      <dgm:spPr/>
      <dgm:t>
        <a:bodyPr/>
        <a:lstStyle/>
        <a:p>
          <a:pPr rtl="0"/>
          <a:r>
            <a:rPr lang="cs-CZ" dirty="0" smtClean="0"/>
            <a:t>přehlednost služeb</a:t>
          </a:r>
          <a:endParaRPr lang="cs-CZ" dirty="0"/>
        </a:p>
      </dgm:t>
    </dgm:pt>
    <dgm:pt modelId="{60D2DE5E-5D83-4579-88E3-749D5A63A3EF}" type="parTrans" cxnId="{6E36ABFE-6BDC-4DDC-9BD1-C5479D29A753}">
      <dgm:prSet/>
      <dgm:spPr/>
      <dgm:t>
        <a:bodyPr/>
        <a:lstStyle/>
        <a:p>
          <a:endParaRPr lang="cs-CZ"/>
        </a:p>
      </dgm:t>
    </dgm:pt>
    <dgm:pt modelId="{FC986AC3-E222-4F31-9960-2FD6056F3831}" type="sibTrans" cxnId="{6E36ABFE-6BDC-4DDC-9BD1-C5479D29A753}">
      <dgm:prSet/>
      <dgm:spPr/>
      <dgm:t>
        <a:bodyPr/>
        <a:lstStyle/>
        <a:p>
          <a:endParaRPr lang="cs-CZ"/>
        </a:p>
      </dgm:t>
    </dgm:pt>
    <dgm:pt modelId="{6EBBA20A-677B-486F-A688-D7773E45F99E}">
      <dgm:prSet/>
      <dgm:spPr/>
      <dgm:t>
        <a:bodyPr/>
        <a:lstStyle/>
        <a:p>
          <a:pPr rtl="0"/>
          <a:r>
            <a:rPr lang="cs-CZ" dirty="0" smtClean="0"/>
            <a:t>srozumitelnost služeb (rozhraní služby by mělo být přístupné i handicapovaným uživatelům)</a:t>
          </a:r>
          <a:endParaRPr lang="cs-CZ" dirty="0"/>
        </a:p>
      </dgm:t>
    </dgm:pt>
    <dgm:pt modelId="{0801923C-47C9-414B-A09E-1CE86BA5813B}" type="parTrans" cxnId="{0A9814A9-BF14-4019-B678-1EB5BF282051}">
      <dgm:prSet/>
      <dgm:spPr/>
      <dgm:t>
        <a:bodyPr/>
        <a:lstStyle/>
        <a:p>
          <a:endParaRPr lang="cs-CZ"/>
        </a:p>
      </dgm:t>
    </dgm:pt>
    <dgm:pt modelId="{A774B57A-2732-4540-ABAD-1AFAD9FA994E}" type="sibTrans" cxnId="{0A9814A9-BF14-4019-B678-1EB5BF282051}">
      <dgm:prSet/>
      <dgm:spPr/>
      <dgm:t>
        <a:bodyPr/>
        <a:lstStyle/>
        <a:p>
          <a:endParaRPr lang="cs-CZ"/>
        </a:p>
      </dgm:t>
    </dgm:pt>
    <dgm:pt modelId="{38FAFE7A-9F36-4679-A8B1-D9C4A9447B8E}">
      <dgm:prSet/>
      <dgm:spPr/>
      <dgm:t>
        <a:bodyPr/>
        <a:lstStyle/>
        <a:p>
          <a:pPr rtl="0"/>
          <a:r>
            <a:rPr lang="cs-CZ" dirty="0" smtClean="0"/>
            <a:t>kompatibilita</a:t>
          </a:r>
          <a:endParaRPr lang="cs-CZ" dirty="0"/>
        </a:p>
      </dgm:t>
    </dgm:pt>
    <dgm:pt modelId="{9B214AD4-048A-4870-BAA8-BA1036F4EB9D}" type="parTrans" cxnId="{656B0A9A-5253-4700-850C-068318769BF0}">
      <dgm:prSet/>
      <dgm:spPr/>
      <dgm:t>
        <a:bodyPr/>
        <a:lstStyle/>
        <a:p>
          <a:endParaRPr lang="cs-CZ"/>
        </a:p>
      </dgm:t>
    </dgm:pt>
    <dgm:pt modelId="{B4FD0FC5-8154-41F4-B1BD-DBE4C3BBE85D}" type="sibTrans" cxnId="{656B0A9A-5253-4700-850C-068318769BF0}">
      <dgm:prSet/>
      <dgm:spPr/>
      <dgm:t>
        <a:bodyPr/>
        <a:lstStyle/>
        <a:p>
          <a:endParaRPr lang="cs-CZ"/>
        </a:p>
      </dgm:t>
    </dgm:pt>
    <dgm:pt modelId="{1AF5F702-312E-4D98-BD03-6FE17558361F}">
      <dgm:prSet/>
      <dgm:spPr/>
      <dgm:t>
        <a:bodyPr/>
        <a:lstStyle/>
        <a:p>
          <a:pPr rtl="0"/>
          <a:r>
            <a:rPr lang="cs-CZ" dirty="0" smtClean="0"/>
            <a:t>technických a programových prostředků</a:t>
          </a:r>
          <a:endParaRPr lang="cs-CZ" dirty="0"/>
        </a:p>
      </dgm:t>
    </dgm:pt>
    <dgm:pt modelId="{8917D5CE-FAB3-4ADA-BEC2-6126BE1E7AC2}" type="parTrans" cxnId="{2763633B-81C3-421F-95F0-53067004501D}">
      <dgm:prSet/>
      <dgm:spPr/>
      <dgm:t>
        <a:bodyPr/>
        <a:lstStyle/>
        <a:p>
          <a:endParaRPr lang="cs-CZ"/>
        </a:p>
      </dgm:t>
    </dgm:pt>
    <dgm:pt modelId="{0EABA422-ADB8-47C0-A27B-0136CA2D5688}" type="sibTrans" cxnId="{2763633B-81C3-421F-95F0-53067004501D}">
      <dgm:prSet/>
      <dgm:spPr/>
      <dgm:t>
        <a:bodyPr/>
        <a:lstStyle/>
        <a:p>
          <a:endParaRPr lang="cs-CZ"/>
        </a:p>
      </dgm:t>
    </dgm:pt>
    <dgm:pt modelId="{3B356C74-EC3B-4EB4-8AE5-EA088198A698}">
      <dgm:prSet/>
      <dgm:spPr/>
      <dgm:t>
        <a:bodyPr/>
        <a:lstStyle/>
        <a:p>
          <a:pPr rtl="0"/>
          <a:r>
            <a:rPr lang="cs-CZ" dirty="0" smtClean="0"/>
            <a:t>kvalita samotného technického vybavení a prvky potřebné k odvrácení technických rizik</a:t>
          </a:r>
          <a:endParaRPr lang="cs-CZ" dirty="0"/>
        </a:p>
      </dgm:t>
    </dgm:pt>
    <dgm:pt modelId="{4499166B-21BA-4B14-AA79-F7D7CE2FBB20}" type="parTrans" cxnId="{47108876-75BB-4DE8-BAFD-F68B5D68A296}">
      <dgm:prSet/>
      <dgm:spPr/>
      <dgm:t>
        <a:bodyPr/>
        <a:lstStyle/>
        <a:p>
          <a:endParaRPr lang="cs-CZ"/>
        </a:p>
      </dgm:t>
    </dgm:pt>
    <dgm:pt modelId="{7128DE78-96CD-4A13-BC3A-B7100B8192B8}" type="sibTrans" cxnId="{47108876-75BB-4DE8-BAFD-F68B5D68A296}">
      <dgm:prSet/>
      <dgm:spPr/>
      <dgm:t>
        <a:bodyPr/>
        <a:lstStyle/>
        <a:p>
          <a:endParaRPr lang="cs-CZ"/>
        </a:p>
      </dgm:t>
    </dgm:pt>
    <dgm:pt modelId="{17732D27-7747-4DBE-8C32-06D1FD2EA948}">
      <dgm:prSet/>
      <dgm:spPr/>
      <dgm:t>
        <a:bodyPr/>
        <a:lstStyle/>
        <a:p>
          <a:pPr rtl="0"/>
          <a:r>
            <a:rPr lang="cs-CZ" dirty="0" smtClean="0"/>
            <a:t>škála softwarového vybavení, kterou lze rozdělit do úrovní:</a:t>
          </a:r>
          <a:endParaRPr lang="cs-CZ" dirty="0"/>
        </a:p>
      </dgm:t>
    </dgm:pt>
    <dgm:pt modelId="{77BA9108-1198-48EB-B2D5-88C22D3AAC4D}" type="parTrans" cxnId="{DE62E92F-B30F-46E4-86CB-88A698A116A8}">
      <dgm:prSet/>
      <dgm:spPr/>
      <dgm:t>
        <a:bodyPr/>
        <a:lstStyle/>
        <a:p>
          <a:endParaRPr lang="cs-CZ"/>
        </a:p>
      </dgm:t>
    </dgm:pt>
    <dgm:pt modelId="{48F7C030-5DDF-413D-BA9F-F5B190A2D37B}" type="sibTrans" cxnId="{DE62E92F-B30F-46E4-86CB-88A698A116A8}">
      <dgm:prSet/>
      <dgm:spPr/>
      <dgm:t>
        <a:bodyPr/>
        <a:lstStyle/>
        <a:p>
          <a:endParaRPr lang="cs-CZ"/>
        </a:p>
      </dgm:t>
    </dgm:pt>
    <dgm:pt modelId="{E3C1DF14-806B-4062-BD0F-B806C835CE59}">
      <dgm:prSet/>
      <dgm:spPr/>
      <dgm:t>
        <a:bodyPr/>
        <a:lstStyle/>
        <a:p>
          <a:pPr rtl="0"/>
          <a:r>
            <a:rPr lang="cs-CZ" dirty="0" smtClean="0"/>
            <a:t>základní vrstva </a:t>
          </a:r>
          <a:endParaRPr lang="cs-CZ" dirty="0"/>
        </a:p>
      </dgm:t>
    </dgm:pt>
    <dgm:pt modelId="{271CA827-61AB-462A-9C16-217517D67FD7}" type="parTrans" cxnId="{203E5E72-109B-4F91-AEE7-23816B9B255F}">
      <dgm:prSet/>
      <dgm:spPr/>
      <dgm:t>
        <a:bodyPr/>
        <a:lstStyle/>
        <a:p>
          <a:endParaRPr lang="cs-CZ"/>
        </a:p>
      </dgm:t>
    </dgm:pt>
    <dgm:pt modelId="{E7823E1D-0F12-48E5-9435-0980F9916ECE}" type="sibTrans" cxnId="{203E5E72-109B-4F91-AEE7-23816B9B255F}">
      <dgm:prSet/>
      <dgm:spPr/>
      <dgm:t>
        <a:bodyPr/>
        <a:lstStyle/>
        <a:p>
          <a:endParaRPr lang="cs-CZ"/>
        </a:p>
      </dgm:t>
    </dgm:pt>
    <dgm:pt modelId="{920901E0-26ED-4E63-B7E4-A40CC6738278}">
      <dgm:prSet/>
      <dgm:spPr/>
      <dgm:t>
        <a:bodyPr/>
        <a:lstStyle/>
        <a:p>
          <a:pPr rtl="0"/>
          <a:r>
            <a:rPr lang="cs-CZ" dirty="0" smtClean="0"/>
            <a:t>podpůrná vrstva</a:t>
          </a:r>
          <a:endParaRPr lang="cs-CZ" dirty="0"/>
        </a:p>
      </dgm:t>
    </dgm:pt>
    <dgm:pt modelId="{1283244A-6F47-4BE9-8800-0B13DBC827A9}" type="parTrans" cxnId="{0CE1FDEE-70AB-4F5C-B2DB-48F4730A06BB}">
      <dgm:prSet/>
      <dgm:spPr/>
      <dgm:t>
        <a:bodyPr/>
        <a:lstStyle/>
        <a:p>
          <a:endParaRPr lang="cs-CZ"/>
        </a:p>
      </dgm:t>
    </dgm:pt>
    <dgm:pt modelId="{365994B1-3D29-466C-84D2-28AF85884999}" type="sibTrans" cxnId="{0CE1FDEE-70AB-4F5C-B2DB-48F4730A06BB}">
      <dgm:prSet/>
      <dgm:spPr/>
      <dgm:t>
        <a:bodyPr/>
        <a:lstStyle/>
        <a:p>
          <a:endParaRPr lang="cs-CZ"/>
        </a:p>
      </dgm:t>
    </dgm:pt>
    <dgm:pt modelId="{F757F291-5F6B-47D6-8E44-07C943BD718C}">
      <dgm:prSet/>
      <dgm:spPr/>
      <dgm:t>
        <a:bodyPr/>
        <a:lstStyle/>
        <a:p>
          <a:pPr rtl="0"/>
          <a:r>
            <a:rPr lang="cs-CZ" dirty="0" smtClean="0"/>
            <a:t>aplikační vrstva</a:t>
          </a:r>
          <a:endParaRPr lang="cs-CZ" dirty="0"/>
        </a:p>
      </dgm:t>
    </dgm:pt>
    <dgm:pt modelId="{DBA999F0-9B1F-4E33-85DF-8FC9DD623CFF}" type="parTrans" cxnId="{22017609-F774-4606-9F36-B19E07199D7E}">
      <dgm:prSet/>
      <dgm:spPr/>
      <dgm:t>
        <a:bodyPr/>
        <a:lstStyle/>
        <a:p>
          <a:endParaRPr lang="cs-CZ"/>
        </a:p>
      </dgm:t>
    </dgm:pt>
    <dgm:pt modelId="{54A2ED45-CAB1-4351-911B-F89227242689}" type="sibTrans" cxnId="{22017609-F774-4606-9F36-B19E07199D7E}">
      <dgm:prSet/>
      <dgm:spPr/>
      <dgm:t>
        <a:bodyPr/>
        <a:lstStyle/>
        <a:p>
          <a:endParaRPr lang="cs-CZ"/>
        </a:p>
      </dgm:t>
    </dgm:pt>
    <dgm:pt modelId="{A7198BEB-6655-4EC5-B4C1-D13074A4F5E8}">
      <dgm:prSet/>
      <dgm:spPr/>
      <dgm:t>
        <a:bodyPr/>
        <a:lstStyle/>
        <a:p>
          <a:pPr rtl="0"/>
          <a:r>
            <a:rPr lang="cs-CZ" dirty="0" smtClean="0"/>
            <a:t>jejich transformace do konkrétních požadavků na kvalitu a následně stanovit plán, jak má být těchto cílů resp. naplnění požadavků dosaženo</a:t>
          </a:r>
          <a:endParaRPr lang="cs-CZ" dirty="0"/>
        </a:p>
      </dgm:t>
    </dgm:pt>
    <dgm:pt modelId="{CD57D408-45E7-4CDF-B664-FC142B74BC87}" type="parTrans" cxnId="{08A0B978-4FC7-4B6D-825C-B1755DB7080D}">
      <dgm:prSet/>
      <dgm:spPr/>
      <dgm:t>
        <a:bodyPr/>
        <a:lstStyle/>
        <a:p>
          <a:endParaRPr lang="cs-CZ"/>
        </a:p>
      </dgm:t>
    </dgm:pt>
    <dgm:pt modelId="{D05B067E-19AC-44FE-AE7C-BF0D25398A37}" type="sibTrans" cxnId="{08A0B978-4FC7-4B6D-825C-B1755DB7080D}">
      <dgm:prSet/>
      <dgm:spPr/>
      <dgm:t>
        <a:bodyPr/>
        <a:lstStyle/>
        <a:p>
          <a:endParaRPr lang="cs-CZ"/>
        </a:p>
      </dgm:t>
    </dgm:pt>
    <dgm:pt modelId="{EF1D1005-529F-4C54-B694-C9CF6A017109}">
      <dgm:prSet/>
      <dgm:spPr/>
      <dgm:t>
        <a:bodyPr/>
        <a:lstStyle/>
        <a:p>
          <a:pPr rtl="0"/>
          <a:r>
            <a:rPr lang="cs-CZ" dirty="0" smtClean="0"/>
            <a:t>plán řízení kvality obsahuje</a:t>
          </a:r>
          <a:endParaRPr lang="cs-CZ" dirty="0"/>
        </a:p>
      </dgm:t>
    </dgm:pt>
    <dgm:pt modelId="{7E8A15C5-9B13-4B1C-94A7-1F9BBE2D0667}" type="parTrans" cxnId="{834A7206-6215-46F0-B75E-F178F95351DF}">
      <dgm:prSet/>
      <dgm:spPr/>
      <dgm:t>
        <a:bodyPr/>
        <a:lstStyle/>
        <a:p>
          <a:endParaRPr lang="cs-CZ"/>
        </a:p>
      </dgm:t>
    </dgm:pt>
    <dgm:pt modelId="{178081B0-6025-4D67-A565-DBEB58529FB7}" type="sibTrans" cxnId="{834A7206-6215-46F0-B75E-F178F95351DF}">
      <dgm:prSet/>
      <dgm:spPr/>
      <dgm:t>
        <a:bodyPr/>
        <a:lstStyle/>
        <a:p>
          <a:endParaRPr lang="cs-CZ"/>
        </a:p>
      </dgm:t>
    </dgm:pt>
    <dgm:pt modelId="{11C08AEC-ED6A-47A5-AAEB-483C40E08399}">
      <dgm:prSet/>
      <dgm:spPr/>
      <dgm:t>
        <a:bodyPr/>
        <a:lstStyle/>
        <a:p>
          <a:pPr rtl="0"/>
          <a:r>
            <a:rPr lang="cs-CZ" dirty="0" smtClean="0"/>
            <a:t>popis činností, které orgán veřejné správy vykonává pro naplnění stanovených cílů kvality a uplatnění konkrétních požadavků na kvalitu IS</a:t>
          </a:r>
          <a:endParaRPr lang="cs-CZ" dirty="0"/>
        </a:p>
      </dgm:t>
    </dgm:pt>
    <dgm:pt modelId="{7D470656-45AC-4294-BE31-CE5DAED5423F}" type="parTrans" cxnId="{5E7FFD06-A582-4AB7-8A22-1F16C73FC886}">
      <dgm:prSet/>
      <dgm:spPr/>
      <dgm:t>
        <a:bodyPr/>
        <a:lstStyle/>
        <a:p>
          <a:endParaRPr lang="cs-CZ"/>
        </a:p>
      </dgm:t>
    </dgm:pt>
    <dgm:pt modelId="{AFE775AA-5687-4CA7-8B95-111EC326B306}" type="sibTrans" cxnId="{5E7FFD06-A582-4AB7-8A22-1F16C73FC886}">
      <dgm:prSet/>
      <dgm:spPr/>
      <dgm:t>
        <a:bodyPr/>
        <a:lstStyle/>
        <a:p>
          <a:endParaRPr lang="cs-CZ"/>
        </a:p>
      </dgm:t>
    </dgm:pt>
    <dgm:pt modelId="{123792AF-74D6-4E44-9862-3AC06A1EA4F5}">
      <dgm:prSet/>
      <dgm:spPr/>
      <dgm:t>
        <a:bodyPr/>
        <a:lstStyle/>
        <a:p>
          <a:pPr rtl="0"/>
          <a:r>
            <a:rPr lang="cs-CZ" dirty="0" smtClean="0"/>
            <a:t>předpokládaný časový harmonogram plnění cílů a požadavků v oblasti kvality.</a:t>
          </a:r>
          <a:endParaRPr lang="cs-CZ" dirty="0"/>
        </a:p>
      </dgm:t>
    </dgm:pt>
    <dgm:pt modelId="{5D3A90B1-96D8-4818-9FBD-78A47E4E423C}" type="parTrans" cxnId="{08BB43E1-56C6-4FEC-A423-184D813112E6}">
      <dgm:prSet/>
      <dgm:spPr/>
      <dgm:t>
        <a:bodyPr/>
        <a:lstStyle/>
        <a:p>
          <a:endParaRPr lang="cs-CZ"/>
        </a:p>
      </dgm:t>
    </dgm:pt>
    <dgm:pt modelId="{B359FA6E-0513-4148-B916-55865169E659}" type="sibTrans" cxnId="{08BB43E1-56C6-4FEC-A423-184D813112E6}">
      <dgm:prSet/>
      <dgm:spPr/>
      <dgm:t>
        <a:bodyPr/>
        <a:lstStyle/>
        <a:p>
          <a:endParaRPr lang="cs-CZ"/>
        </a:p>
      </dgm:t>
    </dgm:pt>
    <dgm:pt modelId="{73DD33E1-2F5E-419B-9AAE-A2FC655C5950}" type="pres">
      <dgm:prSet presAssocID="{C4155426-57F3-4A36-9695-04DCD6BB414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C2C8109-E3E8-464D-9454-175CA4E4EDFB}" type="pres">
      <dgm:prSet presAssocID="{5BE56533-3C09-450B-AE6D-A4F8F67D22DE}" presName="parentLin" presStyleCnt="0"/>
      <dgm:spPr/>
    </dgm:pt>
    <dgm:pt modelId="{99AC290E-D5F1-4D01-BE01-FC1A7CB5A9A3}" type="pres">
      <dgm:prSet presAssocID="{5BE56533-3C09-450B-AE6D-A4F8F67D22DE}" presName="parentLeftMargin" presStyleLbl="node1" presStyleIdx="0" presStyleCnt="1"/>
      <dgm:spPr/>
      <dgm:t>
        <a:bodyPr/>
        <a:lstStyle/>
        <a:p>
          <a:endParaRPr lang="cs-CZ"/>
        </a:p>
      </dgm:t>
    </dgm:pt>
    <dgm:pt modelId="{58A45BA8-5BEB-4079-A96A-9F89528F6002}" type="pres">
      <dgm:prSet presAssocID="{5BE56533-3C09-450B-AE6D-A4F8F67D22D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8DF1C8F-138A-4A5D-AE3B-B2D414DAE983}" type="pres">
      <dgm:prSet presAssocID="{5BE56533-3C09-450B-AE6D-A4F8F67D22DE}" presName="negativeSpace" presStyleCnt="0"/>
      <dgm:spPr/>
    </dgm:pt>
    <dgm:pt modelId="{3B59962F-C090-4412-AAE4-E41760974FA1}" type="pres">
      <dgm:prSet presAssocID="{5BE56533-3C09-450B-AE6D-A4F8F67D22DE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DB6E348-1520-495E-9D87-65D675000234}" srcId="{ADDF1145-0313-4C6E-9E90-CBF079EFBDB7}" destId="{C6DFE783-491F-49DB-B856-C8B88E395208}" srcOrd="2" destOrd="0" parTransId="{40E1E8CF-DBDA-4072-A422-4C120EC992E6}" sibTransId="{3FC5A5CD-A081-43E8-9055-F779CE03AB7C}"/>
    <dgm:cxn modelId="{3A3324BE-F0FB-4C51-9559-A8346C4E71A4}" type="presOf" srcId="{5BE56533-3C09-450B-AE6D-A4F8F67D22DE}" destId="{99AC290E-D5F1-4D01-BE01-FC1A7CB5A9A3}" srcOrd="0" destOrd="0" presId="urn:microsoft.com/office/officeart/2005/8/layout/list1"/>
    <dgm:cxn modelId="{08A0B978-4FC7-4B6D-825C-B1755DB7080D}" srcId="{5BE56533-3C09-450B-AE6D-A4F8F67D22DE}" destId="{A7198BEB-6655-4EC5-B4C1-D13074A4F5E8}" srcOrd="2" destOrd="0" parTransId="{CD57D408-45E7-4CDF-B664-FC142B74BC87}" sibTransId="{D05B067E-19AC-44FE-AE7C-BF0D25398A37}"/>
    <dgm:cxn modelId="{E3E90B07-60D9-4C2D-BFF4-6C65A873609E}" type="presOf" srcId="{EF1D1005-529F-4C54-B694-C9CF6A017109}" destId="{3B59962F-C090-4412-AAE4-E41760974FA1}" srcOrd="0" destOrd="18" presId="urn:microsoft.com/office/officeart/2005/8/layout/list1"/>
    <dgm:cxn modelId="{0A9814A9-BF14-4019-B678-1EB5BF282051}" srcId="{375D1435-3193-4EA5-A33A-9EE0B43F2D1C}" destId="{6EBBA20A-677B-486F-A688-D7773E45F99E}" srcOrd="2" destOrd="0" parTransId="{0801923C-47C9-414B-A09E-1CE86BA5813B}" sibTransId="{A774B57A-2732-4540-ABAD-1AFAD9FA994E}"/>
    <dgm:cxn modelId="{C2A97266-3E70-478F-BAFF-B8EE1F08A7EB}" srcId="{5BE56533-3C09-450B-AE6D-A4F8F67D22DE}" destId="{CA84DA92-19AD-441B-BB42-7BACBCA6C8AE}" srcOrd="1" destOrd="0" parTransId="{DD92B8BA-AE3E-42A8-9FB1-8FA31734CFF8}" sibTransId="{C0208FA3-9157-48AA-BD69-B8E3CBF9C20E}"/>
    <dgm:cxn modelId="{9B4B2043-1838-4011-8114-B13603CBD02D}" type="presOf" srcId="{57725209-2EAF-4074-91D4-8FF381202236}" destId="{3B59962F-C090-4412-AAE4-E41760974FA1}" srcOrd="0" destOrd="0" presId="urn:microsoft.com/office/officeart/2005/8/layout/list1"/>
    <dgm:cxn modelId="{08BB43E1-56C6-4FEC-A423-184D813112E6}" srcId="{EF1D1005-529F-4C54-B694-C9CF6A017109}" destId="{123792AF-74D6-4E44-9862-3AC06A1EA4F5}" srcOrd="1" destOrd="0" parTransId="{5D3A90B1-96D8-4818-9FBD-78A47E4E423C}" sibTransId="{B359FA6E-0513-4148-B916-55865169E659}"/>
    <dgm:cxn modelId="{0B0C2706-6D51-4065-9F9D-71746BC5F781}" type="presOf" srcId="{E3C1DF14-806B-4062-BD0F-B806C835CE59}" destId="{3B59962F-C090-4412-AAE4-E41760974FA1}" srcOrd="0" destOrd="14" presId="urn:microsoft.com/office/officeart/2005/8/layout/list1"/>
    <dgm:cxn modelId="{21B80875-2CAD-4DD6-85B5-27F1CCE45F8B}" srcId="{375D1435-3193-4EA5-A33A-9EE0B43F2D1C}" destId="{77BE73C1-62BF-47A4-9C15-E4695F6E5779}" srcOrd="0" destOrd="0" parTransId="{A3C859B8-BD90-47B6-BEDC-D4F63C8AE31F}" sibTransId="{A1C89656-DC52-4275-9A86-3A547534DCA0}"/>
    <dgm:cxn modelId="{871D8363-634A-462F-91A1-F70FA2ABCA34}" srcId="{ADDF1145-0313-4C6E-9E90-CBF079EFBDB7}" destId="{2CA8F3FE-1625-4FA1-9356-EA69B0478942}" srcOrd="0" destOrd="0" parTransId="{5958EE17-7088-495F-93AB-50441BCE01AC}" sibTransId="{355B425E-63DE-4867-9462-AB04A39515E3}"/>
    <dgm:cxn modelId="{656B0A9A-5253-4700-850C-068318769BF0}" srcId="{375D1435-3193-4EA5-A33A-9EE0B43F2D1C}" destId="{38FAFE7A-9F36-4679-A8B1-D9C4A9447B8E}" srcOrd="3" destOrd="0" parTransId="{9B214AD4-048A-4870-BAA8-BA1036F4EB9D}" sibTransId="{B4FD0FC5-8154-41F4-B1BD-DBE4C3BBE85D}"/>
    <dgm:cxn modelId="{D201D8CA-7641-457A-83B8-BA33B324A674}" srcId="{5BE56533-3C09-450B-AE6D-A4F8F67D22DE}" destId="{57725209-2EAF-4074-91D4-8FF381202236}" srcOrd="0" destOrd="0" parTransId="{4BA951D1-B31C-4755-8DAC-6BF88833C125}" sibTransId="{F74745CD-A063-465B-A062-A5E5F80F8F41}"/>
    <dgm:cxn modelId="{DE62E92F-B30F-46E4-86CB-88A698A116A8}" srcId="{1AF5F702-312E-4D98-BD03-6FE17558361F}" destId="{17732D27-7747-4DBE-8C32-06D1FD2EA948}" srcOrd="1" destOrd="0" parTransId="{77BA9108-1198-48EB-B2D5-88C22D3AAC4D}" sibTransId="{48F7C030-5DDF-413D-BA9F-F5B190A2D37B}"/>
    <dgm:cxn modelId="{A19284BB-5496-40C6-89A4-A1226769D580}" srcId="{C4155426-57F3-4A36-9695-04DCD6BB414E}" destId="{5BE56533-3C09-450B-AE6D-A4F8F67D22DE}" srcOrd="0" destOrd="0" parTransId="{20D08748-A7BD-4A82-82CF-DC7AC1BD6163}" sibTransId="{C4E6013D-83CC-428D-95E8-8DC944319275}"/>
    <dgm:cxn modelId="{834A7206-6215-46F0-B75E-F178F95351DF}" srcId="{5BE56533-3C09-450B-AE6D-A4F8F67D22DE}" destId="{EF1D1005-529F-4C54-B694-C9CF6A017109}" srcOrd="3" destOrd="0" parTransId="{7E8A15C5-9B13-4B1C-94A7-1F9BBE2D0667}" sibTransId="{178081B0-6025-4D67-A565-DBEB58529FB7}"/>
    <dgm:cxn modelId="{6E36ABFE-6BDC-4DDC-9BD1-C5479D29A753}" srcId="{375D1435-3193-4EA5-A33A-9EE0B43F2D1C}" destId="{60DA2A03-66CA-4A9F-8547-B4EA2A4CD4F0}" srcOrd="1" destOrd="0" parTransId="{60D2DE5E-5D83-4579-88E3-749D5A63A3EF}" sibTransId="{FC986AC3-E222-4F31-9960-2FD6056F3831}"/>
    <dgm:cxn modelId="{3277F781-BDEA-46B1-A796-A09E37A7E38C}" type="presOf" srcId="{C6DFE783-491F-49DB-B856-C8B88E395208}" destId="{3B59962F-C090-4412-AAE4-E41760974FA1}" srcOrd="0" destOrd="5" presId="urn:microsoft.com/office/officeart/2005/8/layout/list1"/>
    <dgm:cxn modelId="{3D43E3DF-892E-4702-84EE-1DB60A4EAA09}" type="presOf" srcId="{77BE73C1-62BF-47A4-9C15-E4695F6E5779}" destId="{3B59962F-C090-4412-AAE4-E41760974FA1}" srcOrd="0" destOrd="7" presId="urn:microsoft.com/office/officeart/2005/8/layout/list1"/>
    <dgm:cxn modelId="{203E5E72-109B-4F91-AEE7-23816B9B255F}" srcId="{17732D27-7747-4DBE-8C32-06D1FD2EA948}" destId="{E3C1DF14-806B-4062-BD0F-B806C835CE59}" srcOrd="0" destOrd="0" parTransId="{271CA827-61AB-462A-9C16-217517D67FD7}" sibTransId="{E7823E1D-0F12-48E5-9435-0980F9916ECE}"/>
    <dgm:cxn modelId="{BCA3A616-733E-4317-B517-E5B264D062E5}" type="presOf" srcId="{1AF5F702-312E-4D98-BD03-6FE17558361F}" destId="{3B59962F-C090-4412-AAE4-E41760974FA1}" srcOrd="0" destOrd="11" presId="urn:microsoft.com/office/officeart/2005/8/layout/list1"/>
    <dgm:cxn modelId="{D240915C-A570-4F7B-8B57-89F0C5588F99}" type="presOf" srcId="{11C08AEC-ED6A-47A5-AAEB-483C40E08399}" destId="{3B59962F-C090-4412-AAE4-E41760974FA1}" srcOrd="0" destOrd="19" presId="urn:microsoft.com/office/officeart/2005/8/layout/list1"/>
    <dgm:cxn modelId="{8D4CC913-E257-4AE9-84BF-60EAF7F2F365}" srcId="{CA84DA92-19AD-441B-BB42-7BACBCA6C8AE}" destId="{ADDF1145-0313-4C6E-9E90-CBF079EFBDB7}" srcOrd="0" destOrd="0" parTransId="{15385131-12E6-4560-A1AA-357F7C7407EB}" sibTransId="{A5E4D615-6583-4C29-84A3-9A5622A18907}"/>
    <dgm:cxn modelId="{22017609-F774-4606-9F36-B19E07199D7E}" srcId="{17732D27-7747-4DBE-8C32-06D1FD2EA948}" destId="{F757F291-5F6B-47D6-8E44-07C943BD718C}" srcOrd="2" destOrd="0" parTransId="{DBA999F0-9B1F-4E33-85DF-8FC9DD623CFF}" sibTransId="{54A2ED45-CAB1-4351-911B-F89227242689}"/>
    <dgm:cxn modelId="{E140E674-1EAF-42E8-9FDE-2A24B8A6C89C}" type="presOf" srcId="{3B356C74-EC3B-4EB4-8AE5-EA088198A698}" destId="{3B59962F-C090-4412-AAE4-E41760974FA1}" srcOrd="0" destOrd="12" presId="urn:microsoft.com/office/officeart/2005/8/layout/list1"/>
    <dgm:cxn modelId="{3B5C0F5B-A0F5-47E8-9770-8EDDFF1AE608}" srcId="{CA84DA92-19AD-441B-BB42-7BACBCA6C8AE}" destId="{375D1435-3193-4EA5-A33A-9EE0B43F2D1C}" srcOrd="1" destOrd="0" parTransId="{F8A4DDCC-FDEE-4FDD-9B77-80A8643A1970}" sibTransId="{F43B2F94-A1EF-4803-BBCA-BFBCD7D6141E}"/>
    <dgm:cxn modelId="{5E7FFD06-A582-4AB7-8A22-1F16C73FC886}" srcId="{EF1D1005-529F-4C54-B694-C9CF6A017109}" destId="{11C08AEC-ED6A-47A5-AAEB-483C40E08399}" srcOrd="0" destOrd="0" parTransId="{7D470656-45AC-4294-BE31-CE5DAED5423F}" sibTransId="{AFE775AA-5687-4CA7-8B95-111EC326B306}"/>
    <dgm:cxn modelId="{88695335-3EC0-4772-8BCA-2F3C02AB621E}" type="presOf" srcId="{2CA8F3FE-1625-4FA1-9356-EA69B0478942}" destId="{3B59962F-C090-4412-AAE4-E41760974FA1}" srcOrd="0" destOrd="3" presId="urn:microsoft.com/office/officeart/2005/8/layout/list1"/>
    <dgm:cxn modelId="{9E3DD737-4425-4C83-8FE7-327F21EC70CD}" type="presOf" srcId="{D313E786-142A-431B-A7EC-E754907034CB}" destId="{3B59962F-C090-4412-AAE4-E41760974FA1}" srcOrd="0" destOrd="4" presId="urn:microsoft.com/office/officeart/2005/8/layout/list1"/>
    <dgm:cxn modelId="{5B64934B-270D-4264-A4C2-0257A4B74A33}" type="presOf" srcId="{60DA2A03-66CA-4A9F-8547-B4EA2A4CD4F0}" destId="{3B59962F-C090-4412-AAE4-E41760974FA1}" srcOrd="0" destOrd="8" presId="urn:microsoft.com/office/officeart/2005/8/layout/list1"/>
    <dgm:cxn modelId="{47108876-75BB-4DE8-BAFD-F68B5D68A296}" srcId="{1AF5F702-312E-4D98-BD03-6FE17558361F}" destId="{3B356C74-EC3B-4EB4-8AE5-EA088198A698}" srcOrd="0" destOrd="0" parTransId="{4499166B-21BA-4B14-AA79-F7D7CE2FBB20}" sibTransId="{7128DE78-96CD-4A13-BC3A-B7100B8192B8}"/>
    <dgm:cxn modelId="{2F3976AE-AB16-43EB-8077-5D9D71A6635E}" srcId="{ADDF1145-0313-4C6E-9E90-CBF079EFBDB7}" destId="{D313E786-142A-431B-A7EC-E754907034CB}" srcOrd="1" destOrd="0" parTransId="{AE8A8A99-1B0D-4747-B08C-454A059CC6DF}" sibTransId="{390C558B-4972-4E28-BECE-B3AC0B877B98}"/>
    <dgm:cxn modelId="{5AE63212-CD53-40B2-AFE0-0BF34B565F29}" type="presOf" srcId="{920901E0-26ED-4E63-B7E4-A40CC6738278}" destId="{3B59962F-C090-4412-AAE4-E41760974FA1}" srcOrd="0" destOrd="15" presId="urn:microsoft.com/office/officeart/2005/8/layout/list1"/>
    <dgm:cxn modelId="{79AC7A80-AB87-4F30-8BD8-30F22E282B8D}" type="presOf" srcId="{38FAFE7A-9F36-4679-A8B1-D9C4A9447B8E}" destId="{3B59962F-C090-4412-AAE4-E41760974FA1}" srcOrd="0" destOrd="10" presId="urn:microsoft.com/office/officeart/2005/8/layout/list1"/>
    <dgm:cxn modelId="{CE135C8F-C55E-498D-A369-6CB1B5EA6CEE}" type="presOf" srcId="{5BE56533-3C09-450B-AE6D-A4F8F67D22DE}" destId="{58A45BA8-5BEB-4079-A96A-9F89528F6002}" srcOrd="1" destOrd="0" presId="urn:microsoft.com/office/officeart/2005/8/layout/list1"/>
    <dgm:cxn modelId="{D354369C-FA25-4C1A-A9AD-41E5E9FF68A6}" type="presOf" srcId="{F757F291-5F6B-47D6-8E44-07C943BD718C}" destId="{3B59962F-C090-4412-AAE4-E41760974FA1}" srcOrd="0" destOrd="16" presId="urn:microsoft.com/office/officeart/2005/8/layout/list1"/>
    <dgm:cxn modelId="{24D6EF2D-0A8B-462A-A17D-0D79E213B980}" type="presOf" srcId="{C4155426-57F3-4A36-9695-04DCD6BB414E}" destId="{73DD33E1-2F5E-419B-9AAE-A2FC655C5950}" srcOrd="0" destOrd="0" presId="urn:microsoft.com/office/officeart/2005/8/layout/list1"/>
    <dgm:cxn modelId="{2763633B-81C3-421F-95F0-53067004501D}" srcId="{CA84DA92-19AD-441B-BB42-7BACBCA6C8AE}" destId="{1AF5F702-312E-4D98-BD03-6FE17558361F}" srcOrd="2" destOrd="0" parTransId="{8917D5CE-FAB3-4ADA-BEC2-6126BE1E7AC2}" sibTransId="{0EABA422-ADB8-47C0-A27B-0136CA2D5688}"/>
    <dgm:cxn modelId="{34B52CDC-095E-4FE3-8E1D-9EF066622135}" type="presOf" srcId="{375D1435-3193-4EA5-A33A-9EE0B43F2D1C}" destId="{3B59962F-C090-4412-AAE4-E41760974FA1}" srcOrd="0" destOrd="6" presId="urn:microsoft.com/office/officeart/2005/8/layout/list1"/>
    <dgm:cxn modelId="{601A4AB4-9222-4FE3-B3AC-EB3048A3B204}" type="presOf" srcId="{CA84DA92-19AD-441B-BB42-7BACBCA6C8AE}" destId="{3B59962F-C090-4412-AAE4-E41760974FA1}" srcOrd="0" destOrd="1" presId="urn:microsoft.com/office/officeart/2005/8/layout/list1"/>
    <dgm:cxn modelId="{0CE1FDEE-70AB-4F5C-B2DB-48F4730A06BB}" srcId="{17732D27-7747-4DBE-8C32-06D1FD2EA948}" destId="{920901E0-26ED-4E63-B7E4-A40CC6738278}" srcOrd="1" destOrd="0" parTransId="{1283244A-6F47-4BE9-8800-0B13DBC827A9}" sibTransId="{365994B1-3D29-466C-84D2-28AF85884999}"/>
    <dgm:cxn modelId="{CEE64BB1-4637-43CF-AF92-C0A4FCEB9DF9}" type="presOf" srcId="{17732D27-7747-4DBE-8C32-06D1FD2EA948}" destId="{3B59962F-C090-4412-AAE4-E41760974FA1}" srcOrd="0" destOrd="13" presId="urn:microsoft.com/office/officeart/2005/8/layout/list1"/>
    <dgm:cxn modelId="{5296A415-E3E9-43A0-BED6-4DDCC8822AA5}" type="presOf" srcId="{123792AF-74D6-4E44-9862-3AC06A1EA4F5}" destId="{3B59962F-C090-4412-AAE4-E41760974FA1}" srcOrd="0" destOrd="20" presId="urn:microsoft.com/office/officeart/2005/8/layout/list1"/>
    <dgm:cxn modelId="{E64D10DD-B714-47F5-8720-D1786275D2F4}" type="presOf" srcId="{ADDF1145-0313-4C6E-9E90-CBF079EFBDB7}" destId="{3B59962F-C090-4412-AAE4-E41760974FA1}" srcOrd="0" destOrd="2" presId="urn:microsoft.com/office/officeart/2005/8/layout/list1"/>
    <dgm:cxn modelId="{0F00753D-8F7E-4AEE-8E41-6ABAE1CECDD9}" type="presOf" srcId="{A7198BEB-6655-4EC5-B4C1-D13074A4F5E8}" destId="{3B59962F-C090-4412-AAE4-E41760974FA1}" srcOrd="0" destOrd="17" presId="urn:microsoft.com/office/officeart/2005/8/layout/list1"/>
    <dgm:cxn modelId="{DDDC545B-E3E0-46DA-90DA-A1AF4D6E9F98}" type="presOf" srcId="{6EBBA20A-677B-486F-A688-D7773E45F99E}" destId="{3B59962F-C090-4412-AAE4-E41760974FA1}" srcOrd="0" destOrd="9" presId="urn:microsoft.com/office/officeart/2005/8/layout/list1"/>
    <dgm:cxn modelId="{3BFE3470-3EB7-4A66-975D-E895441A0741}" type="presParOf" srcId="{73DD33E1-2F5E-419B-9AAE-A2FC655C5950}" destId="{8C2C8109-E3E8-464D-9454-175CA4E4EDFB}" srcOrd="0" destOrd="0" presId="urn:microsoft.com/office/officeart/2005/8/layout/list1"/>
    <dgm:cxn modelId="{59DBC326-692E-4C2E-BB54-54A12A6A181A}" type="presParOf" srcId="{8C2C8109-E3E8-464D-9454-175CA4E4EDFB}" destId="{99AC290E-D5F1-4D01-BE01-FC1A7CB5A9A3}" srcOrd="0" destOrd="0" presId="urn:microsoft.com/office/officeart/2005/8/layout/list1"/>
    <dgm:cxn modelId="{C3569A13-0F6F-4F9A-BA2E-683A3E930C83}" type="presParOf" srcId="{8C2C8109-E3E8-464D-9454-175CA4E4EDFB}" destId="{58A45BA8-5BEB-4079-A96A-9F89528F6002}" srcOrd="1" destOrd="0" presId="urn:microsoft.com/office/officeart/2005/8/layout/list1"/>
    <dgm:cxn modelId="{7CDCE1AA-FC86-447B-84E2-4E652C3CBD43}" type="presParOf" srcId="{73DD33E1-2F5E-419B-9AAE-A2FC655C5950}" destId="{D8DF1C8F-138A-4A5D-AE3B-B2D414DAE983}" srcOrd="1" destOrd="0" presId="urn:microsoft.com/office/officeart/2005/8/layout/list1"/>
    <dgm:cxn modelId="{BBCBD0A9-8999-43D9-8505-46707AAFA9E2}" type="presParOf" srcId="{73DD33E1-2F5E-419B-9AAE-A2FC655C5950}" destId="{3B59962F-C090-4412-AAE4-E41760974FA1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CC4D510-00B8-4B24-920A-86CA8747F470}" type="doc">
      <dgm:prSet loTypeId="urn:microsoft.com/office/officeart/2005/8/layout/list1" loCatId="list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559139AC-0342-4B78-BBB9-20B3B9BBBA3A}">
      <dgm:prSet/>
      <dgm:spPr/>
      <dgm:t>
        <a:bodyPr/>
        <a:lstStyle/>
        <a:p>
          <a:pPr rtl="0"/>
          <a:r>
            <a:rPr lang="cs-CZ" dirty="0" smtClean="0"/>
            <a:t>řízení bezpečnosti ISVS</a:t>
          </a:r>
          <a:endParaRPr lang="cs-CZ" dirty="0"/>
        </a:p>
      </dgm:t>
    </dgm:pt>
    <dgm:pt modelId="{28AEB96A-E0CB-4C67-96E6-E25D22286EC1}" type="parTrans" cxnId="{C4875977-7114-44E4-90DF-25EA55BBE587}">
      <dgm:prSet/>
      <dgm:spPr/>
      <dgm:t>
        <a:bodyPr/>
        <a:lstStyle/>
        <a:p>
          <a:endParaRPr lang="cs-CZ"/>
        </a:p>
      </dgm:t>
    </dgm:pt>
    <dgm:pt modelId="{86BCE79B-B759-4B7B-B6A7-B31321E2C8EE}" type="sibTrans" cxnId="{C4875977-7114-44E4-90DF-25EA55BBE587}">
      <dgm:prSet/>
      <dgm:spPr/>
      <dgm:t>
        <a:bodyPr/>
        <a:lstStyle/>
        <a:p>
          <a:endParaRPr lang="cs-CZ"/>
        </a:p>
      </dgm:t>
    </dgm:pt>
    <dgm:pt modelId="{0F4AF446-06BB-4D8B-868B-B3AF4AE6E52E}">
      <dgm:prSet/>
      <dgm:spPr/>
      <dgm:t>
        <a:bodyPr/>
        <a:lstStyle/>
        <a:p>
          <a:pPr rtl="0"/>
          <a:r>
            <a:rPr lang="cs-CZ" dirty="0" smtClean="0"/>
            <a:t>stanovení dlouhodobých cílů bezpečnosti</a:t>
          </a:r>
          <a:endParaRPr lang="cs-CZ" dirty="0"/>
        </a:p>
      </dgm:t>
    </dgm:pt>
    <dgm:pt modelId="{7E3E9850-1432-4134-929A-DCF49F4A9349}" type="parTrans" cxnId="{3B837E3F-1D4C-4636-8753-B953E0174880}">
      <dgm:prSet/>
      <dgm:spPr/>
      <dgm:t>
        <a:bodyPr/>
        <a:lstStyle/>
        <a:p>
          <a:endParaRPr lang="cs-CZ"/>
        </a:p>
      </dgm:t>
    </dgm:pt>
    <dgm:pt modelId="{6C74ACDE-19EB-4082-BD70-1B576D7E49A1}" type="sibTrans" cxnId="{3B837E3F-1D4C-4636-8753-B953E0174880}">
      <dgm:prSet/>
      <dgm:spPr/>
      <dgm:t>
        <a:bodyPr/>
        <a:lstStyle/>
        <a:p>
          <a:endParaRPr lang="cs-CZ"/>
        </a:p>
      </dgm:t>
    </dgm:pt>
    <dgm:pt modelId="{AE3A1D94-35B9-4DE4-9FD7-6873B99C5D20}">
      <dgm:prSet/>
      <dgm:spPr/>
      <dgm:t>
        <a:bodyPr/>
        <a:lstStyle/>
        <a:p>
          <a:pPr rtl="0"/>
          <a:r>
            <a:rPr lang="cs-CZ" dirty="0" smtClean="0"/>
            <a:t>jejich transformace do konkrétních požadavků na bezpečnost a následně stanovit plán, jak má být těchto cílů resp. naplnění požadavků dosaženo</a:t>
          </a:r>
          <a:endParaRPr lang="cs-CZ" dirty="0"/>
        </a:p>
      </dgm:t>
    </dgm:pt>
    <dgm:pt modelId="{F7A14050-73ED-41A8-BB49-B5542414275E}" type="parTrans" cxnId="{AF85925B-1691-4444-A4BF-334D35D432B7}">
      <dgm:prSet/>
      <dgm:spPr/>
      <dgm:t>
        <a:bodyPr/>
        <a:lstStyle/>
        <a:p>
          <a:endParaRPr lang="cs-CZ"/>
        </a:p>
      </dgm:t>
    </dgm:pt>
    <dgm:pt modelId="{1DDEDC73-B578-4CB6-9561-4A8EB94BB8A5}" type="sibTrans" cxnId="{AF85925B-1691-4444-A4BF-334D35D432B7}">
      <dgm:prSet/>
      <dgm:spPr/>
      <dgm:t>
        <a:bodyPr/>
        <a:lstStyle/>
        <a:p>
          <a:endParaRPr lang="cs-CZ"/>
        </a:p>
      </dgm:t>
    </dgm:pt>
    <dgm:pt modelId="{42E38FF7-5B73-4C8E-BD31-3BE1369420EC}">
      <dgm:prSet/>
      <dgm:spPr/>
      <dgm:t>
        <a:bodyPr/>
        <a:lstStyle/>
        <a:p>
          <a:pPr rtl="0"/>
          <a:r>
            <a:rPr lang="cs-CZ" dirty="0" smtClean="0"/>
            <a:t>zásady a postupy pro správu ISVS</a:t>
          </a:r>
          <a:endParaRPr lang="cs-CZ" dirty="0"/>
        </a:p>
      </dgm:t>
    </dgm:pt>
    <dgm:pt modelId="{8B5819AC-C7D8-441E-824B-4EE821702CB6}" type="parTrans" cxnId="{3A8A403C-64A7-4BEF-B1CA-43D8E3C09A9D}">
      <dgm:prSet/>
      <dgm:spPr/>
      <dgm:t>
        <a:bodyPr/>
        <a:lstStyle/>
        <a:p>
          <a:endParaRPr lang="cs-CZ"/>
        </a:p>
      </dgm:t>
    </dgm:pt>
    <dgm:pt modelId="{4DA22578-3103-4A65-847E-EB7441A12F7C}" type="sibTrans" cxnId="{3A8A403C-64A7-4BEF-B1CA-43D8E3C09A9D}">
      <dgm:prSet/>
      <dgm:spPr/>
      <dgm:t>
        <a:bodyPr/>
        <a:lstStyle/>
        <a:p>
          <a:endParaRPr lang="cs-CZ"/>
        </a:p>
      </dgm:t>
    </dgm:pt>
    <dgm:pt modelId="{EEB70B5B-9413-484D-AF0E-4CE5B81B4539}">
      <dgm:prSet/>
      <dgm:spPr/>
      <dgm:t>
        <a:bodyPr/>
        <a:lstStyle/>
        <a:p>
          <a:pPr rtl="0"/>
          <a:r>
            <a:rPr lang="cs-CZ" dirty="0" smtClean="0"/>
            <a:t>vymezení problematiky je uvedeno ve Vyhlášce č. 529/2006 Sb. </a:t>
          </a:r>
          <a:endParaRPr lang="cs-CZ" dirty="0"/>
        </a:p>
      </dgm:t>
    </dgm:pt>
    <dgm:pt modelId="{33066BA5-73B4-4DD3-AC0D-52BE2497E139}" type="parTrans" cxnId="{6507A9D9-47F5-4506-9E15-BC64DC873FAB}">
      <dgm:prSet/>
      <dgm:spPr/>
      <dgm:t>
        <a:bodyPr/>
        <a:lstStyle/>
        <a:p>
          <a:endParaRPr lang="cs-CZ"/>
        </a:p>
      </dgm:t>
    </dgm:pt>
    <dgm:pt modelId="{AF1D1469-7E9F-40FF-8C4C-D5D629DF2518}" type="sibTrans" cxnId="{6507A9D9-47F5-4506-9E15-BC64DC873FAB}">
      <dgm:prSet/>
      <dgm:spPr/>
      <dgm:t>
        <a:bodyPr/>
        <a:lstStyle/>
        <a:p>
          <a:endParaRPr lang="cs-CZ"/>
        </a:p>
      </dgm:t>
    </dgm:pt>
    <dgm:pt modelId="{F045E532-9AFC-4C7D-8FEB-6B8307016010}">
      <dgm:prSet/>
      <dgm:spPr/>
      <dgm:t>
        <a:bodyPr/>
        <a:lstStyle/>
        <a:p>
          <a:pPr rtl="0"/>
          <a:r>
            <a:rPr lang="cs-CZ" dirty="0" smtClean="0"/>
            <a:t>stanovují se pravidla a postupy, které vedou k jejich naplňování, pro nejdůležitější fáze životního cyklu IS:</a:t>
          </a:r>
          <a:endParaRPr lang="cs-CZ" dirty="0"/>
        </a:p>
      </dgm:t>
    </dgm:pt>
    <dgm:pt modelId="{030ABE26-B10B-4CAC-B56C-10CA03912A03}" type="parTrans" cxnId="{D6F10435-4160-4D42-974E-C452F0424674}">
      <dgm:prSet/>
      <dgm:spPr/>
      <dgm:t>
        <a:bodyPr/>
        <a:lstStyle/>
        <a:p>
          <a:endParaRPr lang="cs-CZ"/>
        </a:p>
      </dgm:t>
    </dgm:pt>
    <dgm:pt modelId="{888A8ED1-F703-401E-A2CC-70C490D81C06}" type="sibTrans" cxnId="{D6F10435-4160-4D42-974E-C452F0424674}">
      <dgm:prSet/>
      <dgm:spPr/>
      <dgm:t>
        <a:bodyPr/>
        <a:lstStyle/>
        <a:p>
          <a:endParaRPr lang="cs-CZ"/>
        </a:p>
      </dgm:t>
    </dgm:pt>
    <dgm:pt modelId="{D6784C14-7B7E-4264-B80D-9E3A3AE0E491}">
      <dgm:prSet/>
      <dgm:spPr/>
      <dgm:t>
        <a:bodyPr/>
        <a:lstStyle/>
        <a:p>
          <a:pPr rtl="0"/>
          <a:r>
            <a:rPr lang="cs-CZ" dirty="0" smtClean="0"/>
            <a:t>pořizování a vytváření IS</a:t>
          </a:r>
          <a:endParaRPr lang="cs-CZ" dirty="0"/>
        </a:p>
      </dgm:t>
    </dgm:pt>
    <dgm:pt modelId="{359609C2-E922-4158-8155-C0698628CBF7}" type="parTrans" cxnId="{EF835B27-613B-4720-A55F-9EFFD35C4C0E}">
      <dgm:prSet/>
      <dgm:spPr/>
      <dgm:t>
        <a:bodyPr/>
        <a:lstStyle/>
        <a:p>
          <a:endParaRPr lang="cs-CZ"/>
        </a:p>
      </dgm:t>
    </dgm:pt>
    <dgm:pt modelId="{F92B77DF-FA51-4B96-9331-861C8CC4C62B}" type="sibTrans" cxnId="{EF835B27-613B-4720-A55F-9EFFD35C4C0E}">
      <dgm:prSet/>
      <dgm:spPr/>
      <dgm:t>
        <a:bodyPr/>
        <a:lstStyle/>
        <a:p>
          <a:endParaRPr lang="cs-CZ"/>
        </a:p>
      </dgm:t>
    </dgm:pt>
    <dgm:pt modelId="{87BB1EDA-BACE-4EFF-A0D4-E1D5318FCF24}">
      <dgm:prSet/>
      <dgm:spPr/>
      <dgm:t>
        <a:bodyPr/>
        <a:lstStyle/>
        <a:p>
          <a:pPr rtl="0"/>
          <a:r>
            <a:rPr lang="cs-CZ" dirty="0" smtClean="0"/>
            <a:t>pro provozování IS</a:t>
          </a:r>
          <a:endParaRPr lang="cs-CZ" dirty="0"/>
        </a:p>
      </dgm:t>
    </dgm:pt>
    <dgm:pt modelId="{50B6CFC7-7874-47BD-89E2-7BD9DB47EC47}" type="parTrans" cxnId="{8A3D20B7-13B7-4EC3-9EDB-831CC1883492}">
      <dgm:prSet/>
      <dgm:spPr/>
      <dgm:t>
        <a:bodyPr/>
        <a:lstStyle/>
        <a:p>
          <a:endParaRPr lang="cs-CZ"/>
        </a:p>
      </dgm:t>
    </dgm:pt>
    <dgm:pt modelId="{FD328448-B237-460D-8345-B2A7CC70DCB9}" type="sibTrans" cxnId="{8A3D20B7-13B7-4EC3-9EDB-831CC1883492}">
      <dgm:prSet/>
      <dgm:spPr/>
      <dgm:t>
        <a:bodyPr/>
        <a:lstStyle/>
        <a:p>
          <a:endParaRPr lang="cs-CZ"/>
        </a:p>
      </dgm:t>
    </dgm:pt>
    <dgm:pt modelId="{DB36E602-1625-42B4-AF4E-32CAE32F06EF}">
      <dgm:prSet/>
      <dgm:spPr/>
      <dgm:t>
        <a:bodyPr/>
        <a:lstStyle/>
        <a:p>
          <a:pPr rtl="0"/>
          <a:r>
            <a:rPr lang="cs-CZ" dirty="0" smtClean="0"/>
            <a:t>pro plánování rozvoje IS</a:t>
          </a:r>
          <a:endParaRPr lang="cs-CZ" dirty="0"/>
        </a:p>
      </dgm:t>
    </dgm:pt>
    <dgm:pt modelId="{F490D66A-4332-487F-91E5-9FC648006827}" type="parTrans" cxnId="{B2D0BDAD-2C6D-4E84-92C0-DA93FB879021}">
      <dgm:prSet/>
      <dgm:spPr/>
      <dgm:t>
        <a:bodyPr/>
        <a:lstStyle/>
        <a:p>
          <a:endParaRPr lang="cs-CZ"/>
        </a:p>
      </dgm:t>
    </dgm:pt>
    <dgm:pt modelId="{D433B907-5164-4787-8A32-A02D4216C76C}" type="sibTrans" cxnId="{B2D0BDAD-2C6D-4E84-92C0-DA93FB879021}">
      <dgm:prSet/>
      <dgm:spPr/>
      <dgm:t>
        <a:bodyPr/>
        <a:lstStyle/>
        <a:p>
          <a:endParaRPr lang="cs-CZ"/>
        </a:p>
      </dgm:t>
    </dgm:pt>
    <dgm:pt modelId="{78FEDE9D-1C95-419B-8EF6-0A81236D4928}" type="pres">
      <dgm:prSet presAssocID="{DCC4D510-00B8-4B24-920A-86CA8747F47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33ADA07-82DE-4296-AFBD-E40B85029937}" type="pres">
      <dgm:prSet presAssocID="{559139AC-0342-4B78-BBB9-20B3B9BBBA3A}" presName="parentLin" presStyleCnt="0"/>
      <dgm:spPr/>
    </dgm:pt>
    <dgm:pt modelId="{90C7D55C-D66C-479C-B7E2-9946D9CE8D3D}" type="pres">
      <dgm:prSet presAssocID="{559139AC-0342-4B78-BBB9-20B3B9BBBA3A}" presName="parentLeftMargin" presStyleLbl="node1" presStyleIdx="0" presStyleCnt="2"/>
      <dgm:spPr/>
      <dgm:t>
        <a:bodyPr/>
        <a:lstStyle/>
        <a:p>
          <a:endParaRPr lang="cs-CZ"/>
        </a:p>
      </dgm:t>
    </dgm:pt>
    <dgm:pt modelId="{68B029C7-B766-4600-826D-AA4096B1848C}" type="pres">
      <dgm:prSet presAssocID="{559139AC-0342-4B78-BBB9-20B3B9BBBA3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8FB1F94-24D0-4207-A09E-D9CBACE6462E}" type="pres">
      <dgm:prSet presAssocID="{559139AC-0342-4B78-BBB9-20B3B9BBBA3A}" presName="negativeSpace" presStyleCnt="0"/>
      <dgm:spPr/>
    </dgm:pt>
    <dgm:pt modelId="{7FAC26E6-7207-4FEB-AECB-1B3E0929E9CE}" type="pres">
      <dgm:prSet presAssocID="{559139AC-0342-4B78-BBB9-20B3B9BBBA3A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33E5698-6AB3-4CB1-A48F-173BC6BB146A}" type="pres">
      <dgm:prSet presAssocID="{86BCE79B-B759-4B7B-B6A7-B31321E2C8EE}" presName="spaceBetweenRectangles" presStyleCnt="0"/>
      <dgm:spPr/>
    </dgm:pt>
    <dgm:pt modelId="{973C356A-8B44-4A62-8A42-E5FE082CB08D}" type="pres">
      <dgm:prSet presAssocID="{42E38FF7-5B73-4C8E-BD31-3BE1369420EC}" presName="parentLin" presStyleCnt="0"/>
      <dgm:spPr/>
    </dgm:pt>
    <dgm:pt modelId="{4F670AB2-051C-4F1E-B3F8-74A767E665EA}" type="pres">
      <dgm:prSet presAssocID="{42E38FF7-5B73-4C8E-BD31-3BE1369420EC}" presName="parentLeftMargin" presStyleLbl="node1" presStyleIdx="0" presStyleCnt="2"/>
      <dgm:spPr/>
      <dgm:t>
        <a:bodyPr/>
        <a:lstStyle/>
        <a:p>
          <a:endParaRPr lang="cs-CZ"/>
        </a:p>
      </dgm:t>
    </dgm:pt>
    <dgm:pt modelId="{1C2080EC-A188-4665-96FB-E32CD2D095D6}" type="pres">
      <dgm:prSet presAssocID="{42E38FF7-5B73-4C8E-BD31-3BE1369420EC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EFBBD04-FBC8-4CE4-B1E1-29BCB6A723D7}" type="pres">
      <dgm:prSet presAssocID="{42E38FF7-5B73-4C8E-BD31-3BE1369420EC}" presName="negativeSpace" presStyleCnt="0"/>
      <dgm:spPr/>
    </dgm:pt>
    <dgm:pt modelId="{1FEE6C48-B0E5-4786-8897-CBAD8B8FD66F}" type="pres">
      <dgm:prSet presAssocID="{42E38FF7-5B73-4C8E-BD31-3BE1369420EC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730DD52-BF69-43EB-9A47-94B6A7A0D56B}" type="presOf" srcId="{559139AC-0342-4B78-BBB9-20B3B9BBBA3A}" destId="{90C7D55C-D66C-479C-B7E2-9946D9CE8D3D}" srcOrd="0" destOrd="0" presId="urn:microsoft.com/office/officeart/2005/8/layout/list1"/>
    <dgm:cxn modelId="{6507A9D9-47F5-4506-9E15-BC64DC873FAB}" srcId="{42E38FF7-5B73-4C8E-BD31-3BE1369420EC}" destId="{EEB70B5B-9413-484D-AF0E-4CE5B81B4539}" srcOrd="0" destOrd="0" parTransId="{33066BA5-73B4-4DD3-AC0D-52BE2497E139}" sibTransId="{AF1D1469-7E9F-40FF-8C4C-D5D629DF2518}"/>
    <dgm:cxn modelId="{0723F2E6-E2ED-4CCD-A22D-92EB21845B24}" type="presOf" srcId="{DB36E602-1625-42B4-AF4E-32CAE32F06EF}" destId="{1FEE6C48-B0E5-4786-8897-CBAD8B8FD66F}" srcOrd="0" destOrd="4" presId="urn:microsoft.com/office/officeart/2005/8/layout/list1"/>
    <dgm:cxn modelId="{AF85925B-1691-4444-A4BF-334D35D432B7}" srcId="{559139AC-0342-4B78-BBB9-20B3B9BBBA3A}" destId="{AE3A1D94-35B9-4DE4-9FD7-6873B99C5D20}" srcOrd="1" destOrd="0" parTransId="{F7A14050-73ED-41A8-BB49-B5542414275E}" sibTransId="{1DDEDC73-B578-4CB6-9561-4A8EB94BB8A5}"/>
    <dgm:cxn modelId="{9666BB38-1ADA-46B5-89A8-BE98784A4442}" type="presOf" srcId="{DCC4D510-00B8-4B24-920A-86CA8747F470}" destId="{78FEDE9D-1C95-419B-8EF6-0A81236D4928}" srcOrd="0" destOrd="0" presId="urn:microsoft.com/office/officeart/2005/8/layout/list1"/>
    <dgm:cxn modelId="{8CD2B88C-6055-4C98-ACD2-5ECB142701CD}" type="presOf" srcId="{42E38FF7-5B73-4C8E-BD31-3BE1369420EC}" destId="{4F670AB2-051C-4F1E-B3F8-74A767E665EA}" srcOrd="0" destOrd="0" presId="urn:microsoft.com/office/officeart/2005/8/layout/list1"/>
    <dgm:cxn modelId="{20C87D3D-9039-41C5-9320-E0F7B2C24CBF}" type="presOf" srcId="{D6784C14-7B7E-4264-B80D-9E3A3AE0E491}" destId="{1FEE6C48-B0E5-4786-8897-CBAD8B8FD66F}" srcOrd="0" destOrd="2" presId="urn:microsoft.com/office/officeart/2005/8/layout/list1"/>
    <dgm:cxn modelId="{EF835B27-613B-4720-A55F-9EFFD35C4C0E}" srcId="{F045E532-9AFC-4C7D-8FEB-6B8307016010}" destId="{D6784C14-7B7E-4264-B80D-9E3A3AE0E491}" srcOrd="0" destOrd="0" parTransId="{359609C2-E922-4158-8155-C0698628CBF7}" sibTransId="{F92B77DF-FA51-4B96-9331-861C8CC4C62B}"/>
    <dgm:cxn modelId="{E3EEC5CA-D1CC-4792-9A07-59CF2C7A26D3}" type="presOf" srcId="{87BB1EDA-BACE-4EFF-A0D4-E1D5318FCF24}" destId="{1FEE6C48-B0E5-4786-8897-CBAD8B8FD66F}" srcOrd="0" destOrd="3" presId="urn:microsoft.com/office/officeart/2005/8/layout/list1"/>
    <dgm:cxn modelId="{3A8A403C-64A7-4BEF-B1CA-43D8E3C09A9D}" srcId="{DCC4D510-00B8-4B24-920A-86CA8747F470}" destId="{42E38FF7-5B73-4C8E-BD31-3BE1369420EC}" srcOrd="1" destOrd="0" parTransId="{8B5819AC-C7D8-441E-824B-4EE821702CB6}" sibTransId="{4DA22578-3103-4A65-847E-EB7441A12F7C}"/>
    <dgm:cxn modelId="{B2D0BDAD-2C6D-4E84-92C0-DA93FB879021}" srcId="{F045E532-9AFC-4C7D-8FEB-6B8307016010}" destId="{DB36E602-1625-42B4-AF4E-32CAE32F06EF}" srcOrd="2" destOrd="0" parTransId="{F490D66A-4332-487F-91E5-9FC648006827}" sibTransId="{D433B907-5164-4787-8A32-A02D4216C76C}"/>
    <dgm:cxn modelId="{7A0CA87F-5F1C-42B0-8D8D-935EB28A778E}" type="presOf" srcId="{EEB70B5B-9413-484D-AF0E-4CE5B81B4539}" destId="{1FEE6C48-B0E5-4786-8897-CBAD8B8FD66F}" srcOrd="0" destOrd="0" presId="urn:microsoft.com/office/officeart/2005/8/layout/list1"/>
    <dgm:cxn modelId="{29BA730C-2ABF-468F-8B7A-5300FFCFB496}" type="presOf" srcId="{F045E532-9AFC-4C7D-8FEB-6B8307016010}" destId="{1FEE6C48-B0E5-4786-8897-CBAD8B8FD66F}" srcOrd="0" destOrd="1" presId="urn:microsoft.com/office/officeart/2005/8/layout/list1"/>
    <dgm:cxn modelId="{D6F10435-4160-4D42-974E-C452F0424674}" srcId="{42E38FF7-5B73-4C8E-BD31-3BE1369420EC}" destId="{F045E532-9AFC-4C7D-8FEB-6B8307016010}" srcOrd="1" destOrd="0" parTransId="{030ABE26-B10B-4CAC-B56C-10CA03912A03}" sibTransId="{888A8ED1-F703-401E-A2CC-70C490D81C06}"/>
    <dgm:cxn modelId="{C90D4961-8BAB-43DA-9ACA-A3A9D4CE1100}" type="presOf" srcId="{0F4AF446-06BB-4D8B-868B-B3AF4AE6E52E}" destId="{7FAC26E6-7207-4FEB-AECB-1B3E0929E9CE}" srcOrd="0" destOrd="0" presId="urn:microsoft.com/office/officeart/2005/8/layout/list1"/>
    <dgm:cxn modelId="{C4875977-7114-44E4-90DF-25EA55BBE587}" srcId="{DCC4D510-00B8-4B24-920A-86CA8747F470}" destId="{559139AC-0342-4B78-BBB9-20B3B9BBBA3A}" srcOrd="0" destOrd="0" parTransId="{28AEB96A-E0CB-4C67-96E6-E25D22286EC1}" sibTransId="{86BCE79B-B759-4B7B-B6A7-B31321E2C8EE}"/>
    <dgm:cxn modelId="{8A3D20B7-13B7-4EC3-9EDB-831CC1883492}" srcId="{F045E532-9AFC-4C7D-8FEB-6B8307016010}" destId="{87BB1EDA-BACE-4EFF-A0D4-E1D5318FCF24}" srcOrd="1" destOrd="0" parTransId="{50B6CFC7-7874-47BD-89E2-7BD9DB47EC47}" sibTransId="{FD328448-B237-460D-8345-B2A7CC70DCB9}"/>
    <dgm:cxn modelId="{3B837E3F-1D4C-4636-8753-B953E0174880}" srcId="{559139AC-0342-4B78-BBB9-20B3B9BBBA3A}" destId="{0F4AF446-06BB-4D8B-868B-B3AF4AE6E52E}" srcOrd="0" destOrd="0" parTransId="{7E3E9850-1432-4134-929A-DCF49F4A9349}" sibTransId="{6C74ACDE-19EB-4082-BD70-1B576D7E49A1}"/>
    <dgm:cxn modelId="{FAA76974-220D-4686-9847-C876D5436D3C}" type="presOf" srcId="{42E38FF7-5B73-4C8E-BD31-3BE1369420EC}" destId="{1C2080EC-A188-4665-96FB-E32CD2D095D6}" srcOrd="1" destOrd="0" presId="urn:microsoft.com/office/officeart/2005/8/layout/list1"/>
    <dgm:cxn modelId="{CA8693A6-2E23-48F6-A602-D1BB0626820E}" type="presOf" srcId="{AE3A1D94-35B9-4DE4-9FD7-6873B99C5D20}" destId="{7FAC26E6-7207-4FEB-AECB-1B3E0929E9CE}" srcOrd="0" destOrd="1" presId="urn:microsoft.com/office/officeart/2005/8/layout/list1"/>
    <dgm:cxn modelId="{D9A3F670-3D2E-4ACC-8280-55BED071C576}" type="presOf" srcId="{559139AC-0342-4B78-BBB9-20B3B9BBBA3A}" destId="{68B029C7-B766-4600-826D-AA4096B1848C}" srcOrd="1" destOrd="0" presId="urn:microsoft.com/office/officeart/2005/8/layout/list1"/>
    <dgm:cxn modelId="{760BC13B-E88C-4AC2-85FE-345585D72D87}" type="presParOf" srcId="{78FEDE9D-1C95-419B-8EF6-0A81236D4928}" destId="{C33ADA07-82DE-4296-AFBD-E40B85029937}" srcOrd="0" destOrd="0" presId="urn:microsoft.com/office/officeart/2005/8/layout/list1"/>
    <dgm:cxn modelId="{3F6AF5C4-0B25-45BF-AA83-F0723F48E3B4}" type="presParOf" srcId="{C33ADA07-82DE-4296-AFBD-E40B85029937}" destId="{90C7D55C-D66C-479C-B7E2-9946D9CE8D3D}" srcOrd="0" destOrd="0" presId="urn:microsoft.com/office/officeart/2005/8/layout/list1"/>
    <dgm:cxn modelId="{003ACA79-F643-4B25-B440-46B61DA2DB3A}" type="presParOf" srcId="{C33ADA07-82DE-4296-AFBD-E40B85029937}" destId="{68B029C7-B766-4600-826D-AA4096B1848C}" srcOrd="1" destOrd="0" presId="urn:microsoft.com/office/officeart/2005/8/layout/list1"/>
    <dgm:cxn modelId="{B40DFA6A-E99D-4C32-A92D-28EB81665FA2}" type="presParOf" srcId="{78FEDE9D-1C95-419B-8EF6-0A81236D4928}" destId="{68FB1F94-24D0-4207-A09E-D9CBACE6462E}" srcOrd="1" destOrd="0" presId="urn:microsoft.com/office/officeart/2005/8/layout/list1"/>
    <dgm:cxn modelId="{2410BCB6-A1F6-4C48-9A18-E1E6CED3968E}" type="presParOf" srcId="{78FEDE9D-1C95-419B-8EF6-0A81236D4928}" destId="{7FAC26E6-7207-4FEB-AECB-1B3E0929E9CE}" srcOrd="2" destOrd="0" presId="urn:microsoft.com/office/officeart/2005/8/layout/list1"/>
    <dgm:cxn modelId="{FC73B0A3-5E9A-43E4-82B8-3C180882A5B8}" type="presParOf" srcId="{78FEDE9D-1C95-419B-8EF6-0A81236D4928}" destId="{433E5698-6AB3-4CB1-A48F-173BC6BB146A}" srcOrd="3" destOrd="0" presId="urn:microsoft.com/office/officeart/2005/8/layout/list1"/>
    <dgm:cxn modelId="{18FB5322-D190-4190-A61A-17B420323844}" type="presParOf" srcId="{78FEDE9D-1C95-419B-8EF6-0A81236D4928}" destId="{973C356A-8B44-4A62-8A42-E5FE082CB08D}" srcOrd="4" destOrd="0" presId="urn:microsoft.com/office/officeart/2005/8/layout/list1"/>
    <dgm:cxn modelId="{A3ACB9C8-8400-4D99-81E5-4042B74762B4}" type="presParOf" srcId="{973C356A-8B44-4A62-8A42-E5FE082CB08D}" destId="{4F670AB2-051C-4F1E-B3F8-74A767E665EA}" srcOrd="0" destOrd="0" presId="urn:microsoft.com/office/officeart/2005/8/layout/list1"/>
    <dgm:cxn modelId="{9B762F70-10A7-49D4-8A35-1950AF5B3F3D}" type="presParOf" srcId="{973C356A-8B44-4A62-8A42-E5FE082CB08D}" destId="{1C2080EC-A188-4665-96FB-E32CD2D095D6}" srcOrd="1" destOrd="0" presId="urn:microsoft.com/office/officeart/2005/8/layout/list1"/>
    <dgm:cxn modelId="{B2251131-11A9-41C1-879F-65DE1955B0AA}" type="presParOf" srcId="{78FEDE9D-1C95-419B-8EF6-0A81236D4928}" destId="{7EFBBD04-FBC8-4CE4-B1E1-29BCB6A723D7}" srcOrd="5" destOrd="0" presId="urn:microsoft.com/office/officeart/2005/8/layout/list1"/>
    <dgm:cxn modelId="{C7D9F069-9312-4B8A-A502-E1697CF19CBE}" type="presParOf" srcId="{78FEDE9D-1C95-419B-8EF6-0A81236D4928}" destId="{1FEE6C48-B0E5-4786-8897-CBAD8B8FD66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2659DE6-ED5A-4D75-8116-DF6FA50A339E}" type="doc">
      <dgm:prSet loTypeId="urn:microsoft.com/office/officeart/2005/8/layout/list1" loCatId="list" qsTypeId="urn:microsoft.com/office/officeart/2005/8/quickstyle/3d3" qsCatId="3D" csTypeId="urn:microsoft.com/office/officeart/2005/8/colors/accent0_3" csCatId="mainScheme"/>
      <dgm:spPr/>
      <dgm:t>
        <a:bodyPr/>
        <a:lstStyle/>
        <a:p>
          <a:endParaRPr lang="cs-CZ"/>
        </a:p>
      </dgm:t>
    </dgm:pt>
    <dgm:pt modelId="{137E826C-EAC2-4B4B-955A-DD0F4093EBFF}">
      <dgm:prSet/>
      <dgm:spPr/>
      <dgm:t>
        <a:bodyPr/>
        <a:lstStyle/>
        <a:p>
          <a:pPr rtl="0"/>
          <a:r>
            <a:rPr lang="cs-CZ" dirty="0" smtClean="0"/>
            <a:t>způsob financování ISVS</a:t>
          </a:r>
          <a:endParaRPr lang="cs-CZ" dirty="0"/>
        </a:p>
      </dgm:t>
    </dgm:pt>
    <dgm:pt modelId="{C5D22AFF-F3C7-4CF7-9749-4E547D04541E}" type="parTrans" cxnId="{A5168233-81AB-4DE3-BEAA-7C198CC3C562}">
      <dgm:prSet/>
      <dgm:spPr/>
      <dgm:t>
        <a:bodyPr/>
        <a:lstStyle/>
        <a:p>
          <a:endParaRPr lang="cs-CZ"/>
        </a:p>
      </dgm:t>
    </dgm:pt>
    <dgm:pt modelId="{3ED0D61B-FAD4-458A-889D-DCCCC214CC6D}" type="sibTrans" cxnId="{A5168233-81AB-4DE3-BEAA-7C198CC3C562}">
      <dgm:prSet/>
      <dgm:spPr/>
      <dgm:t>
        <a:bodyPr/>
        <a:lstStyle/>
        <a:p>
          <a:endParaRPr lang="cs-CZ"/>
        </a:p>
      </dgm:t>
    </dgm:pt>
    <dgm:pt modelId="{0EBC85C2-56B1-4D3C-983A-9A04DB2DE304}">
      <dgm:prSet/>
      <dgm:spPr/>
      <dgm:t>
        <a:bodyPr/>
        <a:lstStyle/>
        <a:p>
          <a:pPr rtl="0"/>
          <a:r>
            <a:rPr lang="cs-CZ" dirty="0" smtClean="0"/>
            <a:t>obsah je ovlivněn předpisy, jako je Vyhláška č. 529/2006 Sb., Zákon č. 365/2000 Sb. nebo Zákon č. 137/2006 Sb., o veřejných zakázkách</a:t>
          </a:r>
          <a:endParaRPr lang="cs-CZ" dirty="0"/>
        </a:p>
      </dgm:t>
    </dgm:pt>
    <dgm:pt modelId="{186B8F97-B4DC-4868-A263-53FD25E80C69}" type="parTrans" cxnId="{BC4832F1-AB32-4CF9-AE37-6BEF8B8A2932}">
      <dgm:prSet/>
      <dgm:spPr/>
      <dgm:t>
        <a:bodyPr/>
        <a:lstStyle/>
        <a:p>
          <a:endParaRPr lang="cs-CZ"/>
        </a:p>
      </dgm:t>
    </dgm:pt>
    <dgm:pt modelId="{5F7B88F8-B4D1-49BF-A6A8-E0B2552D8FD8}" type="sibTrans" cxnId="{BC4832F1-AB32-4CF9-AE37-6BEF8B8A2932}">
      <dgm:prSet/>
      <dgm:spPr/>
      <dgm:t>
        <a:bodyPr/>
        <a:lstStyle/>
        <a:p>
          <a:endParaRPr lang="cs-CZ"/>
        </a:p>
      </dgm:t>
    </dgm:pt>
    <dgm:pt modelId="{4E3111AB-6138-42D0-888F-E4B5DB3E91C2}">
      <dgm:prSet/>
      <dgm:spPr/>
      <dgm:t>
        <a:bodyPr/>
        <a:lstStyle/>
        <a:p>
          <a:pPr rtl="0"/>
          <a:r>
            <a:rPr lang="cs-CZ" dirty="0" smtClean="0"/>
            <a:t>financování IS se řeší v oblastech:</a:t>
          </a:r>
          <a:endParaRPr lang="cs-CZ" dirty="0"/>
        </a:p>
      </dgm:t>
    </dgm:pt>
    <dgm:pt modelId="{31568912-9929-4A5B-8AAB-3B95DC40E4C1}" type="parTrans" cxnId="{8807755D-DF97-44F1-8318-6B7A30F34C2A}">
      <dgm:prSet/>
      <dgm:spPr/>
      <dgm:t>
        <a:bodyPr/>
        <a:lstStyle/>
        <a:p>
          <a:endParaRPr lang="cs-CZ"/>
        </a:p>
      </dgm:t>
    </dgm:pt>
    <dgm:pt modelId="{B56D03C4-9CC6-4FC2-B0C0-99DB63EB7E00}" type="sibTrans" cxnId="{8807755D-DF97-44F1-8318-6B7A30F34C2A}">
      <dgm:prSet/>
      <dgm:spPr/>
      <dgm:t>
        <a:bodyPr/>
        <a:lstStyle/>
        <a:p>
          <a:endParaRPr lang="cs-CZ"/>
        </a:p>
      </dgm:t>
    </dgm:pt>
    <dgm:pt modelId="{1E4C0D98-E8CD-42A2-B8A4-F4FB3D38849E}">
      <dgm:prSet/>
      <dgm:spPr/>
      <dgm:t>
        <a:bodyPr/>
        <a:lstStyle/>
        <a:p>
          <a:pPr rtl="0"/>
          <a:r>
            <a:rPr lang="cs-CZ" dirty="0" smtClean="0"/>
            <a:t>pořízení nebo vytvoření nových IS</a:t>
          </a:r>
          <a:endParaRPr lang="cs-CZ" dirty="0"/>
        </a:p>
      </dgm:t>
    </dgm:pt>
    <dgm:pt modelId="{930A20EF-9C54-4275-82A3-20C4E2963942}" type="parTrans" cxnId="{A50FD65C-ECEE-4C73-BC62-360EF6FC4C81}">
      <dgm:prSet/>
      <dgm:spPr/>
      <dgm:t>
        <a:bodyPr/>
        <a:lstStyle/>
        <a:p>
          <a:endParaRPr lang="cs-CZ"/>
        </a:p>
      </dgm:t>
    </dgm:pt>
    <dgm:pt modelId="{B489F9B9-2EE8-4D1E-BBD1-286446230CBE}" type="sibTrans" cxnId="{A50FD65C-ECEE-4C73-BC62-360EF6FC4C81}">
      <dgm:prSet/>
      <dgm:spPr/>
      <dgm:t>
        <a:bodyPr/>
        <a:lstStyle/>
        <a:p>
          <a:endParaRPr lang="cs-CZ"/>
        </a:p>
      </dgm:t>
    </dgm:pt>
    <dgm:pt modelId="{0DB6CA10-7E6B-4E2D-B4BF-5CC4871DA788}">
      <dgm:prSet/>
      <dgm:spPr/>
      <dgm:t>
        <a:bodyPr/>
        <a:lstStyle/>
        <a:p>
          <a:pPr rtl="0"/>
          <a:r>
            <a:rPr lang="cs-CZ" dirty="0" smtClean="0"/>
            <a:t>naplnění dlouhodobých cílů</a:t>
          </a:r>
          <a:endParaRPr lang="cs-CZ" dirty="0"/>
        </a:p>
      </dgm:t>
    </dgm:pt>
    <dgm:pt modelId="{E5D1C813-C3DF-4649-B196-93AF6E08C09D}" type="parTrans" cxnId="{CCE2BA82-2073-46B1-8459-408F1683181E}">
      <dgm:prSet/>
      <dgm:spPr/>
      <dgm:t>
        <a:bodyPr/>
        <a:lstStyle/>
        <a:p>
          <a:endParaRPr lang="cs-CZ"/>
        </a:p>
      </dgm:t>
    </dgm:pt>
    <dgm:pt modelId="{49EDA9C7-FE80-4AE0-89B0-207E6C93BE5F}" type="sibTrans" cxnId="{CCE2BA82-2073-46B1-8459-408F1683181E}">
      <dgm:prSet/>
      <dgm:spPr/>
      <dgm:t>
        <a:bodyPr/>
        <a:lstStyle/>
        <a:p>
          <a:endParaRPr lang="cs-CZ"/>
        </a:p>
      </dgm:t>
    </dgm:pt>
    <dgm:pt modelId="{57542E16-1F11-437F-A3FB-4859DF80C181}">
      <dgm:prSet/>
      <dgm:spPr/>
      <dgm:t>
        <a:bodyPr/>
        <a:lstStyle/>
        <a:p>
          <a:pPr rtl="0"/>
          <a:r>
            <a:rPr lang="cs-CZ" dirty="0" smtClean="0"/>
            <a:t>správa IS</a:t>
          </a:r>
          <a:endParaRPr lang="cs-CZ" dirty="0"/>
        </a:p>
      </dgm:t>
    </dgm:pt>
    <dgm:pt modelId="{CE0FBF02-F485-4A96-9A4E-CBA74C4A7F00}" type="parTrans" cxnId="{A68C57C4-A25C-4982-BAD3-B2997EC35128}">
      <dgm:prSet/>
      <dgm:spPr/>
      <dgm:t>
        <a:bodyPr/>
        <a:lstStyle/>
        <a:p>
          <a:endParaRPr lang="cs-CZ"/>
        </a:p>
      </dgm:t>
    </dgm:pt>
    <dgm:pt modelId="{280DE2E5-DB1E-4B9C-B874-9D5E79CFCEE4}" type="sibTrans" cxnId="{A68C57C4-A25C-4982-BAD3-B2997EC35128}">
      <dgm:prSet/>
      <dgm:spPr/>
      <dgm:t>
        <a:bodyPr/>
        <a:lstStyle/>
        <a:p>
          <a:endParaRPr lang="cs-CZ"/>
        </a:p>
      </dgm:t>
    </dgm:pt>
    <dgm:pt modelId="{498E71A9-7E93-43FB-94CE-A3100BACD227}">
      <dgm:prSet/>
      <dgm:spPr/>
      <dgm:t>
        <a:bodyPr/>
        <a:lstStyle/>
        <a:p>
          <a:pPr rtl="0"/>
          <a:r>
            <a:rPr lang="cs-CZ" dirty="0" smtClean="0"/>
            <a:t>naplňování informační koncepce</a:t>
          </a:r>
          <a:endParaRPr lang="cs-CZ" dirty="0"/>
        </a:p>
      </dgm:t>
    </dgm:pt>
    <dgm:pt modelId="{9E4203EC-C2C5-4F17-9D21-CCA13864BD93}" type="parTrans" cxnId="{A2AF9E2C-90C9-4331-B043-2A8C2550272C}">
      <dgm:prSet/>
      <dgm:spPr/>
      <dgm:t>
        <a:bodyPr/>
        <a:lstStyle/>
        <a:p>
          <a:endParaRPr lang="cs-CZ"/>
        </a:p>
      </dgm:t>
    </dgm:pt>
    <dgm:pt modelId="{37F91135-C89D-446B-95E7-32D41375B551}" type="sibTrans" cxnId="{A2AF9E2C-90C9-4331-B043-2A8C2550272C}">
      <dgm:prSet/>
      <dgm:spPr/>
      <dgm:t>
        <a:bodyPr/>
        <a:lstStyle/>
        <a:p>
          <a:endParaRPr lang="cs-CZ"/>
        </a:p>
      </dgm:t>
    </dgm:pt>
    <dgm:pt modelId="{A30CD5CA-5882-490F-90C1-5629FB114A68}">
      <dgm:prSet/>
      <dgm:spPr/>
      <dgm:t>
        <a:bodyPr/>
        <a:lstStyle/>
        <a:p>
          <a:pPr rtl="0"/>
          <a:r>
            <a:rPr lang="cs-CZ" dirty="0" smtClean="0"/>
            <a:t>praktické naplnění postupů a zásad uvedených v informační koncepci, udržování informační koncepce v aktuálním stavu a pravidelné vyhodnocování dodržování informační koncepce a realizaci opatření pro odstranění zjištěných nedostatků</a:t>
          </a:r>
          <a:endParaRPr lang="cs-CZ" dirty="0"/>
        </a:p>
      </dgm:t>
    </dgm:pt>
    <dgm:pt modelId="{3E8F036F-5E24-4D04-A1C1-5923B2219EE8}" type="parTrans" cxnId="{4B3E91B0-8DF4-444C-8120-DB2088FE9455}">
      <dgm:prSet/>
      <dgm:spPr/>
      <dgm:t>
        <a:bodyPr/>
        <a:lstStyle/>
        <a:p>
          <a:endParaRPr lang="cs-CZ"/>
        </a:p>
      </dgm:t>
    </dgm:pt>
    <dgm:pt modelId="{7EE104B9-E5A9-4569-A980-F05208BCDFA2}" type="sibTrans" cxnId="{4B3E91B0-8DF4-444C-8120-DB2088FE9455}">
      <dgm:prSet/>
      <dgm:spPr/>
      <dgm:t>
        <a:bodyPr/>
        <a:lstStyle/>
        <a:p>
          <a:endParaRPr lang="cs-CZ"/>
        </a:p>
      </dgm:t>
    </dgm:pt>
    <dgm:pt modelId="{5EC2B70E-C0C0-484A-B78C-64D6412D23DD}">
      <dgm:prSet/>
      <dgm:spPr/>
      <dgm:t>
        <a:bodyPr/>
        <a:lstStyle/>
        <a:p>
          <a:pPr rtl="0"/>
          <a:r>
            <a:rPr lang="cs-CZ" dirty="0" smtClean="0"/>
            <a:t>osoba, která řídí provádění činností</a:t>
          </a:r>
          <a:endParaRPr lang="cs-CZ" dirty="0"/>
        </a:p>
      </dgm:t>
    </dgm:pt>
    <dgm:pt modelId="{B99069BF-8DEA-403C-8726-DE96DDA02E9D}" type="parTrans" cxnId="{0D211442-C321-465B-95E3-269C686C275E}">
      <dgm:prSet/>
      <dgm:spPr/>
      <dgm:t>
        <a:bodyPr/>
        <a:lstStyle/>
        <a:p>
          <a:endParaRPr lang="cs-CZ"/>
        </a:p>
      </dgm:t>
    </dgm:pt>
    <dgm:pt modelId="{AEAD170C-B73A-4E23-B786-3C62B8DA650E}" type="sibTrans" cxnId="{0D211442-C321-465B-95E3-269C686C275E}">
      <dgm:prSet/>
      <dgm:spPr/>
      <dgm:t>
        <a:bodyPr/>
        <a:lstStyle/>
        <a:p>
          <a:endParaRPr lang="cs-CZ"/>
        </a:p>
      </dgm:t>
    </dgm:pt>
    <dgm:pt modelId="{57587D97-09CC-461B-A736-BC5B5B7ECAEB}">
      <dgm:prSet/>
      <dgm:spPr/>
      <dgm:t>
        <a:bodyPr/>
        <a:lstStyle/>
        <a:p>
          <a:pPr rtl="0"/>
          <a:r>
            <a:rPr lang="cs-CZ" dirty="0" smtClean="0"/>
            <a:t>stanovení odpovědností v oblasti dlouhodobého řízení ISVS</a:t>
          </a:r>
          <a:endParaRPr lang="cs-CZ" dirty="0"/>
        </a:p>
      </dgm:t>
    </dgm:pt>
    <dgm:pt modelId="{377A4826-8E0C-4E7B-9A2D-25FF4DFCD8D4}" type="parTrans" cxnId="{136ACB93-D7B8-4367-88C5-2C10F0411903}">
      <dgm:prSet/>
      <dgm:spPr/>
      <dgm:t>
        <a:bodyPr/>
        <a:lstStyle/>
        <a:p>
          <a:endParaRPr lang="cs-CZ"/>
        </a:p>
      </dgm:t>
    </dgm:pt>
    <dgm:pt modelId="{6BF635A5-18AE-4B0E-BEB4-EA3841893540}" type="sibTrans" cxnId="{136ACB93-D7B8-4367-88C5-2C10F0411903}">
      <dgm:prSet/>
      <dgm:spPr/>
      <dgm:t>
        <a:bodyPr/>
        <a:lstStyle/>
        <a:p>
          <a:endParaRPr lang="cs-CZ"/>
        </a:p>
      </dgm:t>
    </dgm:pt>
    <dgm:pt modelId="{036F4C35-7AFA-48F5-8A37-1AAABBEFC3B9}">
      <dgm:prSet/>
      <dgm:spPr/>
      <dgm:t>
        <a:bodyPr/>
        <a:lstStyle/>
        <a:p>
          <a:pPr rtl="0"/>
          <a:r>
            <a:rPr lang="cs-CZ" dirty="0" smtClean="0"/>
            <a:t>ty lze rozdělit:</a:t>
          </a:r>
          <a:endParaRPr lang="cs-CZ" dirty="0"/>
        </a:p>
      </dgm:t>
    </dgm:pt>
    <dgm:pt modelId="{886E46C2-4160-4ACE-B8BC-89E5B6FBA0C0}" type="parTrans" cxnId="{F607481C-C1B7-408B-AC95-4803B6605960}">
      <dgm:prSet/>
      <dgm:spPr/>
      <dgm:t>
        <a:bodyPr/>
        <a:lstStyle/>
        <a:p>
          <a:endParaRPr lang="cs-CZ"/>
        </a:p>
      </dgm:t>
    </dgm:pt>
    <dgm:pt modelId="{002C6973-4424-4AD9-85B2-F8B3260EBC83}" type="sibTrans" cxnId="{F607481C-C1B7-408B-AC95-4803B6605960}">
      <dgm:prSet/>
      <dgm:spPr/>
      <dgm:t>
        <a:bodyPr/>
        <a:lstStyle/>
        <a:p>
          <a:endParaRPr lang="cs-CZ"/>
        </a:p>
      </dgm:t>
    </dgm:pt>
    <dgm:pt modelId="{43A08F29-9F35-4E48-8FED-B744F5E15CAC}">
      <dgm:prSet/>
      <dgm:spPr/>
      <dgm:t>
        <a:bodyPr/>
        <a:lstStyle/>
        <a:p>
          <a:pPr rtl="0"/>
          <a:r>
            <a:rPr lang="cs-CZ" dirty="0" smtClean="0"/>
            <a:t>odpovědnosti za realizaci informační koncepce;</a:t>
          </a:r>
          <a:endParaRPr lang="cs-CZ" dirty="0"/>
        </a:p>
      </dgm:t>
    </dgm:pt>
    <dgm:pt modelId="{4B4B2211-53B0-4734-B230-3A73EF3CA29D}" type="parTrans" cxnId="{5712D2EB-0DCD-4A3A-9A79-8DFE46BE8ACF}">
      <dgm:prSet/>
      <dgm:spPr/>
      <dgm:t>
        <a:bodyPr/>
        <a:lstStyle/>
        <a:p>
          <a:endParaRPr lang="cs-CZ"/>
        </a:p>
      </dgm:t>
    </dgm:pt>
    <dgm:pt modelId="{FCA5183F-FF61-4948-8859-32F157CD67A9}" type="sibTrans" cxnId="{5712D2EB-0DCD-4A3A-9A79-8DFE46BE8ACF}">
      <dgm:prSet/>
      <dgm:spPr/>
      <dgm:t>
        <a:bodyPr/>
        <a:lstStyle/>
        <a:p>
          <a:endParaRPr lang="cs-CZ"/>
        </a:p>
      </dgm:t>
    </dgm:pt>
    <dgm:pt modelId="{6B4F9513-71EF-4632-9121-70E253FD7E1F}">
      <dgm:prSet/>
      <dgm:spPr/>
      <dgm:t>
        <a:bodyPr/>
        <a:lstStyle/>
        <a:p>
          <a:pPr rtl="0"/>
          <a:r>
            <a:rPr lang="cs-CZ" dirty="0" smtClean="0"/>
            <a:t>odpovědnosti za splnění zákonných povinností</a:t>
          </a:r>
          <a:endParaRPr lang="cs-CZ" dirty="0"/>
        </a:p>
      </dgm:t>
    </dgm:pt>
    <dgm:pt modelId="{AF0D2548-591A-4776-9CB6-608B300E1932}" type="parTrans" cxnId="{4E2C5368-7D40-48B5-B594-DA9AFADCBCF8}">
      <dgm:prSet/>
      <dgm:spPr/>
      <dgm:t>
        <a:bodyPr/>
        <a:lstStyle/>
        <a:p>
          <a:endParaRPr lang="cs-CZ"/>
        </a:p>
      </dgm:t>
    </dgm:pt>
    <dgm:pt modelId="{7E4330D8-8F1E-41A1-8C7E-91D83A45FF20}" type="sibTrans" cxnId="{4E2C5368-7D40-48B5-B594-DA9AFADCBCF8}">
      <dgm:prSet/>
      <dgm:spPr/>
      <dgm:t>
        <a:bodyPr/>
        <a:lstStyle/>
        <a:p>
          <a:endParaRPr lang="cs-CZ"/>
        </a:p>
      </dgm:t>
    </dgm:pt>
    <dgm:pt modelId="{85A83793-8682-4FF5-A0D4-FB161A813A53}" type="pres">
      <dgm:prSet presAssocID="{72659DE6-ED5A-4D75-8116-DF6FA50A339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57C9C91-0868-4F98-B0BE-0989AFB674C8}" type="pres">
      <dgm:prSet presAssocID="{137E826C-EAC2-4B4B-955A-DD0F4093EBFF}" presName="parentLin" presStyleCnt="0"/>
      <dgm:spPr/>
    </dgm:pt>
    <dgm:pt modelId="{3E59B0CF-7221-4415-BE1C-2C7A245663E1}" type="pres">
      <dgm:prSet presAssocID="{137E826C-EAC2-4B4B-955A-DD0F4093EBFF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82DC3F89-187D-4941-AB27-8DD850647AB5}" type="pres">
      <dgm:prSet presAssocID="{137E826C-EAC2-4B4B-955A-DD0F4093EBF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95C42BC-77CB-4335-BB8A-952C676063F0}" type="pres">
      <dgm:prSet presAssocID="{137E826C-EAC2-4B4B-955A-DD0F4093EBFF}" presName="negativeSpace" presStyleCnt="0"/>
      <dgm:spPr/>
    </dgm:pt>
    <dgm:pt modelId="{E8976BE9-2353-4648-B900-54088F758570}" type="pres">
      <dgm:prSet presAssocID="{137E826C-EAC2-4B4B-955A-DD0F4093EBFF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A11889F-EF2A-46F6-8E5D-54A45A4AF556}" type="pres">
      <dgm:prSet presAssocID="{3ED0D61B-FAD4-458A-889D-DCCCC214CC6D}" presName="spaceBetweenRectangles" presStyleCnt="0"/>
      <dgm:spPr/>
    </dgm:pt>
    <dgm:pt modelId="{D5706F05-4425-42AC-98C3-56942F805316}" type="pres">
      <dgm:prSet presAssocID="{498E71A9-7E93-43FB-94CE-A3100BACD227}" presName="parentLin" presStyleCnt="0"/>
      <dgm:spPr/>
    </dgm:pt>
    <dgm:pt modelId="{1BC3512D-FA91-4525-BC99-DF26B1FA23E1}" type="pres">
      <dgm:prSet presAssocID="{498E71A9-7E93-43FB-94CE-A3100BACD227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A788A516-C508-4D4B-B23E-69920BC59A9F}" type="pres">
      <dgm:prSet presAssocID="{498E71A9-7E93-43FB-94CE-A3100BACD22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B41BFB9-76E9-4BA4-A505-70569AFD2582}" type="pres">
      <dgm:prSet presAssocID="{498E71A9-7E93-43FB-94CE-A3100BACD227}" presName="negativeSpace" presStyleCnt="0"/>
      <dgm:spPr/>
    </dgm:pt>
    <dgm:pt modelId="{57E59B6A-D186-4877-BA78-40898DA9DDF6}" type="pres">
      <dgm:prSet presAssocID="{498E71A9-7E93-43FB-94CE-A3100BACD227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C47641-A99F-4782-A56B-7CDAFF270DD9}" type="pres">
      <dgm:prSet presAssocID="{37F91135-C89D-446B-95E7-32D41375B551}" presName="spaceBetweenRectangles" presStyleCnt="0"/>
      <dgm:spPr/>
    </dgm:pt>
    <dgm:pt modelId="{5CFD46FA-0898-4951-9489-05EBCFBFD783}" type="pres">
      <dgm:prSet presAssocID="{5EC2B70E-C0C0-484A-B78C-64D6412D23DD}" presName="parentLin" presStyleCnt="0"/>
      <dgm:spPr/>
    </dgm:pt>
    <dgm:pt modelId="{D45530BF-687C-4688-B7EE-ADB0022327D1}" type="pres">
      <dgm:prSet presAssocID="{5EC2B70E-C0C0-484A-B78C-64D6412D23DD}" presName="parentLeftMargin" presStyleLbl="node1" presStyleIdx="1" presStyleCnt="3"/>
      <dgm:spPr/>
      <dgm:t>
        <a:bodyPr/>
        <a:lstStyle/>
        <a:p>
          <a:endParaRPr lang="cs-CZ"/>
        </a:p>
      </dgm:t>
    </dgm:pt>
    <dgm:pt modelId="{86836ED1-9985-441A-B5CC-FEEBC7062B62}" type="pres">
      <dgm:prSet presAssocID="{5EC2B70E-C0C0-484A-B78C-64D6412D23DD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1AA1BCE-B2DE-4282-B321-2F0595AB24E0}" type="pres">
      <dgm:prSet presAssocID="{5EC2B70E-C0C0-484A-B78C-64D6412D23DD}" presName="negativeSpace" presStyleCnt="0"/>
      <dgm:spPr/>
    </dgm:pt>
    <dgm:pt modelId="{550593D1-102F-4756-8F61-9BA2DB6544FE}" type="pres">
      <dgm:prSet presAssocID="{5EC2B70E-C0C0-484A-B78C-64D6412D23DD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36ACB93-D7B8-4367-88C5-2C10F0411903}" srcId="{5EC2B70E-C0C0-484A-B78C-64D6412D23DD}" destId="{57587D97-09CC-461B-A736-BC5B5B7ECAEB}" srcOrd="0" destOrd="0" parTransId="{377A4826-8E0C-4E7B-9A2D-25FF4DFCD8D4}" sibTransId="{6BF635A5-18AE-4B0E-BEB4-EA3841893540}"/>
    <dgm:cxn modelId="{CB81881A-A77E-4858-926B-4A6973F61F54}" type="presOf" srcId="{1E4C0D98-E8CD-42A2-B8A4-F4FB3D38849E}" destId="{E8976BE9-2353-4648-B900-54088F758570}" srcOrd="0" destOrd="2" presId="urn:microsoft.com/office/officeart/2005/8/layout/list1"/>
    <dgm:cxn modelId="{210631E0-72FB-4521-935F-11167206C765}" type="presOf" srcId="{137E826C-EAC2-4B4B-955A-DD0F4093EBFF}" destId="{82DC3F89-187D-4941-AB27-8DD850647AB5}" srcOrd="1" destOrd="0" presId="urn:microsoft.com/office/officeart/2005/8/layout/list1"/>
    <dgm:cxn modelId="{A2AF9E2C-90C9-4331-B043-2A8C2550272C}" srcId="{72659DE6-ED5A-4D75-8116-DF6FA50A339E}" destId="{498E71A9-7E93-43FB-94CE-A3100BACD227}" srcOrd="1" destOrd="0" parTransId="{9E4203EC-C2C5-4F17-9D21-CCA13864BD93}" sibTransId="{37F91135-C89D-446B-95E7-32D41375B551}"/>
    <dgm:cxn modelId="{0D211442-C321-465B-95E3-269C686C275E}" srcId="{72659DE6-ED5A-4D75-8116-DF6FA50A339E}" destId="{5EC2B70E-C0C0-484A-B78C-64D6412D23DD}" srcOrd="2" destOrd="0" parTransId="{B99069BF-8DEA-403C-8726-DE96DDA02E9D}" sibTransId="{AEAD170C-B73A-4E23-B786-3C62B8DA650E}"/>
    <dgm:cxn modelId="{A5168233-81AB-4DE3-BEAA-7C198CC3C562}" srcId="{72659DE6-ED5A-4D75-8116-DF6FA50A339E}" destId="{137E826C-EAC2-4B4B-955A-DD0F4093EBFF}" srcOrd="0" destOrd="0" parTransId="{C5D22AFF-F3C7-4CF7-9749-4E547D04541E}" sibTransId="{3ED0D61B-FAD4-458A-889D-DCCCC214CC6D}"/>
    <dgm:cxn modelId="{4B3E91B0-8DF4-444C-8120-DB2088FE9455}" srcId="{498E71A9-7E93-43FB-94CE-A3100BACD227}" destId="{A30CD5CA-5882-490F-90C1-5629FB114A68}" srcOrd="0" destOrd="0" parTransId="{3E8F036F-5E24-4D04-A1C1-5923B2219EE8}" sibTransId="{7EE104B9-E5A9-4569-A980-F05208BCDFA2}"/>
    <dgm:cxn modelId="{F607481C-C1B7-408B-AC95-4803B6605960}" srcId="{5EC2B70E-C0C0-484A-B78C-64D6412D23DD}" destId="{036F4C35-7AFA-48F5-8A37-1AAABBEFC3B9}" srcOrd="1" destOrd="0" parTransId="{886E46C2-4160-4ACE-B8BC-89E5B6FBA0C0}" sibTransId="{002C6973-4424-4AD9-85B2-F8B3260EBC83}"/>
    <dgm:cxn modelId="{6DC43466-AA1A-45FB-AA64-A2B67690A4BD}" type="presOf" srcId="{137E826C-EAC2-4B4B-955A-DD0F4093EBFF}" destId="{3E59B0CF-7221-4415-BE1C-2C7A245663E1}" srcOrd="0" destOrd="0" presId="urn:microsoft.com/office/officeart/2005/8/layout/list1"/>
    <dgm:cxn modelId="{BC4832F1-AB32-4CF9-AE37-6BEF8B8A2932}" srcId="{137E826C-EAC2-4B4B-955A-DD0F4093EBFF}" destId="{0EBC85C2-56B1-4D3C-983A-9A04DB2DE304}" srcOrd="0" destOrd="0" parTransId="{186B8F97-B4DC-4868-A263-53FD25E80C69}" sibTransId="{5F7B88F8-B4D1-49BF-A6A8-E0B2552D8FD8}"/>
    <dgm:cxn modelId="{94FC3B01-6B79-42B0-910B-E91FC74521FA}" type="presOf" srcId="{0DB6CA10-7E6B-4E2D-B4BF-5CC4871DA788}" destId="{E8976BE9-2353-4648-B900-54088F758570}" srcOrd="0" destOrd="3" presId="urn:microsoft.com/office/officeart/2005/8/layout/list1"/>
    <dgm:cxn modelId="{4E2C5368-7D40-48B5-B594-DA9AFADCBCF8}" srcId="{036F4C35-7AFA-48F5-8A37-1AAABBEFC3B9}" destId="{6B4F9513-71EF-4632-9121-70E253FD7E1F}" srcOrd="1" destOrd="0" parTransId="{AF0D2548-591A-4776-9CB6-608B300E1932}" sibTransId="{7E4330D8-8F1E-41A1-8C7E-91D83A45FF20}"/>
    <dgm:cxn modelId="{5712D2EB-0DCD-4A3A-9A79-8DFE46BE8ACF}" srcId="{036F4C35-7AFA-48F5-8A37-1AAABBEFC3B9}" destId="{43A08F29-9F35-4E48-8FED-B744F5E15CAC}" srcOrd="0" destOrd="0" parTransId="{4B4B2211-53B0-4734-B230-3A73EF3CA29D}" sibTransId="{FCA5183F-FF61-4948-8859-32F157CD67A9}"/>
    <dgm:cxn modelId="{A50FD65C-ECEE-4C73-BC62-360EF6FC4C81}" srcId="{4E3111AB-6138-42D0-888F-E4B5DB3E91C2}" destId="{1E4C0D98-E8CD-42A2-B8A4-F4FB3D38849E}" srcOrd="0" destOrd="0" parTransId="{930A20EF-9C54-4275-82A3-20C4E2963942}" sibTransId="{B489F9B9-2EE8-4D1E-BBD1-286446230CBE}"/>
    <dgm:cxn modelId="{BCE4D3ED-01BF-4368-8825-A47F352F613B}" type="presOf" srcId="{0EBC85C2-56B1-4D3C-983A-9A04DB2DE304}" destId="{E8976BE9-2353-4648-B900-54088F758570}" srcOrd="0" destOrd="0" presId="urn:microsoft.com/office/officeart/2005/8/layout/list1"/>
    <dgm:cxn modelId="{84A076A5-D3EC-4BD5-906D-68F2E1115921}" type="presOf" srcId="{57587D97-09CC-461B-A736-BC5B5B7ECAEB}" destId="{550593D1-102F-4756-8F61-9BA2DB6544FE}" srcOrd="0" destOrd="0" presId="urn:microsoft.com/office/officeart/2005/8/layout/list1"/>
    <dgm:cxn modelId="{D1F0D835-5B21-491D-B44D-0999A1FBFFA5}" type="presOf" srcId="{5EC2B70E-C0C0-484A-B78C-64D6412D23DD}" destId="{D45530BF-687C-4688-B7EE-ADB0022327D1}" srcOrd="0" destOrd="0" presId="urn:microsoft.com/office/officeart/2005/8/layout/list1"/>
    <dgm:cxn modelId="{62C2639E-BC71-4E73-9AD1-664D76DB183C}" type="presOf" srcId="{036F4C35-7AFA-48F5-8A37-1AAABBEFC3B9}" destId="{550593D1-102F-4756-8F61-9BA2DB6544FE}" srcOrd="0" destOrd="1" presId="urn:microsoft.com/office/officeart/2005/8/layout/list1"/>
    <dgm:cxn modelId="{C914CB27-690C-4580-8950-73B957DE28EA}" type="presOf" srcId="{72659DE6-ED5A-4D75-8116-DF6FA50A339E}" destId="{85A83793-8682-4FF5-A0D4-FB161A813A53}" srcOrd="0" destOrd="0" presId="urn:microsoft.com/office/officeart/2005/8/layout/list1"/>
    <dgm:cxn modelId="{8807755D-DF97-44F1-8318-6B7A30F34C2A}" srcId="{137E826C-EAC2-4B4B-955A-DD0F4093EBFF}" destId="{4E3111AB-6138-42D0-888F-E4B5DB3E91C2}" srcOrd="1" destOrd="0" parTransId="{31568912-9929-4A5B-8AAB-3B95DC40E4C1}" sibTransId="{B56D03C4-9CC6-4FC2-B0C0-99DB63EB7E00}"/>
    <dgm:cxn modelId="{CCE2BA82-2073-46B1-8459-408F1683181E}" srcId="{4E3111AB-6138-42D0-888F-E4B5DB3E91C2}" destId="{0DB6CA10-7E6B-4E2D-B4BF-5CC4871DA788}" srcOrd="1" destOrd="0" parTransId="{E5D1C813-C3DF-4649-B196-93AF6E08C09D}" sibTransId="{49EDA9C7-FE80-4AE0-89B0-207E6C93BE5F}"/>
    <dgm:cxn modelId="{87F29500-0668-4133-A285-82EF37A08B44}" type="presOf" srcId="{498E71A9-7E93-43FB-94CE-A3100BACD227}" destId="{1BC3512D-FA91-4525-BC99-DF26B1FA23E1}" srcOrd="0" destOrd="0" presId="urn:microsoft.com/office/officeart/2005/8/layout/list1"/>
    <dgm:cxn modelId="{01A6AB1C-D663-4879-9A7E-97F9EEC15364}" type="presOf" srcId="{5EC2B70E-C0C0-484A-B78C-64D6412D23DD}" destId="{86836ED1-9985-441A-B5CC-FEEBC7062B62}" srcOrd="1" destOrd="0" presId="urn:microsoft.com/office/officeart/2005/8/layout/list1"/>
    <dgm:cxn modelId="{5E888AC5-CE19-4544-BFDD-FC309A86DA68}" type="presOf" srcId="{498E71A9-7E93-43FB-94CE-A3100BACD227}" destId="{A788A516-C508-4D4B-B23E-69920BC59A9F}" srcOrd="1" destOrd="0" presId="urn:microsoft.com/office/officeart/2005/8/layout/list1"/>
    <dgm:cxn modelId="{363E833A-8844-487E-9D28-DC2964504998}" type="presOf" srcId="{57542E16-1F11-437F-A3FB-4859DF80C181}" destId="{E8976BE9-2353-4648-B900-54088F758570}" srcOrd="0" destOrd="4" presId="urn:microsoft.com/office/officeart/2005/8/layout/list1"/>
    <dgm:cxn modelId="{2D6C6020-BA34-4421-8958-FB5303E92368}" type="presOf" srcId="{43A08F29-9F35-4E48-8FED-B744F5E15CAC}" destId="{550593D1-102F-4756-8F61-9BA2DB6544FE}" srcOrd="0" destOrd="2" presId="urn:microsoft.com/office/officeart/2005/8/layout/list1"/>
    <dgm:cxn modelId="{8078CD98-B5EC-4011-84D7-E547032C79AC}" type="presOf" srcId="{A30CD5CA-5882-490F-90C1-5629FB114A68}" destId="{57E59B6A-D186-4877-BA78-40898DA9DDF6}" srcOrd="0" destOrd="0" presId="urn:microsoft.com/office/officeart/2005/8/layout/list1"/>
    <dgm:cxn modelId="{AF09FD61-DCB9-4291-AAA2-781734F4A9A4}" type="presOf" srcId="{4E3111AB-6138-42D0-888F-E4B5DB3E91C2}" destId="{E8976BE9-2353-4648-B900-54088F758570}" srcOrd="0" destOrd="1" presId="urn:microsoft.com/office/officeart/2005/8/layout/list1"/>
    <dgm:cxn modelId="{DB4B607C-03A1-4B6E-9F07-6560B9CB353C}" type="presOf" srcId="{6B4F9513-71EF-4632-9121-70E253FD7E1F}" destId="{550593D1-102F-4756-8F61-9BA2DB6544FE}" srcOrd="0" destOrd="3" presId="urn:microsoft.com/office/officeart/2005/8/layout/list1"/>
    <dgm:cxn modelId="{A68C57C4-A25C-4982-BAD3-B2997EC35128}" srcId="{4E3111AB-6138-42D0-888F-E4B5DB3E91C2}" destId="{57542E16-1F11-437F-A3FB-4859DF80C181}" srcOrd="2" destOrd="0" parTransId="{CE0FBF02-F485-4A96-9A4E-CBA74C4A7F00}" sibTransId="{280DE2E5-DB1E-4B9C-B874-9D5E79CFCEE4}"/>
    <dgm:cxn modelId="{3FD4F54C-C579-42EA-A292-6E57A0C60010}" type="presParOf" srcId="{85A83793-8682-4FF5-A0D4-FB161A813A53}" destId="{B57C9C91-0868-4F98-B0BE-0989AFB674C8}" srcOrd="0" destOrd="0" presId="urn:microsoft.com/office/officeart/2005/8/layout/list1"/>
    <dgm:cxn modelId="{5E72DB40-DDD1-4790-9C9E-089DF9D267BC}" type="presParOf" srcId="{B57C9C91-0868-4F98-B0BE-0989AFB674C8}" destId="{3E59B0CF-7221-4415-BE1C-2C7A245663E1}" srcOrd="0" destOrd="0" presId="urn:microsoft.com/office/officeart/2005/8/layout/list1"/>
    <dgm:cxn modelId="{0627F085-76C1-4DA1-8963-9B2E6AF9D062}" type="presParOf" srcId="{B57C9C91-0868-4F98-B0BE-0989AFB674C8}" destId="{82DC3F89-187D-4941-AB27-8DD850647AB5}" srcOrd="1" destOrd="0" presId="urn:microsoft.com/office/officeart/2005/8/layout/list1"/>
    <dgm:cxn modelId="{E24B09CD-256F-4B25-9DAF-0E166844E77E}" type="presParOf" srcId="{85A83793-8682-4FF5-A0D4-FB161A813A53}" destId="{595C42BC-77CB-4335-BB8A-952C676063F0}" srcOrd="1" destOrd="0" presId="urn:microsoft.com/office/officeart/2005/8/layout/list1"/>
    <dgm:cxn modelId="{86B4EF1A-2958-435B-B191-492E46623F19}" type="presParOf" srcId="{85A83793-8682-4FF5-A0D4-FB161A813A53}" destId="{E8976BE9-2353-4648-B900-54088F758570}" srcOrd="2" destOrd="0" presId="urn:microsoft.com/office/officeart/2005/8/layout/list1"/>
    <dgm:cxn modelId="{F5F76F6B-CE0F-4621-83C8-3FE99FA00A6A}" type="presParOf" srcId="{85A83793-8682-4FF5-A0D4-FB161A813A53}" destId="{1A11889F-EF2A-46F6-8E5D-54A45A4AF556}" srcOrd="3" destOrd="0" presId="urn:microsoft.com/office/officeart/2005/8/layout/list1"/>
    <dgm:cxn modelId="{BC959CDB-9117-4D6E-A26E-551E467A7877}" type="presParOf" srcId="{85A83793-8682-4FF5-A0D4-FB161A813A53}" destId="{D5706F05-4425-42AC-98C3-56942F805316}" srcOrd="4" destOrd="0" presId="urn:microsoft.com/office/officeart/2005/8/layout/list1"/>
    <dgm:cxn modelId="{59C62F05-1E4C-4876-82A8-F772212D26C1}" type="presParOf" srcId="{D5706F05-4425-42AC-98C3-56942F805316}" destId="{1BC3512D-FA91-4525-BC99-DF26B1FA23E1}" srcOrd="0" destOrd="0" presId="urn:microsoft.com/office/officeart/2005/8/layout/list1"/>
    <dgm:cxn modelId="{2F1FEB5B-7734-48B6-AE9F-CE6D13775D5F}" type="presParOf" srcId="{D5706F05-4425-42AC-98C3-56942F805316}" destId="{A788A516-C508-4D4B-B23E-69920BC59A9F}" srcOrd="1" destOrd="0" presId="urn:microsoft.com/office/officeart/2005/8/layout/list1"/>
    <dgm:cxn modelId="{891EA12A-1E64-45FE-A3A6-A6B752B66523}" type="presParOf" srcId="{85A83793-8682-4FF5-A0D4-FB161A813A53}" destId="{8B41BFB9-76E9-4BA4-A505-70569AFD2582}" srcOrd="5" destOrd="0" presId="urn:microsoft.com/office/officeart/2005/8/layout/list1"/>
    <dgm:cxn modelId="{F1FA1314-C2CC-4840-95DA-95CF6F6E4086}" type="presParOf" srcId="{85A83793-8682-4FF5-A0D4-FB161A813A53}" destId="{57E59B6A-D186-4877-BA78-40898DA9DDF6}" srcOrd="6" destOrd="0" presId="urn:microsoft.com/office/officeart/2005/8/layout/list1"/>
    <dgm:cxn modelId="{E4518D42-8154-444B-9CD8-B2F47E0FA768}" type="presParOf" srcId="{85A83793-8682-4FF5-A0D4-FB161A813A53}" destId="{01C47641-A99F-4782-A56B-7CDAFF270DD9}" srcOrd="7" destOrd="0" presId="urn:microsoft.com/office/officeart/2005/8/layout/list1"/>
    <dgm:cxn modelId="{DD7217EF-045A-4BC9-9ACE-5994141A0509}" type="presParOf" srcId="{85A83793-8682-4FF5-A0D4-FB161A813A53}" destId="{5CFD46FA-0898-4951-9489-05EBCFBFD783}" srcOrd="8" destOrd="0" presId="urn:microsoft.com/office/officeart/2005/8/layout/list1"/>
    <dgm:cxn modelId="{8DB6E881-4AE5-4CFA-AAEB-F85B1AC0886D}" type="presParOf" srcId="{5CFD46FA-0898-4951-9489-05EBCFBFD783}" destId="{D45530BF-687C-4688-B7EE-ADB0022327D1}" srcOrd="0" destOrd="0" presId="urn:microsoft.com/office/officeart/2005/8/layout/list1"/>
    <dgm:cxn modelId="{CB96ACAF-F1DA-41A4-9011-858B556D7133}" type="presParOf" srcId="{5CFD46FA-0898-4951-9489-05EBCFBFD783}" destId="{86836ED1-9985-441A-B5CC-FEEBC7062B62}" srcOrd="1" destOrd="0" presId="urn:microsoft.com/office/officeart/2005/8/layout/list1"/>
    <dgm:cxn modelId="{3D457615-8B2A-4CCC-B6D4-CEF4598C1D40}" type="presParOf" srcId="{85A83793-8682-4FF5-A0D4-FB161A813A53}" destId="{31AA1BCE-B2DE-4282-B321-2F0595AB24E0}" srcOrd="9" destOrd="0" presId="urn:microsoft.com/office/officeart/2005/8/layout/list1"/>
    <dgm:cxn modelId="{928055B1-4FE7-4C6D-A7E4-364127E04A29}" type="presParOf" srcId="{85A83793-8682-4FF5-A0D4-FB161A813A53}" destId="{550593D1-102F-4756-8F61-9BA2DB6544F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10A123E-8874-43A0-A461-2117B1601C31}" type="doc">
      <dgm:prSet loTypeId="urn:microsoft.com/office/officeart/2005/8/layout/target3" loCatId="relationship" qsTypeId="urn:microsoft.com/office/officeart/2005/8/quickstyle/3d8" qsCatId="3D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88E7A175-905B-4F4A-A247-2C88371BDA25}">
      <dgm:prSet/>
      <dgm:spPr/>
      <dgm:t>
        <a:bodyPr/>
        <a:lstStyle/>
        <a:p>
          <a:pPr rtl="0"/>
          <a:r>
            <a:rPr lang="cs-CZ" dirty="0" smtClean="0"/>
            <a:t>Zadávací dokumentace je soubor dokumentů, údajů, požadavků a technických podmínek zadavatele vymezujících předmět veřejné zakázky v podrobnostech nezbytných pro zpracování nabídky.</a:t>
          </a:r>
          <a:endParaRPr lang="cs-CZ" dirty="0"/>
        </a:p>
      </dgm:t>
    </dgm:pt>
    <dgm:pt modelId="{B6A11E09-C467-4973-BCCD-77A2D867CF7B}" type="parTrans" cxnId="{E3B5C1DA-C92F-4512-BF9F-045BCE6EC9EA}">
      <dgm:prSet/>
      <dgm:spPr/>
      <dgm:t>
        <a:bodyPr/>
        <a:lstStyle/>
        <a:p>
          <a:endParaRPr lang="cs-CZ"/>
        </a:p>
      </dgm:t>
    </dgm:pt>
    <dgm:pt modelId="{1FBF1DB1-9BB8-4490-BCEF-59D3C9D7F61D}" type="sibTrans" cxnId="{E3B5C1DA-C92F-4512-BF9F-045BCE6EC9EA}">
      <dgm:prSet/>
      <dgm:spPr/>
      <dgm:t>
        <a:bodyPr/>
        <a:lstStyle/>
        <a:p>
          <a:endParaRPr lang="cs-CZ"/>
        </a:p>
      </dgm:t>
    </dgm:pt>
    <dgm:pt modelId="{E6654815-B52E-44F5-9AE6-E1C4CC42FFB0}" type="pres">
      <dgm:prSet presAssocID="{210A123E-8874-43A0-A461-2117B1601C31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2F771C7-0D40-4462-AF9A-9F1FADD2C1BD}" type="pres">
      <dgm:prSet presAssocID="{88E7A175-905B-4F4A-A247-2C88371BDA25}" presName="circle1" presStyleLbl="node1" presStyleIdx="0" presStyleCnt="1"/>
      <dgm:spPr/>
    </dgm:pt>
    <dgm:pt modelId="{BA78C316-A770-4DDB-ABB3-3A107D53B487}" type="pres">
      <dgm:prSet presAssocID="{88E7A175-905B-4F4A-A247-2C88371BDA25}" presName="space" presStyleCnt="0"/>
      <dgm:spPr/>
    </dgm:pt>
    <dgm:pt modelId="{68CF076B-992E-47D4-9C75-399D675BD39A}" type="pres">
      <dgm:prSet presAssocID="{88E7A175-905B-4F4A-A247-2C88371BDA25}" presName="rect1" presStyleLbl="alignAcc1" presStyleIdx="0" presStyleCnt="1"/>
      <dgm:spPr/>
      <dgm:t>
        <a:bodyPr/>
        <a:lstStyle/>
        <a:p>
          <a:endParaRPr lang="cs-CZ"/>
        </a:p>
      </dgm:t>
    </dgm:pt>
    <dgm:pt modelId="{DDDBC330-50E7-4445-8E77-3F637EC8E2D0}" type="pres">
      <dgm:prSet presAssocID="{88E7A175-905B-4F4A-A247-2C88371BDA25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D23E0C8-9EBF-4540-B0AE-958C4877A3B5}" type="presOf" srcId="{88E7A175-905B-4F4A-A247-2C88371BDA25}" destId="{DDDBC330-50E7-4445-8E77-3F637EC8E2D0}" srcOrd="1" destOrd="0" presId="urn:microsoft.com/office/officeart/2005/8/layout/target3"/>
    <dgm:cxn modelId="{62403DF7-FA1D-4FF5-A1A2-09091B3E6D5F}" type="presOf" srcId="{88E7A175-905B-4F4A-A247-2C88371BDA25}" destId="{68CF076B-992E-47D4-9C75-399D675BD39A}" srcOrd="0" destOrd="0" presId="urn:microsoft.com/office/officeart/2005/8/layout/target3"/>
    <dgm:cxn modelId="{DBB4B90F-13D6-4BB2-B950-1A7D21B30F1E}" type="presOf" srcId="{210A123E-8874-43A0-A461-2117B1601C31}" destId="{E6654815-B52E-44F5-9AE6-E1C4CC42FFB0}" srcOrd="0" destOrd="0" presId="urn:microsoft.com/office/officeart/2005/8/layout/target3"/>
    <dgm:cxn modelId="{E3B5C1DA-C92F-4512-BF9F-045BCE6EC9EA}" srcId="{210A123E-8874-43A0-A461-2117B1601C31}" destId="{88E7A175-905B-4F4A-A247-2C88371BDA25}" srcOrd="0" destOrd="0" parTransId="{B6A11E09-C467-4973-BCCD-77A2D867CF7B}" sibTransId="{1FBF1DB1-9BB8-4490-BCEF-59D3C9D7F61D}"/>
    <dgm:cxn modelId="{5CA8C21D-5A0A-464B-87E2-C2FB87D9919A}" type="presParOf" srcId="{E6654815-B52E-44F5-9AE6-E1C4CC42FFB0}" destId="{32F771C7-0D40-4462-AF9A-9F1FADD2C1BD}" srcOrd="0" destOrd="0" presId="urn:microsoft.com/office/officeart/2005/8/layout/target3"/>
    <dgm:cxn modelId="{2BCBFDDC-DBC2-4F51-B572-E6C6F954D5C7}" type="presParOf" srcId="{E6654815-B52E-44F5-9AE6-E1C4CC42FFB0}" destId="{BA78C316-A770-4DDB-ABB3-3A107D53B487}" srcOrd="1" destOrd="0" presId="urn:microsoft.com/office/officeart/2005/8/layout/target3"/>
    <dgm:cxn modelId="{C0FB1AC1-C601-45C9-B511-98285AB506AB}" type="presParOf" srcId="{E6654815-B52E-44F5-9AE6-E1C4CC42FFB0}" destId="{68CF076B-992E-47D4-9C75-399D675BD39A}" srcOrd="2" destOrd="0" presId="urn:microsoft.com/office/officeart/2005/8/layout/target3"/>
    <dgm:cxn modelId="{88B0907E-03AF-4082-8B59-8AC4D714C663}" type="presParOf" srcId="{E6654815-B52E-44F5-9AE6-E1C4CC42FFB0}" destId="{DDDBC330-50E7-4445-8E77-3F637EC8E2D0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10A123E-8874-43A0-A461-2117B1601C31}" type="doc">
      <dgm:prSet loTypeId="urn:microsoft.com/office/officeart/2005/8/layout/list1" loCatId="list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88E7A175-905B-4F4A-A247-2C88371BDA25}">
      <dgm:prSet/>
      <dgm:spPr/>
      <dgm:t>
        <a:bodyPr/>
        <a:lstStyle/>
        <a:p>
          <a:pPr rtl="0"/>
          <a:r>
            <a:rPr lang="cs-CZ" dirty="0" smtClean="0"/>
            <a:t>Technické podmínky</a:t>
          </a:r>
          <a:endParaRPr lang="cs-CZ" dirty="0"/>
        </a:p>
      </dgm:t>
    </dgm:pt>
    <dgm:pt modelId="{B6A11E09-C467-4973-BCCD-77A2D867CF7B}" type="parTrans" cxnId="{E3B5C1DA-C92F-4512-BF9F-045BCE6EC9EA}">
      <dgm:prSet/>
      <dgm:spPr/>
      <dgm:t>
        <a:bodyPr/>
        <a:lstStyle/>
        <a:p>
          <a:endParaRPr lang="cs-CZ"/>
        </a:p>
      </dgm:t>
    </dgm:pt>
    <dgm:pt modelId="{1FBF1DB1-9BB8-4490-BCEF-59D3C9D7F61D}" type="sibTrans" cxnId="{E3B5C1DA-C92F-4512-BF9F-045BCE6EC9EA}">
      <dgm:prSet/>
      <dgm:spPr/>
      <dgm:t>
        <a:bodyPr/>
        <a:lstStyle/>
        <a:p>
          <a:endParaRPr lang="cs-CZ"/>
        </a:p>
      </dgm:t>
    </dgm:pt>
    <dgm:pt modelId="{5C8B51AC-BF52-4212-9BF9-B50D401F5BCB}">
      <dgm:prSet/>
      <dgm:spPr/>
      <dgm:t>
        <a:bodyPr/>
        <a:lstStyle/>
        <a:p>
          <a:pPr rtl="0"/>
          <a:r>
            <a:rPr lang="cs-CZ" dirty="0" smtClean="0"/>
            <a:t>objektivní a jednoznačné vymezení charakteristik a požadavků na dodávky nebo služby</a:t>
          </a:r>
          <a:endParaRPr lang="cs-CZ" dirty="0"/>
        </a:p>
      </dgm:t>
    </dgm:pt>
    <dgm:pt modelId="{2726DC5C-C476-4723-8773-089633C69F51}" type="parTrans" cxnId="{E47C764F-168D-43A2-AC29-648C88BE9650}">
      <dgm:prSet/>
      <dgm:spPr/>
    </dgm:pt>
    <dgm:pt modelId="{FE412992-8724-4296-9AEB-00B35C5A4607}" type="sibTrans" cxnId="{E47C764F-168D-43A2-AC29-648C88BE9650}">
      <dgm:prSet/>
      <dgm:spPr/>
    </dgm:pt>
    <dgm:pt modelId="{0624CB5D-510A-4012-92D2-3DE31EB08F55}">
      <dgm:prSet/>
      <dgm:spPr/>
      <dgm:t>
        <a:bodyPr/>
        <a:lstStyle/>
        <a:p>
          <a:pPr rtl="0"/>
          <a:r>
            <a:rPr lang="cs-CZ" dirty="0" smtClean="0"/>
            <a:t>stanovující účel využití požadovaného plnění zamýšlený zadavatelem</a:t>
          </a:r>
          <a:endParaRPr lang="cs-CZ" dirty="0"/>
        </a:p>
      </dgm:t>
    </dgm:pt>
    <dgm:pt modelId="{88FE4D71-8D2D-41AB-A130-E23945A960B7}" type="parTrans" cxnId="{D4199C06-0A7E-42C5-853E-0FCB86EE84BA}">
      <dgm:prSet/>
      <dgm:spPr/>
    </dgm:pt>
    <dgm:pt modelId="{772C7F4B-E22D-4578-BDB6-5CEFDFDED1E1}" type="sibTrans" cxnId="{D4199C06-0A7E-42C5-853E-0FCB86EE84BA}">
      <dgm:prSet/>
      <dgm:spPr/>
    </dgm:pt>
    <dgm:pt modelId="{7C50D0BF-AF66-421E-8711-FCAC267882A3}">
      <dgm:prSet/>
      <dgm:spPr/>
      <dgm:t>
        <a:bodyPr/>
        <a:lstStyle/>
        <a:p>
          <a:pPr rtl="0"/>
          <a:r>
            <a:rPr lang="cs-CZ" dirty="0" smtClean="0"/>
            <a:t>Požadavky na opatření k ochraně utajovaných informací</a:t>
          </a:r>
          <a:endParaRPr lang="cs-CZ" dirty="0"/>
        </a:p>
      </dgm:t>
    </dgm:pt>
    <dgm:pt modelId="{B23DAAE1-9CAE-42DB-980E-D986185D88D7}" type="parTrans" cxnId="{37BF9773-DBA3-4D69-821D-217E5F087E32}">
      <dgm:prSet/>
      <dgm:spPr/>
    </dgm:pt>
    <dgm:pt modelId="{159BB5FF-47E9-4BDB-9458-70883FBB0451}" type="sibTrans" cxnId="{37BF9773-DBA3-4D69-821D-217E5F087E32}">
      <dgm:prSet/>
      <dgm:spPr/>
    </dgm:pt>
    <dgm:pt modelId="{FEE58D90-C233-415E-AE53-9AF54D6EE8CA}">
      <dgm:prSet/>
      <dgm:spPr/>
      <dgm:t>
        <a:bodyPr/>
        <a:lstStyle/>
        <a:p>
          <a:pPr rtl="0"/>
          <a:r>
            <a:rPr lang="cs-CZ" dirty="0" smtClean="0"/>
            <a:t>je-li to odůvodněno předmětem veřejné zakázky</a:t>
          </a:r>
          <a:endParaRPr lang="cs-CZ" dirty="0"/>
        </a:p>
      </dgm:t>
    </dgm:pt>
    <dgm:pt modelId="{8A231C10-E79F-480C-98F4-3017FF75BFF4}" type="parTrans" cxnId="{4FFFF3FF-13BB-4DB8-9F41-15C53DF30CA1}">
      <dgm:prSet/>
      <dgm:spPr/>
    </dgm:pt>
    <dgm:pt modelId="{5648D4FD-DB7C-4976-AD5A-7CF68039B3EB}" type="sibTrans" cxnId="{4FFFF3FF-13BB-4DB8-9F41-15C53DF30CA1}">
      <dgm:prSet/>
      <dgm:spPr/>
    </dgm:pt>
    <dgm:pt modelId="{85CE404A-6E6D-4460-A6F1-25C39B06A36F}">
      <dgm:prSet/>
      <dgm:spPr/>
      <dgm:t>
        <a:bodyPr/>
        <a:lstStyle/>
        <a:p>
          <a:pPr rtl="0"/>
          <a:r>
            <a:rPr lang="cs-CZ" dirty="0" smtClean="0"/>
            <a:t>Kvalifikační předpoklady dodavatele</a:t>
          </a:r>
          <a:endParaRPr lang="cs-CZ" dirty="0"/>
        </a:p>
      </dgm:t>
    </dgm:pt>
    <dgm:pt modelId="{BE16E6BE-B72F-4032-B53F-DE29D8A4D098}" type="parTrans" cxnId="{DB929335-5FDD-4C86-B867-741A1D5498FB}">
      <dgm:prSet/>
      <dgm:spPr/>
    </dgm:pt>
    <dgm:pt modelId="{BC2B333A-41ED-4726-BC76-BCF0293FF350}" type="sibTrans" cxnId="{DB929335-5FDD-4C86-B867-741A1D5498FB}">
      <dgm:prSet/>
      <dgm:spPr/>
    </dgm:pt>
    <dgm:pt modelId="{15F65581-9363-42AD-B3F0-564EB444AEDB}">
      <dgm:prSet/>
      <dgm:spPr/>
      <dgm:t>
        <a:bodyPr/>
        <a:lstStyle/>
        <a:p>
          <a:pPr rtl="0"/>
          <a:r>
            <a:rPr lang="cs-CZ" dirty="0" smtClean="0"/>
            <a:t>Obchodní podmínky</a:t>
          </a:r>
          <a:endParaRPr lang="cs-CZ" dirty="0"/>
        </a:p>
      </dgm:t>
    </dgm:pt>
    <dgm:pt modelId="{59115A63-5F0E-4D69-B861-884C5A08DCC6}" type="parTrans" cxnId="{3712C3DE-203F-404D-86D5-4145408C36D4}">
      <dgm:prSet/>
      <dgm:spPr/>
    </dgm:pt>
    <dgm:pt modelId="{61568A33-924E-473A-8E95-7A81F35E52E9}" type="sibTrans" cxnId="{3712C3DE-203F-404D-86D5-4145408C36D4}">
      <dgm:prSet/>
      <dgm:spPr/>
    </dgm:pt>
    <dgm:pt modelId="{83079ADE-CC78-46D9-A44D-18B761152AE7}">
      <dgm:prSet/>
      <dgm:spPr/>
      <dgm:t>
        <a:bodyPr/>
        <a:lstStyle/>
        <a:p>
          <a:pPr rtl="0"/>
          <a:r>
            <a:rPr lang="cs-CZ" dirty="0" smtClean="0"/>
            <a:t>včetně platebních podmínek, případně též objektivních podmínek, za nichž je možno překročit výši nabídkové ceny</a:t>
          </a:r>
          <a:endParaRPr lang="cs-CZ" dirty="0"/>
        </a:p>
      </dgm:t>
    </dgm:pt>
    <dgm:pt modelId="{D3AAE902-5053-4916-91AD-DBA8B48ED783}" type="parTrans" cxnId="{1D308ACA-D225-418C-85BE-BD7BB878ECB7}">
      <dgm:prSet/>
      <dgm:spPr/>
    </dgm:pt>
    <dgm:pt modelId="{AA30335D-9365-4AFC-A2B2-30DD946FD431}" type="sibTrans" cxnId="{1D308ACA-D225-418C-85BE-BD7BB878ECB7}">
      <dgm:prSet/>
      <dgm:spPr/>
    </dgm:pt>
    <dgm:pt modelId="{54B3A571-F7AF-48F2-AA36-D362A986B830}" type="pres">
      <dgm:prSet presAssocID="{210A123E-8874-43A0-A461-2117B1601C3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910035A-64F9-4BFA-A69F-3B06E952B533}" type="pres">
      <dgm:prSet presAssocID="{88E7A175-905B-4F4A-A247-2C88371BDA25}" presName="parentLin" presStyleCnt="0"/>
      <dgm:spPr/>
    </dgm:pt>
    <dgm:pt modelId="{91EF708E-8CD0-44F9-93D6-F626E1DE938D}" type="pres">
      <dgm:prSet presAssocID="{88E7A175-905B-4F4A-A247-2C88371BDA25}" presName="parentLeftMargin" presStyleLbl="node1" presStyleIdx="0" presStyleCnt="4"/>
      <dgm:spPr/>
      <dgm:t>
        <a:bodyPr/>
        <a:lstStyle/>
        <a:p>
          <a:endParaRPr lang="cs-CZ"/>
        </a:p>
      </dgm:t>
    </dgm:pt>
    <dgm:pt modelId="{D46C4C61-DB5C-43D6-8B4E-D2264535932B}" type="pres">
      <dgm:prSet presAssocID="{88E7A175-905B-4F4A-A247-2C88371BDA25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0259E54-6DA6-4B10-8DA3-313BC762517B}" type="pres">
      <dgm:prSet presAssocID="{88E7A175-905B-4F4A-A247-2C88371BDA25}" presName="negativeSpace" presStyleCnt="0"/>
      <dgm:spPr/>
    </dgm:pt>
    <dgm:pt modelId="{A90280FF-5519-478E-AC85-866DD75069B1}" type="pres">
      <dgm:prSet presAssocID="{88E7A175-905B-4F4A-A247-2C88371BDA25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C046AED-A038-4B27-A1B8-D7EB0BDFB7AE}" type="pres">
      <dgm:prSet presAssocID="{1FBF1DB1-9BB8-4490-BCEF-59D3C9D7F61D}" presName="spaceBetweenRectangles" presStyleCnt="0"/>
      <dgm:spPr/>
    </dgm:pt>
    <dgm:pt modelId="{6EBA2AA8-0B1D-43FB-97D4-CB22C912B783}" type="pres">
      <dgm:prSet presAssocID="{7C50D0BF-AF66-421E-8711-FCAC267882A3}" presName="parentLin" presStyleCnt="0"/>
      <dgm:spPr/>
    </dgm:pt>
    <dgm:pt modelId="{AFCBDD19-7B02-4661-811F-7B01610E05D6}" type="pres">
      <dgm:prSet presAssocID="{7C50D0BF-AF66-421E-8711-FCAC267882A3}" presName="parentLeftMargin" presStyleLbl="node1" presStyleIdx="0" presStyleCnt="4"/>
      <dgm:spPr/>
      <dgm:t>
        <a:bodyPr/>
        <a:lstStyle/>
        <a:p>
          <a:endParaRPr lang="cs-CZ"/>
        </a:p>
      </dgm:t>
    </dgm:pt>
    <dgm:pt modelId="{424137B8-C017-4F2C-933C-AF6643C440E6}" type="pres">
      <dgm:prSet presAssocID="{7C50D0BF-AF66-421E-8711-FCAC267882A3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8CF0AB4-EE41-4CC8-A836-D34AEC567E3E}" type="pres">
      <dgm:prSet presAssocID="{7C50D0BF-AF66-421E-8711-FCAC267882A3}" presName="negativeSpace" presStyleCnt="0"/>
      <dgm:spPr/>
    </dgm:pt>
    <dgm:pt modelId="{88CE5100-9644-4394-8425-21A37DCB2B75}" type="pres">
      <dgm:prSet presAssocID="{7C50D0BF-AF66-421E-8711-FCAC267882A3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6231C86-9486-4E54-9113-E16262E25DDC}" type="pres">
      <dgm:prSet presAssocID="{159BB5FF-47E9-4BDB-9458-70883FBB0451}" presName="spaceBetweenRectangles" presStyleCnt="0"/>
      <dgm:spPr/>
    </dgm:pt>
    <dgm:pt modelId="{6D36F475-036C-405F-A219-D6BAC8F8EB68}" type="pres">
      <dgm:prSet presAssocID="{85CE404A-6E6D-4460-A6F1-25C39B06A36F}" presName="parentLin" presStyleCnt="0"/>
      <dgm:spPr/>
    </dgm:pt>
    <dgm:pt modelId="{2D2A4389-CC14-4E5A-8D9B-96DE481C9659}" type="pres">
      <dgm:prSet presAssocID="{85CE404A-6E6D-4460-A6F1-25C39B06A36F}" presName="parentLeftMargin" presStyleLbl="node1" presStyleIdx="1" presStyleCnt="4"/>
      <dgm:spPr/>
      <dgm:t>
        <a:bodyPr/>
        <a:lstStyle/>
        <a:p>
          <a:endParaRPr lang="cs-CZ"/>
        </a:p>
      </dgm:t>
    </dgm:pt>
    <dgm:pt modelId="{7B159FDD-8008-4762-8DBD-E6239A32E4F8}" type="pres">
      <dgm:prSet presAssocID="{85CE404A-6E6D-4460-A6F1-25C39B06A36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DFC93B9-F2B2-4C5C-AA69-9E39D9180E09}" type="pres">
      <dgm:prSet presAssocID="{85CE404A-6E6D-4460-A6F1-25C39B06A36F}" presName="negativeSpace" presStyleCnt="0"/>
      <dgm:spPr/>
    </dgm:pt>
    <dgm:pt modelId="{8A6EA936-D720-4340-B4A9-BB71C416D149}" type="pres">
      <dgm:prSet presAssocID="{85CE404A-6E6D-4460-A6F1-25C39B06A36F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14D81A8-3F3D-473F-8F7B-D5E506D24807}" type="pres">
      <dgm:prSet presAssocID="{BC2B333A-41ED-4726-BC76-BCF0293FF350}" presName="spaceBetweenRectangles" presStyleCnt="0"/>
      <dgm:spPr/>
    </dgm:pt>
    <dgm:pt modelId="{3B3B0574-189E-47ED-8202-19DB4FCBA995}" type="pres">
      <dgm:prSet presAssocID="{15F65581-9363-42AD-B3F0-564EB444AEDB}" presName="parentLin" presStyleCnt="0"/>
      <dgm:spPr/>
    </dgm:pt>
    <dgm:pt modelId="{E395E88F-211E-434A-86B7-008DA2A1A856}" type="pres">
      <dgm:prSet presAssocID="{15F65581-9363-42AD-B3F0-564EB444AEDB}" presName="parentLeftMargin" presStyleLbl="node1" presStyleIdx="2" presStyleCnt="4"/>
      <dgm:spPr/>
      <dgm:t>
        <a:bodyPr/>
        <a:lstStyle/>
        <a:p>
          <a:endParaRPr lang="cs-CZ"/>
        </a:p>
      </dgm:t>
    </dgm:pt>
    <dgm:pt modelId="{0385C91E-272E-4A76-B0DF-5E60B9165200}" type="pres">
      <dgm:prSet presAssocID="{15F65581-9363-42AD-B3F0-564EB444AEDB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F511C53-6DD5-472F-92CA-CD8EA761329E}" type="pres">
      <dgm:prSet presAssocID="{15F65581-9363-42AD-B3F0-564EB444AEDB}" presName="negativeSpace" presStyleCnt="0"/>
      <dgm:spPr/>
    </dgm:pt>
    <dgm:pt modelId="{E75E5DD3-AC5F-4538-B0A5-969ADA610E20}" type="pres">
      <dgm:prSet presAssocID="{15F65581-9363-42AD-B3F0-564EB444AEDB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3B5C1DA-C92F-4512-BF9F-045BCE6EC9EA}" srcId="{210A123E-8874-43A0-A461-2117B1601C31}" destId="{88E7A175-905B-4F4A-A247-2C88371BDA25}" srcOrd="0" destOrd="0" parTransId="{B6A11E09-C467-4973-BCCD-77A2D867CF7B}" sibTransId="{1FBF1DB1-9BB8-4490-BCEF-59D3C9D7F61D}"/>
    <dgm:cxn modelId="{37BF9773-DBA3-4D69-821D-217E5F087E32}" srcId="{210A123E-8874-43A0-A461-2117B1601C31}" destId="{7C50D0BF-AF66-421E-8711-FCAC267882A3}" srcOrd="1" destOrd="0" parTransId="{B23DAAE1-9CAE-42DB-980E-D986185D88D7}" sibTransId="{159BB5FF-47E9-4BDB-9458-70883FBB0451}"/>
    <dgm:cxn modelId="{4FFFF3FF-13BB-4DB8-9F41-15C53DF30CA1}" srcId="{7C50D0BF-AF66-421E-8711-FCAC267882A3}" destId="{FEE58D90-C233-415E-AE53-9AF54D6EE8CA}" srcOrd="0" destOrd="0" parTransId="{8A231C10-E79F-480C-98F4-3017FF75BFF4}" sibTransId="{5648D4FD-DB7C-4976-AD5A-7CF68039B3EB}"/>
    <dgm:cxn modelId="{E47C764F-168D-43A2-AC29-648C88BE9650}" srcId="{88E7A175-905B-4F4A-A247-2C88371BDA25}" destId="{5C8B51AC-BF52-4212-9BF9-B50D401F5BCB}" srcOrd="0" destOrd="0" parTransId="{2726DC5C-C476-4723-8773-089633C69F51}" sibTransId="{FE412992-8724-4296-9AEB-00B35C5A4607}"/>
    <dgm:cxn modelId="{65E29CB6-66BC-4316-8425-5CC95B3AE3FC}" type="presOf" srcId="{FEE58D90-C233-415E-AE53-9AF54D6EE8CA}" destId="{88CE5100-9644-4394-8425-21A37DCB2B75}" srcOrd="0" destOrd="0" presId="urn:microsoft.com/office/officeart/2005/8/layout/list1"/>
    <dgm:cxn modelId="{1D308ACA-D225-418C-85BE-BD7BB878ECB7}" srcId="{15F65581-9363-42AD-B3F0-564EB444AEDB}" destId="{83079ADE-CC78-46D9-A44D-18B761152AE7}" srcOrd="0" destOrd="0" parTransId="{D3AAE902-5053-4916-91AD-DBA8B48ED783}" sibTransId="{AA30335D-9365-4AFC-A2B2-30DD946FD431}"/>
    <dgm:cxn modelId="{710FC591-AF4E-4D34-B6A6-1A61FD2F87E5}" type="presOf" srcId="{15F65581-9363-42AD-B3F0-564EB444AEDB}" destId="{0385C91E-272E-4A76-B0DF-5E60B9165200}" srcOrd="1" destOrd="0" presId="urn:microsoft.com/office/officeart/2005/8/layout/list1"/>
    <dgm:cxn modelId="{90054F77-767C-4A60-B158-824E81D03A15}" type="presOf" srcId="{85CE404A-6E6D-4460-A6F1-25C39B06A36F}" destId="{2D2A4389-CC14-4E5A-8D9B-96DE481C9659}" srcOrd="0" destOrd="0" presId="urn:microsoft.com/office/officeart/2005/8/layout/list1"/>
    <dgm:cxn modelId="{EDFCBC13-9A7E-4B47-82AE-1F1DF8515C4D}" type="presOf" srcId="{88E7A175-905B-4F4A-A247-2C88371BDA25}" destId="{D46C4C61-DB5C-43D6-8B4E-D2264535932B}" srcOrd="1" destOrd="0" presId="urn:microsoft.com/office/officeart/2005/8/layout/list1"/>
    <dgm:cxn modelId="{7467B720-57F7-4386-A6B0-3E228934E0A2}" type="presOf" srcId="{0624CB5D-510A-4012-92D2-3DE31EB08F55}" destId="{A90280FF-5519-478E-AC85-866DD75069B1}" srcOrd="0" destOrd="1" presId="urn:microsoft.com/office/officeart/2005/8/layout/list1"/>
    <dgm:cxn modelId="{BA4BCCC5-BB48-4B48-8E7A-ADB5DD9CDD19}" type="presOf" srcId="{15F65581-9363-42AD-B3F0-564EB444AEDB}" destId="{E395E88F-211E-434A-86B7-008DA2A1A856}" srcOrd="0" destOrd="0" presId="urn:microsoft.com/office/officeart/2005/8/layout/list1"/>
    <dgm:cxn modelId="{A9CC1B6B-C716-4F02-B6E4-50E9DB7B1948}" type="presOf" srcId="{210A123E-8874-43A0-A461-2117B1601C31}" destId="{54B3A571-F7AF-48F2-AA36-D362A986B830}" srcOrd="0" destOrd="0" presId="urn:microsoft.com/office/officeart/2005/8/layout/list1"/>
    <dgm:cxn modelId="{43715E96-375D-4AC6-B84C-0B9966C0CAC9}" type="presOf" srcId="{5C8B51AC-BF52-4212-9BF9-B50D401F5BCB}" destId="{A90280FF-5519-478E-AC85-866DD75069B1}" srcOrd="0" destOrd="0" presId="urn:microsoft.com/office/officeart/2005/8/layout/list1"/>
    <dgm:cxn modelId="{AA0AD440-B579-4BB9-8C1A-2CDC450C3CC0}" type="presOf" srcId="{85CE404A-6E6D-4460-A6F1-25C39B06A36F}" destId="{7B159FDD-8008-4762-8DBD-E6239A32E4F8}" srcOrd="1" destOrd="0" presId="urn:microsoft.com/office/officeart/2005/8/layout/list1"/>
    <dgm:cxn modelId="{EF05E2A4-75D9-4196-82A8-ABE778705B11}" type="presOf" srcId="{7C50D0BF-AF66-421E-8711-FCAC267882A3}" destId="{AFCBDD19-7B02-4661-811F-7B01610E05D6}" srcOrd="0" destOrd="0" presId="urn:microsoft.com/office/officeart/2005/8/layout/list1"/>
    <dgm:cxn modelId="{59EEBCD6-5677-4789-BE85-A837D71A51F8}" type="presOf" srcId="{7C50D0BF-AF66-421E-8711-FCAC267882A3}" destId="{424137B8-C017-4F2C-933C-AF6643C440E6}" srcOrd="1" destOrd="0" presId="urn:microsoft.com/office/officeart/2005/8/layout/list1"/>
    <dgm:cxn modelId="{0506D20F-47F4-465F-89DA-283E3A3B263F}" type="presOf" srcId="{83079ADE-CC78-46D9-A44D-18B761152AE7}" destId="{E75E5DD3-AC5F-4538-B0A5-969ADA610E20}" srcOrd="0" destOrd="0" presId="urn:microsoft.com/office/officeart/2005/8/layout/list1"/>
    <dgm:cxn modelId="{D4199C06-0A7E-42C5-853E-0FCB86EE84BA}" srcId="{88E7A175-905B-4F4A-A247-2C88371BDA25}" destId="{0624CB5D-510A-4012-92D2-3DE31EB08F55}" srcOrd="1" destOrd="0" parTransId="{88FE4D71-8D2D-41AB-A130-E23945A960B7}" sibTransId="{772C7F4B-E22D-4578-BDB6-5CEFDFDED1E1}"/>
    <dgm:cxn modelId="{DB929335-5FDD-4C86-B867-741A1D5498FB}" srcId="{210A123E-8874-43A0-A461-2117B1601C31}" destId="{85CE404A-6E6D-4460-A6F1-25C39B06A36F}" srcOrd="2" destOrd="0" parTransId="{BE16E6BE-B72F-4032-B53F-DE29D8A4D098}" sibTransId="{BC2B333A-41ED-4726-BC76-BCF0293FF350}"/>
    <dgm:cxn modelId="{3712C3DE-203F-404D-86D5-4145408C36D4}" srcId="{210A123E-8874-43A0-A461-2117B1601C31}" destId="{15F65581-9363-42AD-B3F0-564EB444AEDB}" srcOrd="3" destOrd="0" parTransId="{59115A63-5F0E-4D69-B861-884C5A08DCC6}" sibTransId="{61568A33-924E-473A-8E95-7A81F35E52E9}"/>
    <dgm:cxn modelId="{CDD3AEE3-05F6-41FB-9FE6-76AFCE49EC8C}" type="presOf" srcId="{88E7A175-905B-4F4A-A247-2C88371BDA25}" destId="{91EF708E-8CD0-44F9-93D6-F626E1DE938D}" srcOrd="0" destOrd="0" presId="urn:microsoft.com/office/officeart/2005/8/layout/list1"/>
    <dgm:cxn modelId="{A0211289-00D5-42E2-8FBC-8411DC8DC0A2}" type="presParOf" srcId="{54B3A571-F7AF-48F2-AA36-D362A986B830}" destId="{C910035A-64F9-4BFA-A69F-3B06E952B533}" srcOrd="0" destOrd="0" presId="urn:microsoft.com/office/officeart/2005/8/layout/list1"/>
    <dgm:cxn modelId="{9A890B7C-0D09-46D2-812D-75D51AACFA93}" type="presParOf" srcId="{C910035A-64F9-4BFA-A69F-3B06E952B533}" destId="{91EF708E-8CD0-44F9-93D6-F626E1DE938D}" srcOrd="0" destOrd="0" presId="urn:microsoft.com/office/officeart/2005/8/layout/list1"/>
    <dgm:cxn modelId="{56390D58-47A9-4B79-B8D7-49B0ED6B5C75}" type="presParOf" srcId="{C910035A-64F9-4BFA-A69F-3B06E952B533}" destId="{D46C4C61-DB5C-43D6-8B4E-D2264535932B}" srcOrd="1" destOrd="0" presId="urn:microsoft.com/office/officeart/2005/8/layout/list1"/>
    <dgm:cxn modelId="{4BE86679-510A-4552-8B8B-D0AA3DE87678}" type="presParOf" srcId="{54B3A571-F7AF-48F2-AA36-D362A986B830}" destId="{D0259E54-6DA6-4B10-8DA3-313BC762517B}" srcOrd="1" destOrd="0" presId="urn:microsoft.com/office/officeart/2005/8/layout/list1"/>
    <dgm:cxn modelId="{D887565F-E7F8-42DE-9EC1-6D1926132402}" type="presParOf" srcId="{54B3A571-F7AF-48F2-AA36-D362A986B830}" destId="{A90280FF-5519-478E-AC85-866DD75069B1}" srcOrd="2" destOrd="0" presId="urn:microsoft.com/office/officeart/2005/8/layout/list1"/>
    <dgm:cxn modelId="{FBF9EDCC-F142-4673-8799-770ABFB4C173}" type="presParOf" srcId="{54B3A571-F7AF-48F2-AA36-D362A986B830}" destId="{BC046AED-A038-4B27-A1B8-D7EB0BDFB7AE}" srcOrd="3" destOrd="0" presId="urn:microsoft.com/office/officeart/2005/8/layout/list1"/>
    <dgm:cxn modelId="{E9255EF7-B567-4B33-B551-C64979D3D190}" type="presParOf" srcId="{54B3A571-F7AF-48F2-AA36-D362A986B830}" destId="{6EBA2AA8-0B1D-43FB-97D4-CB22C912B783}" srcOrd="4" destOrd="0" presId="urn:microsoft.com/office/officeart/2005/8/layout/list1"/>
    <dgm:cxn modelId="{AD652D54-86CD-47EF-8310-DF12FC9AD13D}" type="presParOf" srcId="{6EBA2AA8-0B1D-43FB-97D4-CB22C912B783}" destId="{AFCBDD19-7B02-4661-811F-7B01610E05D6}" srcOrd="0" destOrd="0" presId="urn:microsoft.com/office/officeart/2005/8/layout/list1"/>
    <dgm:cxn modelId="{3A219D92-8751-4115-B41E-44B056C9534E}" type="presParOf" srcId="{6EBA2AA8-0B1D-43FB-97D4-CB22C912B783}" destId="{424137B8-C017-4F2C-933C-AF6643C440E6}" srcOrd="1" destOrd="0" presId="urn:microsoft.com/office/officeart/2005/8/layout/list1"/>
    <dgm:cxn modelId="{8A782CAF-51B1-47C7-9047-5F55FF379319}" type="presParOf" srcId="{54B3A571-F7AF-48F2-AA36-D362A986B830}" destId="{E8CF0AB4-EE41-4CC8-A836-D34AEC567E3E}" srcOrd="5" destOrd="0" presId="urn:microsoft.com/office/officeart/2005/8/layout/list1"/>
    <dgm:cxn modelId="{DC0D8DB7-21DB-4938-B736-F740CEA0B6AE}" type="presParOf" srcId="{54B3A571-F7AF-48F2-AA36-D362A986B830}" destId="{88CE5100-9644-4394-8425-21A37DCB2B75}" srcOrd="6" destOrd="0" presId="urn:microsoft.com/office/officeart/2005/8/layout/list1"/>
    <dgm:cxn modelId="{3D672CEE-FF92-4E05-91AF-97EDC561B717}" type="presParOf" srcId="{54B3A571-F7AF-48F2-AA36-D362A986B830}" destId="{C6231C86-9486-4E54-9113-E16262E25DDC}" srcOrd="7" destOrd="0" presId="urn:microsoft.com/office/officeart/2005/8/layout/list1"/>
    <dgm:cxn modelId="{379C49F2-717D-41F8-B39E-390ABF26E8F1}" type="presParOf" srcId="{54B3A571-F7AF-48F2-AA36-D362A986B830}" destId="{6D36F475-036C-405F-A219-D6BAC8F8EB68}" srcOrd="8" destOrd="0" presId="urn:microsoft.com/office/officeart/2005/8/layout/list1"/>
    <dgm:cxn modelId="{E8078AF2-D643-444E-84BC-54B426B2EAE0}" type="presParOf" srcId="{6D36F475-036C-405F-A219-D6BAC8F8EB68}" destId="{2D2A4389-CC14-4E5A-8D9B-96DE481C9659}" srcOrd="0" destOrd="0" presId="urn:microsoft.com/office/officeart/2005/8/layout/list1"/>
    <dgm:cxn modelId="{FE7729D3-76E4-4D0F-8D0F-202DE0F05353}" type="presParOf" srcId="{6D36F475-036C-405F-A219-D6BAC8F8EB68}" destId="{7B159FDD-8008-4762-8DBD-E6239A32E4F8}" srcOrd="1" destOrd="0" presId="urn:microsoft.com/office/officeart/2005/8/layout/list1"/>
    <dgm:cxn modelId="{84077FB7-33B0-4A18-B344-277924600223}" type="presParOf" srcId="{54B3A571-F7AF-48F2-AA36-D362A986B830}" destId="{8DFC93B9-F2B2-4C5C-AA69-9E39D9180E09}" srcOrd="9" destOrd="0" presId="urn:microsoft.com/office/officeart/2005/8/layout/list1"/>
    <dgm:cxn modelId="{5BC97C52-3364-4488-A489-57A5C9D64E41}" type="presParOf" srcId="{54B3A571-F7AF-48F2-AA36-D362A986B830}" destId="{8A6EA936-D720-4340-B4A9-BB71C416D149}" srcOrd="10" destOrd="0" presId="urn:microsoft.com/office/officeart/2005/8/layout/list1"/>
    <dgm:cxn modelId="{B8085486-9785-446D-89D9-D621C1376EA0}" type="presParOf" srcId="{54B3A571-F7AF-48F2-AA36-D362A986B830}" destId="{114D81A8-3F3D-473F-8F7B-D5E506D24807}" srcOrd="11" destOrd="0" presId="urn:microsoft.com/office/officeart/2005/8/layout/list1"/>
    <dgm:cxn modelId="{AF14E3DB-7B42-4F59-9E88-ED0E855FE9D5}" type="presParOf" srcId="{54B3A571-F7AF-48F2-AA36-D362A986B830}" destId="{3B3B0574-189E-47ED-8202-19DB4FCBA995}" srcOrd="12" destOrd="0" presId="urn:microsoft.com/office/officeart/2005/8/layout/list1"/>
    <dgm:cxn modelId="{AF89700C-2270-4EF9-B63F-682B9471A644}" type="presParOf" srcId="{3B3B0574-189E-47ED-8202-19DB4FCBA995}" destId="{E395E88F-211E-434A-86B7-008DA2A1A856}" srcOrd="0" destOrd="0" presId="urn:microsoft.com/office/officeart/2005/8/layout/list1"/>
    <dgm:cxn modelId="{9638E4E2-4A8C-4204-8CC0-3409ABF96F5E}" type="presParOf" srcId="{3B3B0574-189E-47ED-8202-19DB4FCBA995}" destId="{0385C91E-272E-4A76-B0DF-5E60B9165200}" srcOrd="1" destOrd="0" presId="urn:microsoft.com/office/officeart/2005/8/layout/list1"/>
    <dgm:cxn modelId="{9137413C-F5F6-4C2D-A784-21712DACF4B6}" type="presParOf" srcId="{54B3A571-F7AF-48F2-AA36-D362A986B830}" destId="{FF511C53-6DD5-472F-92CA-CD8EA761329E}" srcOrd="13" destOrd="0" presId="urn:microsoft.com/office/officeart/2005/8/layout/list1"/>
    <dgm:cxn modelId="{12CCD229-886A-4C10-BB25-99A9545E5FC0}" type="presParOf" srcId="{54B3A571-F7AF-48F2-AA36-D362A986B830}" destId="{E75E5DD3-AC5F-4538-B0A5-969ADA610E20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10A123E-8874-43A0-A461-2117B1601C31}" type="doc">
      <dgm:prSet loTypeId="urn:microsoft.com/office/officeart/2005/8/layout/list1" loCatId="list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225C81CC-A83C-4BDD-873D-12D8E05A615D}">
      <dgm:prSet/>
      <dgm:spPr/>
      <dgm:t>
        <a:bodyPr/>
        <a:lstStyle/>
        <a:p>
          <a:pPr rtl="0"/>
          <a:r>
            <a:rPr lang="cs-CZ" dirty="0" smtClean="0"/>
            <a:t>Požadavky na varianty nabídek</a:t>
          </a:r>
          <a:endParaRPr lang="cs-CZ" dirty="0"/>
        </a:p>
      </dgm:t>
    </dgm:pt>
    <dgm:pt modelId="{1F17EDE6-C5E3-4A5B-8C45-BDCB0AF546DA}" type="parTrans" cxnId="{6C1B21A3-5F52-4D16-9240-B64CB3AD212F}">
      <dgm:prSet/>
      <dgm:spPr/>
      <dgm:t>
        <a:bodyPr/>
        <a:lstStyle/>
        <a:p>
          <a:endParaRPr lang="cs-CZ"/>
        </a:p>
      </dgm:t>
    </dgm:pt>
    <dgm:pt modelId="{C377C675-59E7-4415-B87E-60236C81B09A}" type="sibTrans" cxnId="{6C1B21A3-5F52-4D16-9240-B64CB3AD212F}">
      <dgm:prSet/>
      <dgm:spPr/>
      <dgm:t>
        <a:bodyPr/>
        <a:lstStyle/>
        <a:p>
          <a:endParaRPr lang="cs-CZ"/>
        </a:p>
      </dgm:t>
    </dgm:pt>
    <dgm:pt modelId="{503F07C0-C21D-4A72-A118-341107764365}">
      <dgm:prSet/>
      <dgm:spPr/>
      <dgm:t>
        <a:bodyPr/>
        <a:lstStyle/>
        <a:p>
          <a:r>
            <a:rPr lang="cs-CZ" dirty="0" smtClean="0"/>
            <a:t>Požadavek na způsob zpracování nabídkové ceny</a:t>
          </a:r>
          <a:endParaRPr lang="cs-CZ" dirty="0"/>
        </a:p>
      </dgm:t>
    </dgm:pt>
    <dgm:pt modelId="{C17C93F3-7D88-409B-BB35-328CECCB7FFD}" type="parTrans" cxnId="{0170A030-19BE-4DDE-82E1-B2E98B93B24F}">
      <dgm:prSet/>
      <dgm:spPr/>
      <dgm:t>
        <a:bodyPr/>
        <a:lstStyle/>
        <a:p>
          <a:endParaRPr lang="cs-CZ"/>
        </a:p>
      </dgm:t>
    </dgm:pt>
    <dgm:pt modelId="{C5915F8B-D4E8-47A2-A0E0-5906B76DAC82}" type="sibTrans" cxnId="{0170A030-19BE-4DDE-82E1-B2E98B93B24F}">
      <dgm:prSet/>
      <dgm:spPr/>
      <dgm:t>
        <a:bodyPr/>
        <a:lstStyle/>
        <a:p>
          <a:endParaRPr lang="cs-CZ"/>
        </a:p>
      </dgm:t>
    </dgm:pt>
    <dgm:pt modelId="{FB139ACE-8203-4E79-A240-A83FED791AF9}">
      <dgm:prSet/>
      <dgm:spPr/>
      <dgm:t>
        <a:bodyPr/>
        <a:lstStyle/>
        <a:p>
          <a:r>
            <a:rPr lang="cs-CZ" dirty="0" smtClean="0"/>
            <a:t>Podmínky a požadavky na zpracování nabídky</a:t>
          </a:r>
          <a:endParaRPr lang="cs-CZ" dirty="0"/>
        </a:p>
      </dgm:t>
    </dgm:pt>
    <dgm:pt modelId="{8EEB8D17-1F43-4525-B8B4-9E8ECC41A8F0}" type="parTrans" cxnId="{A0559802-8AD8-44EF-8B40-11FD33092BEC}">
      <dgm:prSet/>
      <dgm:spPr/>
      <dgm:t>
        <a:bodyPr/>
        <a:lstStyle/>
        <a:p>
          <a:endParaRPr lang="cs-CZ"/>
        </a:p>
      </dgm:t>
    </dgm:pt>
    <dgm:pt modelId="{3076B2AE-6CB3-400B-94E5-B3DF605B1790}" type="sibTrans" cxnId="{A0559802-8AD8-44EF-8B40-11FD33092BEC}">
      <dgm:prSet/>
      <dgm:spPr/>
      <dgm:t>
        <a:bodyPr/>
        <a:lstStyle/>
        <a:p>
          <a:endParaRPr lang="cs-CZ"/>
        </a:p>
      </dgm:t>
    </dgm:pt>
    <dgm:pt modelId="{A8FA8D15-6827-4258-991A-566F14115014}">
      <dgm:prSet/>
      <dgm:spPr/>
      <dgm:t>
        <a:bodyPr/>
        <a:lstStyle/>
        <a:p>
          <a:r>
            <a:rPr lang="cs-CZ" dirty="0" smtClean="0"/>
            <a:t>Požadavky na zabezpečení dodávek</a:t>
          </a:r>
          <a:endParaRPr lang="cs-CZ" dirty="0"/>
        </a:p>
      </dgm:t>
    </dgm:pt>
    <dgm:pt modelId="{CC50B360-9548-45DF-BCC1-CEB3FA883B63}" type="parTrans" cxnId="{7D5445A7-93CA-45FB-A692-F436EEC7106C}">
      <dgm:prSet/>
      <dgm:spPr/>
      <dgm:t>
        <a:bodyPr/>
        <a:lstStyle/>
        <a:p>
          <a:endParaRPr lang="cs-CZ"/>
        </a:p>
      </dgm:t>
    </dgm:pt>
    <dgm:pt modelId="{8208C214-71F3-44E9-B7D4-A7D4B1FDBD4B}" type="sibTrans" cxnId="{7D5445A7-93CA-45FB-A692-F436EEC7106C}">
      <dgm:prSet/>
      <dgm:spPr/>
      <dgm:t>
        <a:bodyPr/>
        <a:lstStyle/>
        <a:p>
          <a:endParaRPr lang="cs-CZ"/>
        </a:p>
      </dgm:t>
    </dgm:pt>
    <dgm:pt modelId="{5013A565-9495-4C93-A6B3-CEDCFAE8552C}">
      <dgm:prSet/>
      <dgm:spPr/>
      <dgm:t>
        <a:bodyPr/>
        <a:lstStyle/>
        <a:p>
          <a:r>
            <a:rPr lang="cs-CZ" dirty="0" smtClean="0"/>
            <a:t>Způsob hodnocení nabídek</a:t>
          </a:r>
          <a:endParaRPr lang="cs-CZ" dirty="0"/>
        </a:p>
      </dgm:t>
    </dgm:pt>
    <dgm:pt modelId="{07192C70-22E2-4A44-8CE0-590E147E4D8A}" type="parTrans" cxnId="{A28BCB0B-A5E7-4C28-B3C5-674A2A2AD45A}">
      <dgm:prSet/>
      <dgm:spPr/>
      <dgm:t>
        <a:bodyPr/>
        <a:lstStyle/>
        <a:p>
          <a:endParaRPr lang="cs-CZ"/>
        </a:p>
      </dgm:t>
    </dgm:pt>
    <dgm:pt modelId="{DCE3977D-824E-4C37-A579-3B6A975D0826}" type="sibTrans" cxnId="{A28BCB0B-A5E7-4C28-B3C5-674A2A2AD45A}">
      <dgm:prSet/>
      <dgm:spPr/>
      <dgm:t>
        <a:bodyPr/>
        <a:lstStyle/>
        <a:p>
          <a:endParaRPr lang="cs-CZ"/>
        </a:p>
      </dgm:t>
    </dgm:pt>
    <dgm:pt modelId="{D991BBCF-C6AB-4985-9251-8CBB6E96BE98}">
      <dgm:prSet/>
      <dgm:spPr/>
      <dgm:t>
        <a:bodyPr/>
        <a:lstStyle/>
        <a:p>
          <a:pPr rtl="0"/>
          <a:r>
            <a:rPr lang="cs-CZ" dirty="0" smtClean="0"/>
            <a:t>pokud je zadavatel připustil</a:t>
          </a:r>
          <a:endParaRPr lang="cs-CZ" dirty="0"/>
        </a:p>
      </dgm:t>
    </dgm:pt>
    <dgm:pt modelId="{D7752503-5DD4-45EA-B3A2-4F5661FAE517}" type="parTrans" cxnId="{F7828FF0-56D5-4DE4-B8A8-C2473941FE0D}">
      <dgm:prSet/>
      <dgm:spPr/>
      <dgm:t>
        <a:bodyPr/>
        <a:lstStyle/>
        <a:p>
          <a:endParaRPr lang="cs-CZ"/>
        </a:p>
      </dgm:t>
    </dgm:pt>
    <dgm:pt modelId="{6C8F1A14-0228-4051-A5BE-7F78BA21F981}" type="sibTrans" cxnId="{F7828FF0-56D5-4DE4-B8A8-C2473941FE0D}">
      <dgm:prSet/>
      <dgm:spPr/>
      <dgm:t>
        <a:bodyPr/>
        <a:lstStyle/>
        <a:p>
          <a:endParaRPr lang="cs-CZ"/>
        </a:p>
      </dgm:t>
    </dgm:pt>
    <dgm:pt modelId="{BBBF7957-F113-4092-93F0-C13C8CCEBCA9}">
      <dgm:prSet/>
      <dgm:spPr/>
      <dgm:t>
        <a:bodyPr/>
        <a:lstStyle/>
        <a:p>
          <a:r>
            <a:rPr lang="cs-CZ" dirty="0" smtClean="0"/>
            <a:t>je-li to odůvodněno předmětem veřejné zakázky</a:t>
          </a:r>
          <a:endParaRPr lang="cs-CZ" dirty="0"/>
        </a:p>
      </dgm:t>
    </dgm:pt>
    <dgm:pt modelId="{0D545C04-95E7-4A35-8795-079386253362}" type="parTrans" cxnId="{C6720502-4E2A-411A-86A9-8CC6888EA889}">
      <dgm:prSet/>
      <dgm:spPr/>
      <dgm:t>
        <a:bodyPr/>
        <a:lstStyle/>
        <a:p>
          <a:endParaRPr lang="cs-CZ"/>
        </a:p>
      </dgm:t>
    </dgm:pt>
    <dgm:pt modelId="{C81F49C2-83C1-481F-8F78-2DD2F0D6201F}" type="sibTrans" cxnId="{C6720502-4E2A-411A-86A9-8CC6888EA889}">
      <dgm:prSet/>
      <dgm:spPr/>
      <dgm:t>
        <a:bodyPr/>
        <a:lstStyle/>
        <a:p>
          <a:endParaRPr lang="cs-CZ"/>
        </a:p>
      </dgm:t>
    </dgm:pt>
    <dgm:pt modelId="{437E7B66-C89E-43F2-919F-F659A7527356}">
      <dgm:prSet/>
      <dgm:spPr/>
      <dgm:t>
        <a:bodyPr/>
        <a:lstStyle/>
        <a:p>
          <a:r>
            <a:rPr lang="cs-CZ" dirty="0" smtClean="0"/>
            <a:t>podle hodnotících kritérií</a:t>
          </a:r>
          <a:endParaRPr lang="cs-CZ" dirty="0"/>
        </a:p>
      </dgm:t>
    </dgm:pt>
    <dgm:pt modelId="{68001E88-88CD-4463-8F1D-EC07960E378A}" type="parTrans" cxnId="{A944B005-B250-4BFE-9351-3DF013CEAC3B}">
      <dgm:prSet/>
      <dgm:spPr/>
      <dgm:t>
        <a:bodyPr/>
        <a:lstStyle/>
        <a:p>
          <a:endParaRPr lang="cs-CZ"/>
        </a:p>
      </dgm:t>
    </dgm:pt>
    <dgm:pt modelId="{101F4F15-E5DE-483B-B19E-25AC7F6C292C}" type="sibTrans" cxnId="{A944B005-B250-4BFE-9351-3DF013CEAC3B}">
      <dgm:prSet/>
      <dgm:spPr/>
      <dgm:t>
        <a:bodyPr/>
        <a:lstStyle/>
        <a:p>
          <a:endParaRPr lang="cs-CZ"/>
        </a:p>
      </dgm:t>
    </dgm:pt>
    <dgm:pt modelId="{54B3A571-F7AF-48F2-AA36-D362A986B830}" type="pres">
      <dgm:prSet presAssocID="{210A123E-8874-43A0-A461-2117B1601C3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43971D0-A1E3-4388-B904-E15671E69A38}" type="pres">
      <dgm:prSet presAssocID="{225C81CC-A83C-4BDD-873D-12D8E05A615D}" presName="parentLin" presStyleCnt="0"/>
      <dgm:spPr/>
    </dgm:pt>
    <dgm:pt modelId="{7228A89D-2C29-4668-8A9A-16BE43C6315F}" type="pres">
      <dgm:prSet presAssocID="{225C81CC-A83C-4BDD-873D-12D8E05A615D}" presName="parentLeftMargin" presStyleLbl="node1" presStyleIdx="0" presStyleCnt="5"/>
      <dgm:spPr/>
      <dgm:t>
        <a:bodyPr/>
        <a:lstStyle/>
        <a:p>
          <a:endParaRPr lang="cs-CZ"/>
        </a:p>
      </dgm:t>
    </dgm:pt>
    <dgm:pt modelId="{71D4EC42-55D0-4527-A884-8329EA43D5BA}" type="pres">
      <dgm:prSet presAssocID="{225C81CC-A83C-4BDD-873D-12D8E05A615D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A2F7921-3189-414A-8A8B-8261B033E0D7}" type="pres">
      <dgm:prSet presAssocID="{225C81CC-A83C-4BDD-873D-12D8E05A615D}" presName="negativeSpace" presStyleCnt="0"/>
      <dgm:spPr/>
    </dgm:pt>
    <dgm:pt modelId="{7A35CDB8-A674-4F1E-8709-A828AE5612C5}" type="pres">
      <dgm:prSet presAssocID="{225C81CC-A83C-4BDD-873D-12D8E05A615D}" presName="childText" presStyleLbl="conFgAcc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3C95B95-F5CD-47E8-B921-CAAB7ACA8CA1}" type="pres">
      <dgm:prSet presAssocID="{C377C675-59E7-4415-B87E-60236C81B09A}" presName="spaceBetweenRectangles" presStyleCnt="0"/>
      <dgm:spPr/>
    </dgm:pt>
    <dgm:pt modelId="{1281A932-3E0A-447E-9311-875DD577961E}" type="pres">
      <dgm:prSet presAssocID="{503F07C0-C21D-4A72-A118-341107764365}" presName="parentLin" presStyleCnt="0"/>
      <dgm:spPr/>
    </dgm:pt>
    <dgm:pt modelId="{3D8EB03E-4ABA-4B08-AE30-C5E066CED774}" type="pres">
      <dgm:prSet presAssocID="{503F07C0-C21D-4A72-A118-341107764365}" presName="parentLeftMargin" presStyleLbl="node1" presStyleIdx="0" presStyleCnt="5"/>
      <dgm:spPr/>
      <dgm:t>
        <a:bodyPr/>
        <a:lstStyle/>
        <a:p>
          <a:endParaRPr lang="cs-CZ"/>
        </a:p>
      </dgm:t>
    </dgm:pt>
    <dgm:pt modelId="{B6EB6761-16E8-4CCB-B62C-0E8C2F393C10}" type="pres">
      <dgm:prSet presAssocID="{503F07C0-C21D-4A72-A118-341107764365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55521BB-CA6C-40DF-9E98-32BC0E6DCC83}" type="pres">
      <dgm:prSet presAssocID="{503F07C0-C21D-4A72-A118-341107764365}" presName="negativeSpace" presStyleCnt="0"/>
      <dgm:spPr/>
    </dgm:pt>
    <dgm:pt modelId="{29982439-FBE1-4170-A87C-927E5E4F02A1}" type="pres">
      <dgm:prSet presAssocID="{503F07C0-C21D-4A72-A118-341107764365}" presName="childText" presStyleLbl="conFgAcc1" presStyleIdx="1" presStyleCnt="5">
        <dgm:presLayoutVars>
          <dgm:bulletEnabled val="1"/>
        </dgm:presLayoutVars>
      </dgm:prSet>
      <dgm:spPr/>
    </dgm:pt>
    <dgm:pt modelId="{9A22127B-A21B-4F06-8CE4-FBCF92F9B2AA}" type="pres">
      <dgm:prSet presAssocID="{C5915F8B-D4E8-47A2-A0E0-5906B76DAC82}" presName="spaceBetweenRectangles" presStyleCnt="0"/>
      <dgm:spPr/>
    </dgm:pt>
    <dgm:pt modelId="{26F96C66-EE38-4EF3-B307-C6E9417308BF}" type="pres">
      <dgm:prSet presAssocID="{FB139ACE-8203-4E79-A240-A83FED791AF9}" presName="parentLin" presStyleCnt="0"/>
      <dgm:spPr/>
    </dgm:pt>
    <dgm:pt modelId="{1DF4FE87-1C3C-4267-A40F-C62BFDFB9692}" type="pres">
      <dgm:prSet presAssocID="{FB139ACE-8203-4E79-A240-A83FED791AF9}" presName="parentLeftMargin" presStyleLbl="node1" presStyleIdx="1" presStyleCnt="5"/>
      <dgm:spPr/>
      <dgm:t>
        <a:bodyPr/>
        <a:lstStyle/>
        <a:p>
          <a:endParaRPr lang="cs-CZ"/>
        </a:p>
      </dgm:t>
    </dgm:pt>
    <dgm:pt modelId="{0CE574E4-1BFB-4945-9FB7-C469E39F8B10}" type="pres">
      <dgm:prSet presAssocID="{FB139ACE-8203-4E79-A240-A83FED791AF9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DE9A210-2549-4502-96AC-4582FC67DABA}" type="pres">
      <dgm:prSet presAssocID="{FB139ACE-8203-4E79-A240-A83FED791AF9}" presName="negativeSpace" presStyleCnt="0"/>
      <dgm:spPr/>
    </dgm:pt>
    <dgm:pt modelId="{4E0DADBB-13E3-4CEF-A2AC-87C4B8558389}" type="pres">
      <dgm:prSet presAssocID="{FB139ACE-8203-4E79-A240-A83FED791AF9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CDF144D-76D9-43DE-9F23-935571282A6B}" type="pres">
      <dgm:prSet presAssocID="{3076B2AE-6CB3-400B-94E5-B3DF605B1790}" presName="spaceBetweenRectangles" presStyleCnt="0"/>
      <dgm:spPr/>
    </dgm:pt>
    <dgm:pt modelId="{39E83252-0F05-49C7-A1BD-2EA9B622D912}" type="pres">
      <dgm:prSet presAssocID="{A8FA8D15-6827-4258-991A-566F14115014}" presName="parentLin" presStyleCnt="0"/>
      <dgm:spPr/>
    </dgm:pt>
    <dgm:pt modelId="{B5B4DC01-5D62-4723-A6EA-3019DA4F2E1C}" type="pres">
      <dgm:prSet presAssocID="{A8FA8D15-6827-4258-991A-566F14115014}" presName="parentLeftMargin" presStyleLbl="node1" presStyleIdx="2" presStyleCnt="5"/>
      <dgm:spPr/>
      <dgm:t>
        <a:bodyPr/>
        <a:lstStyle/>
        <a:p>
          <a:endParaRPr lang="cs-CZ"/>
        </a:p>
      </dgm:t>
    </dgm:pt>
    <dgm:pt modelId="{36193C18-D367-48FC-9457-ECE0383C3EDD}" type="pres">
      <dgm:prSet presAssocID="{A8FA8D15-6827-4258-991A-566F14115014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CF25AF3-CC88-43FF-BEB6-BD1448D0136F}" type="pres">
      <dgm:prSet presAssocID="{A8FA8D15-6827-4258-991A-566F14115014}" presName="negativeSpace" presStyleCnt="0"/>
      <dgm:spPr/>
    </dgm:pt>
    <dgm:pt modelId="{323384CD-1C3E-4D52-909D-07B133ED10DC}" type="pres">
      <dgm:prSet presAssocID="{A8FA8D15-6827-4258-991A-566F14115014}" presName="childText" presStyleLbl="conFgAcc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23BA53F-47C8-48F4-8A66-696813CF9B69}" type="pres">
      <dgm:prSet presAssocID="{8208C214-71F3-44E9-B7D4-A7D4B1FDBD4B}" presName="spaceBetweenRectangles" presStyleCnt="0"/>
      <dgm:spPr/>
    </dgm:pt>
    <dgm:pt modelId="{F8891AB9-3D13-404B-A586-80E789E48368}" type="pres">
      <dgm:prSet presAssocID="{5013A565-9495-4C93-A6B3-CEDCFAE8552C}" presName="parentLin" presStyleCnt="0"/>
      <dgm:spPr/>
    </dgm:pt>
    <dgm:pt modelId="{02B4C965-4F5A-4DDA-890C-FEA6F7AB0125}" type="pres">
      <dgm:prSet presAssocID="{5013A565-9495-4C93-A6B3-CEDCFAE8552C}" presName="parentLeftMargin" presStyleLbl="node1" presStyleIdx="3" presStyleCnt="5"/>
      <dgm:spPr/>
      <dgm:t>
        <a:bodyPr/>
        <a:lstStyle/>
        <a:p>
          <a:endParaRPr lang="cs-CZ"/>
        </a:p>
      </dgm:t>
    </dgm:pt>
    <dgm:pt modelId="{A888A2AE-EBF1-4856-A725-4CA68F7CA514}" type="pres">
      <dgm:prSet presAssocID="{5013A565-9495-4C93-A6B3-CEDCFAE8552C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4D83CF3-EA1D-4072-8CBC-11C6108B1B27}" type="pres">
      <dgm:prSet presAssocID="{5013A565-9495-4C93-A6B3-CEDCFAE8552C}" presName="negativeSpace" presStyleCnt="0"/>
      <dgm:spPr/>
    </dgm:pt>
    <dgm:pt modelId="{4066BF4F-B228-4CA6-9214-FA18E20921E2}" type="pres">
      <dgm:prSet presAssocID="{5013A565-9495-4C93-A6B3-CEDCFAE8552C}" presName="childText" presStyleLbl="conFgAcc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3A37D52-E3AC-4E12-B3AA-0282B76F6250}" type="presOf" srcId="{210A123E-8874-43A0-A461-2117B1601C31}" destId="{54B3A571-F7AF-48F2-AA36-D362A986B830}" srcOrd="0" destOrd="0" presId="urn:microsoft.com/office/officeart/2005/8/layout/list1"/>
    <dgm:cxn modelId="{CFD7A548-4C13-4C88-8027-C3104354F495}" type="presOf" srcId="{D991BBCF-C6AB-4985-9251-8CBB6E96BE98}" destId="{7A35CDB8-A674-4F1E-8709-A828AE5612C5}" srcOrd="0" destOrd="0" presId="urn:microsoft.com/office/officeart/2005/8/layout/list1"/>
    <dgm:cxn modelId="{0170A030-19BE-4DDE-82E1-B2E98B93B24F}" srcId="{210A123E-8874-43A0-A461-2117B1601C31}" destId="{503F07C0-C21D-4A72-A118-341107764365}" srcOrd="1" destOrd="0" parTransId="{C17C93F3-7D88-409B-BB35-328CECCB7FFD}" sibTransId="{C5915F8B-D4E8-47A2-A0E0-5906B76DAC82}"/>
    <dgm:cxn modelId="{CFE07CB3-7622-4133-8828-BB9199CFD757}" type="presOf" srcId="{BBBF7957-F113-4092-93F0-C13C8CCEBCA9}" destId="{323384CD-1C3E-4D52-909D-07B133ED10DC}" srcOrd="0" destOrd="0" presId="urn:microsoft.com/office/officeart/2005/8/layout/list1"/>
    <dgm:cxn modelId="{F7828FF0-56D5-4DE4-B8A8-C2473941FE0D}" srcId="{225C81CC-A83C-4BDD-873D-12D8E05A615D}" destId="{D991BBCF-C6AB-4985-9251-8CBB6E96BE98}" srcOrd="0" destOrd="0" parTransId="{D7752503-5DD4-45EA-B3A2-4F5661FAE517}" sibTransId="{6C8F1A14-0228-4051-A5BE-7F78BA21F981}"/>
    <dgm:cxn modelId="{D556982C-D982-41C9-A4CA-265FAD227520}" type="presOf" srcId="{5013A565-9495-4C93-A6B3-CEDCFAE8552C}" destId="{A888A2AE-EBF1-4856-A725-4CA68F7CA514}" srcOrd="1" destOrd="0" presId="urn:microsoft.com/office/officeart/2005/8/layout/list1"/>
    <dgm:cxn modelId="{A28BCB0B-A5E7-4C28-B3C5-674A2A2AD45A}" srcId="{210A123E-8874-43A0-A461-2117B1601C31}" destId="{5013A565-9495-4C93-A6B3-CEDCFAE8552C}" srcOrd="4" destOrd="0" parTransId="{07192C70-22E2-4A44-8CE0-590E147E4D8A}" sibTransId="{DCE3977D-824E-4C37-A579-3B6A975D0826}"/>
    <dgm:cxn modelId="{450DE389-760F-4AF3-9615-70E42514A36A}" type="presOf" srcId="{437E7B66-C89E-43F2-919F-F659A7527356}" destId="{4066BF4F-B228-4CA6-9214-FA18E20921E2}" srcOrd="0" destOrd="0" presId="urn:microsoft.com/office/officeart/2005/8/layout/list1"/>
    <dgm:cxn modelId="{A0559802-8AD8-44EF-8B40-11FD33092BEC}" srcId="{210A123E-8874-43A0-A461-2117B1601C31}" destId="{FB139ACE-8203-4E79-A240-A83FED791AF9}" srcOrd="2" destOrd="0" parTransId="{8EEB8D17-1F43-4525-B8B4-9E8ECC41A8F0}" sibTransId="{3076B2AE-6CB3-400B-94E5-B3DF605B1790}"/>
    <dgm:cxn modelId="{8267F998-EE29-4F09-B444-79C0C3E5E4E7}" type="presOf" srcId="{5013A565-9495-4C93-A6B3-CEDCFAE8552C}" destId="{02B4C965-4F5A-4DDA-890C-FEA6F7AB0125}" srcOrd="0" destOrd="0" presId="urn:microsoft.com/office/officeart/2005/8/layout/list1"/>
    <dgm:cxn modelId="{CE6FB8DB-2C85-49BB-924F-DE1671BFD495}" type="presOf" srcId="{225C81CC-A83C-4BDD-873D-12D8E05A615D}" destId="{7228A89D-2C29-4668-8A9A-16BE43C6315F}" srcOrd="0" destOrd="0" presId="urn:microsoft.com/office/officeart/2005/8/layout/list1"/>
    <dgm:cxn modelId="{9FCAE020-DA67-46AC-9A28-9A62821BA749}" type="presOf" srcId="{FB139ACE-8203-4E79-A240-A83FED791AF9}" destId="{0CE574E4-1BFB-4945-9FB7-C469E39F8B10}" srcOrd="1" destOrd="0" presId="urn:microsoft.com/office/officeart/2005/8/layout/list1"/>
    <dgm:cxn modelId="{8E5A95B3-A976-4EEC-B644-3C13150758D6}" type="presOf" srcId="{503F07C0-C21D-4A72-A118-341107764365}" destId="{B6EB6761-16E8-4CCB-B62C-0E8C2F393C10}" srcOrd="1" destOrd="0" presId="urn:microsoft.com/office/officeart/2005/8/layout/list1"/>
    <dgm:cxn modelId="{A944B005-B250-4BFE-9351-3DF013CEAC3B}" srcId="{5013A565-9495-4C93-A6B3-CEDCFAE8552C}" destId="{437E7B66-C89E-43F2-919F-F659A7527356}" srcOrd="0" destOrd="0" parTransId="{68001E88-88CD-4463-8F1D-EC07960E378A}" sibTransId="{101F4F15-E5DE-483B-B19E-25AC7F6C292C}"/>
    <dgm:cxn modelId="{C6720502-4E2A-411A-86A9-8CC6888EA889}" srcId="{A8FA8D15-6827-4258-991A-566F14115014}" destId="{BBBF7957-F113-4092-93F0-C13C8CCEBCA9}" srcOrd="0" destOrd="0" parTransId="{0D545C04-95E7-4A35-8795-079386253362}" sibTransId="{C81F49C2-83C1-481F-8F78-2DD2F0D6201F}"/>
    <dgm:cxn modelId="{6C1B21A3-5F52-4D16-9240-B64CB3AD212F}" srcId="{210A123E-8874-43A0-A461-2117B1601C31}" destId="{225C81CC-A83C-4BDD-873D-12D8E05A615D}" srcOrd="0" destOrd="0" parTransId="{1F17EDE6-C5E3-4A5B-8C45-BDCB0AF546DA}" sibTransId="{C377C675-59E7-4415-B87E-60236C81B09A}"/>
    <dgm:cxn modelId="{B4641BD9-8619-4E2D-9276-DC04640ADDDC}" type="presOf" srcId="{A8FA8D15-6827-4258-991A-566F14115014}" destId="{B5B4DC01-5D62-4723-A6EA-3019DA4F2E1C}" srcOrd="0" destOrd="0" presId="urn:microsoft.com/office/officeart/2005/8/layout/list1"/>
    <dgm:cxn modelId="{B5973C0E-5401-4EB1-B577-E99A34286400}" type="presOf" srcId="{A8FA8D15-6827-4258-991A-566F14115014}" destId="{36193C18-D367-48FC-9457-ECE0383C3EDD}" srcOrd="1" destOrd="0" presId="urn:microsoft.com/office/officeart/2005/8/layout/list1"/>
    <dgm:cxn modelId="{7D5445A7-93CA-45FB-A692-F436EEC7106C}" srcId="{210A123E-8874-43A0-A461-2117B1601C31}" destId="{A8FA8D15-6827-4258-991A-566F14115014}" srcOrd="3" destOrd="0" parTransId="{CC50B360-9548-45DF-BCC1-CEB3FA883B63}" sibTransId="{8208C214-71F3-44E9-B7D4-A7D4B1FDBD4B}"/>
    <dgm:cxn modelId="{E8656CBD-975D-4501-B3FC-46164889F4F7}" type="presOf" srcId="{225C81CC-A83C-4BDD-873D-12D8E05A615D}" destId="{71D4EC42-55D0-4527-A884-8329EA43D5BA}" srcOrd="1" destOrd="0" presId="urn:microsoft.com/office/officeart/2005/8/layout/list1"/>
    <dgm:cxn modelId="{FCE2A838-4F0A-4308-AA07-854B2D3F4DB4}" type="presOf" srcId="{503F07C0-C21D-4A72-A118-341107764365}" destId="{3D8EB03E-4ABA-4B08-AE30-C5E066CED774}" srcOrd="0" destOrd="0" presId="urn:microsoft.com/office/officeart/2005/8/layout/list1"/>
    <dgm:cxn modelId="{3EC74931-07D4-4FDA-8FE9-EDA3A6CBF642}" type="presOf" srcId="{FB139ACE-8203-4E79-A240-A83FED791AF9}" destId="{1DF4FE87-1C3C-4267-A40F-C62BFDFB9692}" srcOrd="0" destOrd="0" presId="urn:microsoft.com/office/officeart/2005/8/layout/list1"/>
    <dgm:cxn modelId="{9FB2C6F2-1C8B-4DDC-8154-FFE7B087DE04}" type="presParOf" srcId="{54B3A571-F7AF-48F2-AA36-D362A986B830}" destId="{443971D0-A1E3-4388-B904-E15671E69A38}" srcOrd="0" destOrd="0" presId="urn:microsoft.com/office/officeart/2005/8/layout/list1"/>
    <dgm:cxn modelId="{D3AE44CD-7AD0-4976-843F-08F8338372C2}" type="presParOf" srcId="{443971D0-A1E3-4388-B904-E15671E69A38}" destId="{7228A89D-2C29-4668-8A9A-16BE43C6315F}" srcOrd="0" destOrd="0" presId="urn:microsoft.com/office/officeart/2005/8/layout/list1"/>
    <dgm:cxn modelId="{C09035FC-724D-4A4B-93EC-EED1D41ABA42}" type="presParOf" srcId="{443971D0-A1E3-4388-B904-E15671E69A38}" destId="{71D4EC42-55D0-4527-A884-8329EA43D5BA}" srcOrd="1" destOrd="0" presId="urn:microsoft.com/office/officeart/2005/8/layout/list1"/>
    <dgm:cxn modelId="{23BD83E9-DDBC-4493-8F40-23D9BFB57EFA}" type="presParOf" srcId="{54B3A571-F7AF-48F2-AA36-D362A986B830}" destId="{5A2F7921-3189-414A-8A8B-8261B033E0D7}" srcOrd="1" destOrd="0" presId="urn:microsoft.com/office/officeart/2005/8/layout/list1"/>
    <dgm:cxn modelId="{EF387985-B4B8-4506-9523-03995C3A96E5}" type="presParOf" srcId="{54B3A571-F7AF-48F2-AA36-D362A986B830}" destId="{7A35CDB8-A674-4F1E-8709-A828AE5612C5}" srcOrd="2" destOrd="0" presId="urn:microsoft.com/office/officeart/2005/8/layout/list1"/>
    <dgm:cxn modelId="{94708E39-687E-4E0F-8ABD-AE550AFAC6B0}" type="presParOf" srcId="{54B3A571-F7AF-48F2-AA36-D362A986B830}" destId="{63C95B95-F5CD-47E8-B921-CAAB7ACA8CA1}" srcOrd="3" destOrd="0" presId="urn:microsoft.com/office/officeart/2005/8/layout/list1"/>
    <dgm:cxn modelId="{829F72C3-7125-41F5-9D9A-F29B0E959E39}" type="presParOf" srcId="{54B3A571-F7AF-48F2-AA36-D362A986B830}" destId="{1281A932-3E0A-447E-9311-875DD577961E}" srcOrd="4" destOrd="0" presId="urn:microsoft.com/office/officeart/2005/8/layout/list1"/>
    <dgm:cxn modelId="{EF91D941-2B7C-4FC9-8A8E-1A87226D15DA}" type="presParOf" srcId="{1281A932-3E0A-447E-9311-875DD577961E}" destId="{3D8EB03E-4ABA-4B08-AE30-C5E066CED774}" srcOrd="0" destOrd="0" presId="urn:microsoft.com/office/officeart/2005/8/layout/list1"/>
    <dgm:cxn modelId="{8E7FB816-F38C-4DBF-89BC-F7E3340E3121}" type="presParOf" srcId="{1281A932-3E0A-447E-9311-875DD577961E}" destId="{B6EB6761-16E8-4CCB-B62C-0E8C2F393C10}" srcOrd="1" destOrd="0" presId="urn:microsoft.com/office/officeart/2005/8/layout/list1"/>
    <dgm:cxn modelId="{B556D564-4BF8-4591-B716-1109EC538B92}" type="presParOf" srcId="{54B3A571-F7AF-48F2-AA36-D362A986B830}" destId="{355521BB-CA6C-40DF-9E98-32BC0E6DCC83}" srcOrd="5" destOrd="0" presId="urn:microsoft.com/office/officeart/2005/8/layout/list1"/>
    <dgm:cxn modelId="{870D7B3F-6C88-4C4E-A98B-BFBC31519631}" type="presParOf" srcId="{54B3A571-F7AF-48F2-AA36-D362A986B830}" destId="{29982439-FBE1-4170-A87C-927E5E4F02A1}" srcOrd="6" destOrd="0" presId="urn:microsoft.com/office/officeart/2005/8/layout/list1"/>
    <dgm:cxn modelId="{CA5B9CD2-6B26-42CD-A6FF-81BA253CB82A}" type="presParOf" srcId="{54B3A571-F7AF-48F2-AA36-D362A986B830}" destId="{9A22127B-A21B-4F06-8CE4-FBCF92F9B2AA}" srcOrd="7" destOrd="0" presId="urn:microsoft.com/office/officeart/2005/8/layout/list1"/>
    <dgm:cxn modelId="{6C6FCA22-DE3F-4A01-B432-96EEAC13B802}" type="presParOf" srcId="{54B3A571-F7AF-48F2-AA36-D362A986B830}" destId="{26F96C66-EE38-4EF3-B307-C6E9417308BF}" srcOrd="8" destOrd="0" presId="urn:microsoft.com/office/officeart/2005/8/layout/list1"/>
    <dgm:cxn modelId="{B8A6A97C-483B-487F-8F8A-55B440E1EDDA}" type="presParOf" srcId="{26F96C66-EE38-4EF3-B307-C6E9417308BF}" destId="{1DF4FE87-1C3C-4267-A40F-C62BFDFB9692}" srcOrd="0" destOrd="0" presId="urn:microsoft.com/office/officeart/2005/8/layout/list1"/>
    <dgm:cxn modelId="{9E97E944-DB71-4A58-AEFD-A1F3DC6C108F}" type="presParOf" srcId="{26F96C66-EE38-4EF3-B307-C6E9417308BF}" destId="{0CE574E4-1BFB-4945-9FB7-C469E39F8B10}" srcOrd="1" destOrd="0" presId="urn:microsoft.com/office/officeart/2005/8/layout/list1"/>
    <dgm:cxn modelId="{26CF9A51-FB66-48C9-85C1-630102347A86}" type="presParOf" srcId="{54B3A571-F7AF-48F2-AA36-D362A986B830}" destId="{EDE9A210-2549-4502-96AC-4582FC67DABA}" srcOrd="9" destOrd="0" presId="urn:microsoft.com/office/officeart/2005/8/layout/list1"/>
    <dgm:cxn modelId="{2CF0BFCB-41DE-48D8-9CDF-A0A5690B572A}" type="presParOf" srcId="{54B3A571-F7AF-48F2-AA36-D362A986B830}" destId="{4E0DADBB-13E3-4CEF-A2AC-87C4B8558389}" srcOrd="10" destOrd="0" presId="urn:microsoft.com/office/officeart/2005/8/layout/list1"/>
    <dgm:cxn modelId="{51895D3B-A579-473E-A00B-2FE918F95000}" type="presParOf" srcId="{54B3A571-F7AF-48F2-AA36-D362A986B830}" destId="{1CDF144D-76D9-43DE-9F23-935571282A6B}" srcOrd="11" destOrd="0" presId="urn:microsoft.com/office/officeart/2005/8/layout/list1"/>
    <dgm:cxn modelId="{40A9F4F1-DF76-4E9B-8D89-2AFC5F4E4A75}" type="presParOf" srcId="{54B3A571-F7AF-48F2-AA36-D362A986B830}" destId="{39E83252-0F05-49C7-A1BD-2EA9B622D912}" srcOrd="12" destOrd="0" presId="urn:microsoft.com/office/officeart/2005/8/layout/list1"/>
    <dgm:cxn modelId="{20192DAF-59EE-4CE1-BCC2-12ED4CCAB32B}" type="presParOf" srcId="{39E83252-0F05-49C7-A1BD-2EA9B622D912}" destId="{B5B4DC01-5D62-4723-A6EA-3019DA4F2E1C}" srcOrd="0" destOrd="0" presId="urn:microsoft.com/office/officeart/2005/8/layout/list1"/>
    <dgm:cxn modelId="{61F51DBA-32A8-4456-94EE-752FAB653934}" type="presParOf" srcId="{39E83252-0F05-49C7-A1BD-2EA9B622D912}" destId="{36193C18-D367-48FC-9457-ECE0383C3EDD}" srcOrd="1" destOrd="0" presId="urn:microsoft.com/office/officeart/2005/8/layout/list1"/>
    <dgm:cxn modelId="{3C7C3F4B-A446-4931-9251-CB9910C6E782}" type="presParOf" srcId="{54B3A571-F7AF-48F2-AA36-D362A986B830}" destId="{6CF25AF3-CC88-43FF-BEB6-BD1448D0136F}" srcOrd="13" destOrd="0" presId="urn:microsoft.com/office/officeart/2005/8/layout/list1"/>
    <dgm:cxn modelId="{1662071F-10B1-4711-B25B-47C5E39FD3FC}" type="presParOf" srcId="{54B3A571-F7AF-48F2-AA36-D362A986B830}" destId="{323384CD-1C3E-4D52-909D-07B133ED10DC}" srcOrd="14" destOrd="0" presId="urn:microsoft.com/office/officeart/2005/8/layout/list1"/>
    <dgm:cxn modelId="{9EA37A7F-B0F2-4F22-8A11-3279C1A23BAA}" type="presParOf" srcId="{54B3A571-F7AF-48F2-AA36-D362A986B830}" destId="{D23BA53F-47C8-48F4-8A66-696813CF9B69}" srcOrd="15" destOrd="0" presId="urn:microsoft.com/office/officeart/2005/8/layout/list1"/>
    <dgm:cxn modelId="{057C63BC-13A4-4C16-A1C4-43347141C8C1}" type="presParOf" srcId="{54B3A571-F7AF-48F2-AA36-D362A986B830}" destId="{F8891AB9-3D13-404B-A586-80E789E48368}" srcOrd="16" destOrd="0" presId="urn:microsoft.com/office/officeart/2005/8/layout/list1"/>
    <dgm:cxn modelId="{210A50D1-38A2-4D2B-AAB9-CBD3A6F28579}" type="presParOf" srcId="{F8891AB9-3D13-404B-A586-80E789E48368}" destId="{02B4C965-4F5A-4DDA-890C-FEA6F7AB0125}" srcOrd="0" destOrd="0" presId="urn:microsoft.com/office/officeart/2005/8/layout/list1"/>
    <dgm:cxn modelId="{2F67DFE2-EB7C-4AF0-8DD3-1FC6B79ECD0C}" type="presParOf" srcId="{F8891AB9-3D13-404B-A586-80E789E48368}" destId="{A888A2AE-EBF1-4856-A725-4CA68F7CA514}" srcOrd="1" destOrd="0" presId="urn:microsoft.com/office/officeart/2005/8/layout/list1"/>
    <dgm:cxn modelId="{596DE2ED-8E12-4E70-80EC-CDA3A2419D81}" type="presParOf" srcId="{54B3A571-F7AF-48F2-AA36-D362A986B830}" destId="{24D83CF3-EA1D-4072-8CBC-11C6108B1B27}" srcOrd="17" destOrd="0" presId="urn:microsoft.com/office/officeart/2005/8/layout/list1"/>
    <dgm:cxn modelId="{9B16B5B2-8A07-4A1D-A832-A99FD73FDD3A}" type="presParOf" srcId="{54B3A571-F7AF-48F2-AA36-D362A986B830}" destId="{4066BF4F-B228-4CA6-9214-FA18E20921E2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10A123E-8874-43A0-A461-2117B1601C31}" type="doc">
      <dgm:prSet loTypeId="urn:microsoft.com/office/officeart/2005/8/layout/list1" loCatId="list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5013A565-9495-4C93-A6B3-CEDCFAE8552C}">
      <dgm:prSet/>
      <dgm:spPr/>
      <dgm:t>
        <a:bodyPr/>
        <a:lstStyle/>
        <a:p>
          <a:r>
            <a:rPr lang="cs-CZ" dirty="0" smtClean="0"/>
            <a:t>Popis stávajícího stavu</a:t>
          </a:r>
          <a:endParaRPr lang="cs-CZ" dirty="0"/>
        </a:p>
      </dgm:t>
    </dgm:pt>
    <dgm:pt modelId="{07192C70-22E2-4A44-8CE0-590E147E4D8A}" type="parTrans" cxnId="{A28BCB0B-A5E7-4C28-B3C5-674A2A2AD45A}">
      <dgm:prSet/>
      <dgm:spPr/>
      <dgm:t>
        <a:bodyPr/>
        <a:lstStyle/>
        <a:p>
          <a:endParaRPr lang="cs-CZ"/>
        </a:p>
      </dgm:t>
    </dgm:pt>
    <dgm:pt modelId="{DCE3977D-824E-4C37-A579-3B6A975D0826}" type="sibTrans" cxnId="{A28BCB0B-A5E7-4C28-B3C5-674A2A2AD45A}">
      <dgm:prSet/>
      <dgm:spPr/>
      <dgm:t>
        <a:bodyPr/>
        <a:lstStyle/>
        <a:p>
          <a:endParaRPr lang="cs-CZ"/>
        </a:p>
      </dgm:t>
    </dgm:pt>
    <dgm:pt modelId="{EC361F2A-904F-41A4-A44A-4829B0637813}">
      <dgm:prSet/>
      <dgm:spPr/>
      <dgm:t>
        <a:bodyPr/>
        <a:lstStyle/>
        <a:p>
          <a:r>
            <a:rPr lang="cs-CZ" dirty="0" smtClean="0"/>
            <a:t>východiska pro nový systém</a:t>
          </a:r>
          <a:endParaRPr lang="cs-CZ" dirty="0"/>
        </a:p>
      </dgm:t>
    </dgm:pt>
    <dgm:pt modelId="{93F77FC1-374F-4820-B037-36CAC7DA846B}" type="parTrans" cxnId="{564FFB6B-E100-400E-B799-EB936B5F9D2D}">
      <dgm:prSet/>
      <dgm:spPr/>
      <dgm:t>
        <a:bodyPr/>
        <a:lstStyle/>
        <a:p>
          <a:endParaRPr lang="cs-CZ"/>
        </a:p>
      </dgm:t>
    </dgm:pt>
    <dgm:pt modelId="{740EB456-C7C4-4B73-835A-50DE8DE55D5E}" type="sibTrans" cxnId="{564FFB6B-E100-400E-B799-EB936B5F9D2D}">
      <dgm:prSet/>
      <dgm:spPr/>
      <dgm:t>
        <a:bodyPr/>
        <a:lstStyle/>
        <a:p>
          <a:endParaRPr lang="cs-CZ"/>
        </a:p>
      </dgm:t>
    </dgm:pt>
    <dgm:pt modelId="{A335A26E-A480-4DAC-B1D8-CD92074F98FB}">
      <dgm:prSet/>
      <dgm:spPr/>
      <dgm:t>
        <a:bodyPr/>
        <a:lstStyle/>
        <a:p>
          <a:r>
            <a:rPr lang="cs-CZ" dirty="0" smtClean="0"/>
            <a:t>principy stávajícího modelu, využívané technologie, oblasti zpracování, vazby a způsoby komunikace mezi jednotlivými moduly, struktura dat apod.</a:t>
          </a:r>
          <a:endParaRPr lang="cs-CZ" dirty="0"/>
        </a:p>
      </dgm:t>
    </dgm:pt>
    <dgm:pt modelId="{14650CB4-C19B-4D45-8111-7C4152F9F0A4}" type="parTrans" cxnId="{97211A0E-CCB1-497D-9B89-7CCD80486E41}">
      <dgm:prSet/>
      <dgm:spPr/>
      <dgm:t>
        <a:bodyPr/>
        <a:lstStyle/>
        <a:p>
          <a:endParaRPr lang="cs-CZ"/>
        </a:p>
      </dgm:t>
    </dgm:pt>
    <dgm:pt modelId="{136B93BB-BB2D-4DF6-A123-E0EA42DEBBBF}" type="sibTrans" cxnId="{97211A0E-CCB1-497D-9B89-7CCD80486E41}">
      <dgm:prSet/>
      <dgm:spPr/>
      <dgm:t>
        <a:bodyPr/>
        <a:lstStyle/>
        <a:p>
          <a:endParaRPr lang="cs-CZ"/>
        </a:p>
      </dgm:t>
    </dgm:pt>
    <dgm:pt modelId="{B0273B85-3CDD-4FEF-8251-36718035375F}">
      <dgm:prSet/>
      <dgm:spPr/>
      <dgm:t>
        <a:bodyPr/>
        <a:lstStyle/>
        <a:p>
          <a:r>
            <a:rPr lang="cs-CZ" dirty="0" smtClean="0"/>
            <a:t>Globální architektura IS</a:t>
          </a:r>
          <a:endParaRPr lang="cs-CZ" dirty="0"/>
        </a:p>
      </dgm:t>
    </dgm:pt>
    <dgm:pt modelId="{CC5D025A-A66C-41BE-B32C-CF3D5B4332CB}" type="parTrans" cxnId="{BF3991D8-D353-42B9-8963-D8BC8D3A2781}">
      <dgm:prSet/>
      <dgm:spPr/>
      <dgm:t>
        <a:bodyPr/>
        <a:lstStyle/>
        <a:p>
          <a:endParaRPr lang="cs-CZ"/>
        </a:p>
      </dgm:t>
    </dgm:pt>
    <dgm:pt modelId="{21D1F635-7AB0-460A-A021-9AE968BEDD7A}" type="sibTrans" cxnId="{BF3991D8-D353-42B9-8963-D8BC8D3A2781}">
      <dgm:prSet/>
      <dgm:spPr/>
      <dgm:t>
        <a:bodyPr/>
        <a:lstStyle/>
        <a:p>
          <a:endParaRPr lang="cs-CZ"/>
        </a:p>
      </dgm:t>
    </dgm:pt>
    <dgm:pt modelId="{654875E4-706C-40BA-BDF4-5D9675D4240D}">
      <dgm:prSet/>
      <dgm:spPr/>
      <dgm:t>
        <a:bodyPr/>
        <a:lstStyle/>
        <a:p>
          <a:r>
            <a:rPr lang="cs-CZ" dirty="0" smtClean="0"/>
            <a:t>funkční dekompozice na úroveň jednotlivých systémů, souhrnný popis globální funkcionality systému a služeb vnějších i interních komunikačních rozhraní</a:t>
          </a:r>
          <a:endParaRPr lang="cs-CZ" dirty="0"/>
        </a:p>
      </dgm:t>
    </dgm:pt>
    <dgm:pt modelId="{5DFDFF4C-C480-450B-9688-B350413542A1}" type="parTrans" cxnId="{EA399B75-E91F-463D-AEFA-3D768305A2FB}">
      <dgm:prSet/>
      <dgm:spPr/>
      <dgm:t>
        <a:bodyPr/>
        <a:lstStyle/>
        <a:p>
          <a:endParaRPr lang="cs-CZ"/>
        </a:p>
      </dgm:t>
    </dgm:pt>
    <dgm:pt modelId="{A05EFC3F-9241-4A4B-8CCB-51A3044D59F8}" type="sibTrans" cxnId="{EA399B75-E91F-463D-AEFA-3D768305A2FB}">
      <dgm:prSet/>
      <dgm:spPr/>
      <dgm:t>
        <a:bodyPr/>
        <a:lstStyle/>
        <a:p>
          <a:endParaRPr lang="cs-CZ"/>
        </a:p>
      </dgm:t>
    </dgm:pt>
    <dgm:pt modelId="{13155CFE-1507-4F41-8AD2-2DADDC6676AD}">
      <dgm:prSet/>
      <dgm:spPr/>
      <dgm:t>
        <a:bodyPr/>
        <a:lstStyle/>
        <a:p>
          <a:r>
            <a:rPr lang="cs-CZ" dirty="0" smtClean="0"/>
            <a:t>Katalog služeb a provozních a kapacitních parametrů systému</a:t>
          </a:r>
          <a:endParaRPr lang="cs-CZ" dirty="0"/>
        </a:p>
      </dgm:t>
    </dgm:pt>
    <dgm:pt modelId="{006B8329-7A5B-4FE3-AC77-01206AB80971}" type="parTrans" cxnId="{9F75951A-E3C6-4FBB-8646-A550479BFAAB}">
      <dgm:prSet/>
      <dgm:spPr/>
      <dgm:t>
        <a:bodyPr/>
        <a:lstStyle/>
        <a:p>
          <a:endParaRPr lang="cs-CZ"/>
        </a:p>
      </dgm:t>
    </dgm:pt>
    <dgm:pt modelId="{801FEC15-A0E1-46FB-870A-4AD45058E36D}" type="sibTrans" cxnId="{9F75951A-E3C6-4FBB-8646-A550479BFAAB}">
      <dgm:prSet/>
      <dgm:spPr/>
      <dgm:t>
        <a:bodyPr/>
        <a:lstStyle/>
        <a:p>
          <a:endParaRPr lang="cs-CZ"/>
        </a:p>
      </dgm:t>
    </dgm:pt>
    <dgm:pt modelId="{30348050-6382-4070-9B7D-4B8906D45FFF}">
      <dgm:prSet/>
      <dgm:spPr/>
      <dgm:t>
        <a:bodyPr/>
        <a:lstStyle/>
        <a:p>
          <a:r>
            <a:rPr lang="cs-CZ" dirty="0" smtClean="0"/>
            <a:t>seznam služeb, které jsou realizovány prostřednictvím informačních systémů </a:t>
          </a:r>
        </a:p>
        <a:p>
          <a:r>
            <a:rPr lang="cs-CZ" dirty="0" smtClean="0"/>
            <a:t>a slouží pro přístup a editaci dat v nich vedených</a:t>
          </a:r>
          <a:endParaRPr lang="cs-CZ" dirty="0"/>
        </a:p>
      </dgm:t>
    </dgm:pt>
    <dgm:pt modelId="{650F0E7F-A93E-4D14-8A25-38228BC51D7A}" type="parTrans" cxnId="{BDDD6DF5-75F8-487D-BDB3-FDECCE35EE40}">
      <dgm:prSet/>
      <dgm:spPr/>
      <dgm:t>
        <a:bodyPr/>
        <a:lstStyle/>
        <a:p>
          <a:endParaRPr lang="cs-CZ"/>
        </a:p>
      </dgm:t>
    </dgm:pt>
    <dgm:pt modelId="{F2D3F5B1-AEBF-410B-A98E-5E5C734A9388}" type="sibTrans" cxnId="{BDDD6DF5-75F8-487D-BDB3-FDECCE35EE40}">
      <dgm:prSet/>
      <dgm:spPr/>
      <dgm:t>
        <a:bodyPr/>
        <a:lstStyle/>
        <a:p>
          <a:endParaRPr lang="cs-CZ"/>
        </a:p>
      </dgm:t>
    </dgm:pt>
    <dgm:pt modelId="{016CD553-C7E5-4354-9205-54FA80126962}">
      <dgm:prSet/>
      <dgm:spPr/>
      <dgm:t>
        <a:bodyPr/>
        <a:lstStyle/>
        <a:p>
          <a:r>
            <a:rPr lang="cs-CZ" dirty="0" smtClean="0"/>
            <a:t>popis datového obsahu a datové architektury</a:t>
          </a:r>
          <a:endParaRPr lang="cs-CZ" dirty="0"/>
        </a:p>
      </dgm:t>
    </dgm:pt>
    <dgm:pt modelId="{219178D0-7BFB-4D20-A2FF-93E67AB3E8E0}" type="parTrans" cxnId="{CD532306-43F8-481D-931A-21D3EAD204DD}">
      <dgm:prSet/>
      <dgm:spPr/>
      <dgm:t>
        <a:bodyPr/>
        <a:lstStyle/>
        <a:p>
          <a:endParaRPr lang="cs-CZ"/>
        </a:p>
      </dgm:t>
    </dgm:pt>
    <dgm:pt modelId="{D1EE3C7B-29FA-429E-A0D2-E81F801C2931}" type="sibTrans" cxnId="{CD532306-43F8-481D-931A-21D3EAD204DD}">
      <dgm:prSet/>
      <dgm:spPr/>
      <dgm:t>
        <a:bodyPr/>
        <a:lstStyle/>
        <a:p>
          <a:endParaRPr lang="cs-CZ"/>
        </a:p>
      </dgm:t>
    </dgm:pt>
    <dgm:pt modelId="{FC5BD4E8-78F3-4CFC-AD12-1544482818F6}">
      <dgm:prSet/>
      <dgm:spPr/>
      <dgm:t>
        <a:bodyPr/>
        <a:lstStyle/>
        <a:p>
          <a:r>
            <a:rPr lang="cs-CZ" dirty="0" smtClean="0"/>
            <a:t>základní procesy a procesní architekturu</a:t>
          </a:r>
          <a:endParaRPr lang="cs-CZ" dirty="0"/>
        </a:p>
      </dgm:t>
    </dgm:pt>
    <dgm:pt modelId="{A3F8183D-19D1-41F8-A08C-DE6A3B62BB31}" type="parTrans" cxnId="{ACF52DA0-0BE7-40CA-BA68-5DE9D85CD56F}">
      <dgm:prSet/>
      <dgm:spPr/>
      <dgm:t>
        <a:bodyPr/>
        <a:lstStyle/>
        <a:p>
          <a:endParaRPr lang="cs-CZ"/>
        </a:p>
      </dgm:t>
    </dgm:pt>
    <dgm:pt modelId="{05C22FD5-1A97-44CD-BAA5-462265904B28}" type="sibTrans" cxnId="{ACF52DA0-0BE7-40CA-BA68-5DE9D85CD56F}">
      <dgm:prSet/>
      <dgm:spPr/>
      <dgm:t>
        <a:bodyPr/>
        <a:lstStyle/>
        <a:p>
          <a:endParaRPr lang="cs-CZ"/>
        </a:p>
      </dgm:t>
    </dgm:pt>
    <dgm:pt modelId="{14B567E2-5E7E-4D02-B2F8-3EFE910FADB6}">
      <dgm:prSet/>
      <dgm:spPr/>
      <dgm:t>
        <a:bodyPr/>
        <a:lstStyle/>
        <a:p>
          <a:r>
            <a:rPr lang="cs-CZ" dirty="0" smtClean="0"/>
            <a:t>technologická architektura</a:t>
          </a:r>
          <a:endParaRPr lang="cs-CZ" dirty="0"/>
        </a:p>
      </dgm:t>
    </dgm:pt>
    <dgm:pt modelId="{12C109C9-F4D6-4DC2-B1E5-93552EAD570A}" type="parTrans" cxnId="{6CA0DA75-C17D-4FDD-8C38-767F5EBE4B47}">
      <dgm:prSet/>
      <dgm:spPr/>
      <dgm:t>
        <a:bodyPr/>
        <a:lstStyle/>
        <a:p>
          <a:endParaRPr lang="cs-CZ"/>
        </a:p>
      </dgm:t>
    </dgm:pt>
    <dgm:pt modelId="{A0DC18C3-4C5F-4561-BE52-B813498AB163}" type="sibTrans" cxnId="{6CA0DA75-C17D-4FDD-8C38-767F5EBE4B47}">
      <dgm:prSet/>
      <dgm:spPr/>
      <dgm:t>
        <a:bodyPr/>
        <a:lstStyle/>
        <a:p>
          <a:endParaRPr lang="cs-CZ"/>
        </a:p>
      </dgm:t>
    </dgm:pt>
    <dgm:pt modelId="{03137F59-A5B4-4C22-872B-1B8B54EA11AC}">
      <dgm:prSet/>
      <dgm:spPr/>
      <dgm:t>
        <a:bodyPr/>
        <a:lstStyle/>
        <a:p>
          <a:r>
            <a:rPr lang="cs-CZ" dirty="0" smtClean="0"/>
            <a:t>mapování služeb IS ke službám poskytovaným, např. orgány VS občanům.</a:t>
          </a:r>
          <a:endParaRPr lang="cs-CZ" dirty="0"/>
        </a:p>
      </dgm:t>
    </dgm:pt>
    <dgm:pt modelId="{8C4DC784-1FD4-48E1-A5ED-02B2C5D9A903}" type="parTrans" cxnId="{510519FD-299C-4472-85AF-2652C0716382}">
      <dgm:prSet/>
      <dgm:spPr/>
      <dgm:t>
        <a:bodyPr/>
        <a:lstStyle/>
        <a:p>
          <a:endParaRPr lang="cs-CZ"/>
        </a:p>
      </dgm:t>
    </dgm:pt>
    <dgm:pt modelId="{1F06E185-9CF4-4235-B82C-3EEC87B61DDB}" type="sibTrans" cxnId="{510519FD-299C-4472-85AF-2652C0716382}">
      <dgm:prSet/>
      <dgm:spPr/>
      <dgm:t>
        <a:bodyPr/>
        <a:lstStyle/>
        <a:p>
          <a:endParaRPr lang="cs-CZ"/>
        </a:p>
      </dgm:t>
    </dgm:pt>
    <dgm:pt modelId="{A708DB13-1D69-400D-BB58-C1308C1EAD09}">
      <dgm:prSet/>
      <dgm:spPr/>
      <dgm:t>
        <a:bodyPr/>
        <a:lstStyle/>
        <a:p>
          <a:r>
            <a:rPr lang="cs-CZ" dirty="0" smtClean="0"/>
            <a:t>popis služby (co zabezpečuje a jakým způsobem), vstupní a výstupní parametry</a:t>
          </a:r>
        </a:p>
        <a:p>
          <a:endParaRPr lang="cs-CZ" dirty="0"/>
        </a:p>
      </dgm:t>
    </dgm:pt>
    <dgm:pt modelId="{101A2D41-0809-4D00-9E85-75307059A601}" type="parTrans" cxnId="{279AB0C5-5C50-4871-8218-37F8BA58AD36}">
      <dgm:prSet/>
      <dgm:spPr/>
      <dgm:t>
        <a:bodyPr/>
        <a:lstStyle/>
        <a:p>
          <a:endParaRPr lang="cs-CZ"/>
        </a:p>
      </dgm:t>
    </dgm:pt>
    <dgm:pt modelId="{2EB70BDC-B4BE-45A5-9136-2D704BEA55A4}" type="sibTrans" cxnId="{279AB0C5-5C50-4871-8218-37F8BA58AD36}">
      <dgm:prSet/>
      <dgm:spPr/>
      <dgm:t>
        <a:bodyPr/>
        <a:lstStyle/>
        <a:p>
          <a:endParaRPr lang="cs-CZ"/>
        </a:p>
      </dgm:t>
    </dgm:pt>
    <dgm:pt modelId="{54B3A571-F7AF-48F2-AA36-D362A986B830}" type="pres">
      <dgm:prSet presAssocID="{210A123E-8874-43A0-A461-2117B1601C3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8891AB9-3D13-404B-A586-80E789E48368}" type="pres">
      <dgm:prSet presAssocID="{5013A565-9495-4C93-A6B3-CEDCFAE8552C}" presName="parentLin" presStyleCnt="0"/>
      <dgm:spPr/>
    </dgm:pt>
    <dgm:pt modelId="{02B4C965-4F5A-4DDA-890C-FEA6F7AB0125}" type="pres">
      <dgm:prSet presAssocID="{5013A565-9495-4C93-A6B3-CEDCFAE8552C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A888A2AE-EBF1-4856-A725-4CA68F7CA514}" type="pres">
      <dgm:prSet presAssocID="{5013A565-9495-4C93-A6B3-CEDCFAE8552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4D83CF3-EA1D-4072-8CBC-11C6108B1B27}" type="pres">
      <dgm:prSet presAssocID="{5013A565-9495-4C93-A6B3-CEDCFAE8552C}" presName="negativeSpace" presStyleCnt="0"/>
      <dgm:spPr/>
    </dgm:pt>
    <dgm:pt modelId="{4066BF4F-B228-4CA6-9214-FA18E20921E2}" type="pres">
      <dgm:prSet presAssocID="{5013A565-9495-4C93-A6B3-CEDCFAE8552C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E2FAC96-E408-4342-8D89-53F74F3C7BC7}" type="pres">
      <dgm:prSet presAssocID="{DCE3977D-824E-4C37-A579-3B6A975D0826}" presName="spaceBetweenRectangles" presStyleCnt="0"/>
      <dgm:spPr/>
    </dgm:pt>
    <dgm:pt modelId="{81D7CE4D-36D7-4ABE-B0C4-E815255C632C}" type="pres">
      <dgm:prSet presAssocID="{B0273B85-3CDD-4FEF-8251-36718035375F}" presName="parentLin" presStyleCnt="0"/>
      <dgm:spPr/>
    </dgm:pt>
    <dgm:pt modelId="{20DE538E-DE8E-416C-A8D3-C62980DA2209}" type="pres">
      <dgm:prSet presAssocID="{B0273B85-3CDD-4FEF-8251-36718035375F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C1AEFC71-2CF3-4E72-8489-EDB486C26120}" type="pres">
      <dgm:prSet presAssocID="{B0273B85-3CDD-4FEF-8251-36718035375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928F879-BD87-4787-9C42-D7828BDA1A9E}" type="pres">
      <dgm:prSet presAssocID="{B0273B85-3CDD-4FEF-8251-36718035375F}" presName="negativeSpace" presStyleCnt="0"/>
      <dgm:spPr/>
    </dgm:pt>
    <dgm:pt modelId="{205BEDDA-9B41-4D02-B0BF-BE18E31EF592}" type="pres">
      <dgm:prSet presAssocID="{B0273B85-3CDD-4FEF-8251-36718035375F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E09CE6E-AB15-45B6-BD87-AD42C5E25370}" type="pres">
      <dgm:prSet presAssocID="{21D1F635-7AB0-460A-A021-9AE968BEDD7A}" presName="spaceBetweenRectangles" presStyleCnt="0"/>
      <dgm:spPr/>
    </dgm:pt>
    <dgm:pt modelId="{0B66C4F7-AE54-4CA5-BE87-524F0784052F}" type="pres">
      <dgm:prSet presAssocID="{13155CFE-1507-4F41-8AD2-2DADDC6676AD}" presName="parentLin" presStyleCnt="0"/>
      <dgm:spPr/>
    </dgm:pt>
    <dgm:pt modelId="{C077302C-CE56-4BF1-B563-6A841049DBCB}" type="pres">
      <dgm:prSet presAssocID="{13155CFE-1507-4F41-8AD2-2DADDC6676AD}" presName="parentLeftMargin" presStyleLbl="node1" presStyleIdx="1" presStyleCnt="3"/>
      <dgm:spPr/>
      <dgm:t>
        <a:bodyPr/>
        <a:lstStyle/>
        <a:p>
          <a:endParaRPr lang="cs-CZ"/>
        </a:p>
      </dgm:t>
    </dgm:pt>
    <dgm:pt modelId="{F74F3190-F06B-481C-87B8-9D3902CB3F10}" type="pres">
      <dgm:prSet presAssocID="{13155CFE-1507-4F41-8AD2-2DADDC6676AD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991B4A9-EC11-4072-9460-448731AEBE7D}" type="pres">
      <dgm:prSet presAssocID="{13155CFE-1507-4F41-8AD2-2DADDC6676AD}" presName="negativeSpace" presStyleCnt="0"/>
      <dgm:spPr/>
    </dgm:pt>
    <dgm:pt modelId="{83B4BE3A-AC87-49A8-82F0-F8DBE0F9739F}" type="pres">
      <dgm:prSet presAssocID="{13155CFE-1507-4F41-8AD2-2DADDC6676AD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3F03392-A5BC-4757-A0AE-8D9A5578012C}" type="presOf" srcId="{FC5BD4E8-78F3-4CFC-AD12-1544482818F6}" destId="{205BEDDA-9B41-4D02-B0BF-BE18E31EF592}" srcOrd="0" destOrd="2" presId="urn:microsoft.com/office/officeart/2005/8/layout/list1"/>
    <dgm:cxn modelId="{FADC351F-14AE-425A-A06E-582C0ABB3F8C}" type="presOf" srcId="{A335A26E-A480-4DAC-B1D8-CD92074F98FB}" destId="{4066BF4F-B228-4CA6-9214-FA18E20921E2}" srcOrd="0" destOrd="1" presId="urn:microsoft.com/office/officeart/2005/8/layout/list1"/>
    <dgm:cxn modelId="{510519FD-299C-4472-85AF-2652C0716382}" srcId="{13155CFE-1507-4F41-8AD2-2DADDC6676AD}" destId="{03137F59-A5B4-4C22-872B-1B8B54EA11AC}" srcOrd="1" destOrd="0" parTransId="{8C4DC784-1FD4-48E1-A5ED-02B2C5D9A903}" sibTransId="{1F06E185-9CF4-4235-B82C-3EEC87B61DDB}"/>
    <dgm:cxn modelId="{EA399B75-E91F-463D-AEFA-3D768305A2FB}" srcId="{B0273B85-3CDD-4FEF-8251-36718035375F}" destId="{654875E4-706C-40BA-BDF4-5D9675D4240D}" srcOrd="0" destOrd="0" parTransId="{5DFDFF4C-C480-450B-9688-B350413542A1}" sibTransId="{A05EFC3F-9241-4A4B-8CCB-51A3044D59F8}"/>
    <dgm:cxn modelId="{D525F7D0-8F16-41DB-9711-340CA175F17C}" type="presOf" srcId="{13155CFE-1507-4F41-8AD2-2DADDC6676AD}" destId="{F74F3190-F06B-481C-87B8-9D3902CB3F10}" srcOrd="1" destOrd="0" presId="urn:microsoft.com/office/officeart/2005/8/layout/list1"/>
    <dgm:cxn modelId="{7C032A58-9B2A-432A-BE88-DA906145E246}" type="presOf" srcId="{14B567E2-5E7E-4D02-B2F8-3EFE910FADB6}" destId="{205BEDDA-9B41-4D02-B0BF-BE18E31EF592}" srcOrd="0" destOrd="3" presId="urn:microsoft.com/office/officeart/2005/8/layout/list1"/>
    <dgm:cxn modelId="{564FFB6B-E100-400E-B799-EB936B5F9D2D}" srcId="{5013A565-9495-4C93-A6B3-CEDCFAE8552C}" destId="{EC361F2A-904F-41A4-A44A-4829B0637813}" srcOrd="0" destOrd="0" parTransId="{93F77FC1-374F-4820-B037-36CAC7DA846B}" sibTransId="{740EB456-C7C4-4B73-835A-50DE8DE55D5E}"/>
    <dgm:cxn modelId="{81DE183E-2D9A-4A99-9FA7-1BA82F8FAC2E}" type="presOf" srcId="{EC361F2A-904F-41A4-A44A-4829B0637813}" destId="{4066BF4F-B228-4CA6-9214-FA18E20921E2}" srcOrd="0" destOrd="0" presId="urn:microsoft.com/office/officeart/2005/8/layout/list1"/>
    <dgm:cxn modelId="{BDDD6DF5-75F8-487D-BDB3-FDECCE35EE40}" srcId="{13155CFE-1507-4F41-8AD2-2DADDC6676AD}" destId="{30348050-6382-4070-9B7D-4B8906D45FFF}" srcOrd="0" destOrd="0" parTransId="{650F0E7F-A93E-4D14-8A25-38228BC51D7A}" sibTransId="{F2D3F5B1-AEBF-410B-A98E-5E5C734A9388}"/>
    <dgm:cxn modelId="{FA3AA18F-23C9-4E2E-8BF1-2F597D334862}" type="presOf" srcId="{03137F59-A5B4-4C22-872B-1B8B54EA11AC}" destId="{83B4BE3A-AC87-49A8-82F0-F8DBE0F9739F}" srcOrd="0" destOrd="1" presId="urn:microsoft.com/office/officeart/2005/8/layout/list1"/>
    <dgm:cxn modelId="{FD42ED0E-6EC8-45B2-A242-9B56BABA617F}" type="presOf" srcId="{A708DB13-1D69-400D-BB58-C1308C1EAD09}" destId="{83B4BE3A-AC87-49A8-82F0-F8DBE0F9739F}" srcOrd="0" destOrd="2" presId="urn:microsoft.com/office/officeart/2005/8/layout/list1"/>
    <dgm:cxn modelId="{CD532306-43F8-481D-931A-21D3EAD204DD}" srcId="{B0273B85-3CDD-4FEF-8251-36718035375F}" destId="{016CD553-C7E5-4354-9205-54FA80126962}" srcOrd="1" destOrd="0" parTransId="{219178D0-7BFB-4D20-A2FF-93E67AB3E8E0}" sibTransId="{D1EE3C7B-29FA-429E-A0D2-E81F801C2931}"/>
    <dgm:cxn modelId="{8692913B-E5B0-4747-8DBA-B2DBE86481D2}" type="presOf" srcId="{13155CFE-1507-4F41-8AD2-2DADDC6676AD}" destId="{C077302C-CE56-4BF1-B563-6A841049DBCB}" srcOrd="0" destOrd="0" presId="urn:microsoft.com/office/officeart/2005/8/layout/list1"/>
    <dgm:cxn modelId="{BF3991D8-D353-42B9-8963-D8BC8D3A2781}" srcId="{210A123E-8874-43A0-A461-2117B1601C31}" destId="{B0273B85-3CDD-4FEF-8251-36718035375F}" srcOrd="1" destOrd="0" parTransId="{CC5D025A-A66C-41BE-B32C-CF3D5B4332CB}" sibTransId="{21D1F635-7AB0-460A-A021-9AE968BEDD7A}"/>
    <dgm:cxn modelId="{A28BCB0B-A5E7-4C28-B3C5-674A2A2AD45A}" srcId="{210A123E-8874-43A0-A461-2117B1601C31}" destId="{5013A565-9495-4C93-A6B3-CEDCFAE8552C}" srcOrd="0" destOrd="0" parTransId="{07192C70-22E2-4A44-8CE0-590E147E4D8A}" sibTransId="{DCE3977D-824E-4C37-A579-3B6A975D0826}"/>
    <dgm:cxn modelId="{08C2764F-DA91-4BBE-9C8C-69182B936752}" type="presOf" srcId="{654875E4-706C-40BA-BDF4-5D9675D4240D}" destId="{205BEDDA-9B41-4D02-B0BF-BE18E31EF592}" srcOrd="0" destOrd="0" presId="urn:microsoft.com/office/officeart/2005/8/layout/list1"/>
    <dgm:cxn modelId="{50D6EF9B-BC1D-4E7B-9D52-8114C873A0FC}" type="presOf" srcId="{30348050-6382-4070-9B7D-4B8906D45FFF}" destId="{83B4BE3A-AC87-49A8-82F0-F8DBE0F9739F}" srcOrd="0" destOrd="0" presId="urn:microsoft.com/office/officeart/2005/8/layout/list1"/>
    <dgm:cxn modelId="{ACF52DA0-0BE7-40CA-BA68-5DE9D85CD56F}" srcId="{B0273B85-3CDD-4FEF-8251-36718035375F}" destId="{FC5BD4E8-78F3-4CFC-AD12-1544482818F6}" srcOrd="2" destOrd="0" parTransId="{A3F8183D-19D1-41F8-A08C-DE6A3B62BB31}" sibTransId="{05C22FD5-1A97-44CD-BAA5-462265904B28}"/>
    <dgm:cxn modelId="{3B075757-635A-44B3-86D4-777CD09DE982}" type="presOf" srcId="{210A123E-8874-43A0-A461-2117B1601C31}" destId="{54B3A571-F7AF-48F2-AA36-D362A986B830}" srcOrd="0" destOrd="0" presId="urn:microsoft.com/office/officeart/2005/8/layout/list1"/>
    <dgm:cxn modelId="{9F75951A-E3C6-4FBB-8646-A550479BFAAB}" srcId="{210A123E-8874-43A0-A461-2117B1601C31}" destId="{13155CFE-1507-4F41-8AD2-2DADDC6676AD}" srcOrd="2" destOrd="0" parTransId="{006B8329-7A5B-4FE3-AC77-01206AB80971}" sibTransId="{801FEC15-A0E1-46FB-870A-4AD45058E36D}"/>
    <dgm:cxn modelId="{7B839DA8-73DB-4B33-93FF-2CFDC20833FF}" type="presOf" srcId="{016CD553-C7E5-4354-9205-54FA80126962}" destId="{205BEDDA-9B41-4D02-B0BF-BE18E31EF592}" srcOrd="0" destOrd="1" presId="urn:microsoft.com/office/officeart/2005/8/layout/list1"/>
    <dgm:cxn modelId="{AF23FFBB-0444-4CBA-9F33-F0C84CEF95F5}" type="presOf" srcId="{5013A565-9495-4C93-A6B3-CEDCFAE8552C}" destId="{A888A2AE-EBF1-4856-A725-4CA68F7CA514}" srcOrd="1" destOrd="0" presId="urn:microsoft.com/office/officeart/2005/8/layout/list1"/>
    <dgm:cxn modelId="{1A8A1915-859B-4BAA-9BB2-EF3BE370C50B}" type="presOf" srcId="{5013A565-9495-4C93-A6B3-CEDCFAE8552C}" destId="{02B4C965-4F5A-4DDA-890C-FEA6F7AB0125}" srcOrd="0" destOrd="0" presId="urn:microsoft.com/office/officeart/2005/8/layout/list1"/>
    <dgm:cxn modelId="{6CA0DA75-C17D-4FDD-8C38-767F5EBE4B47}" srcId="{B0273B85-3CDD-4FEF-8251-36718035375F}" destId="{14B567E2-5E7E-4D02-B2F8-3EFE910FADB6}" srcOrd="3" destOrd="0" parTransId="{12C109C9-F4D6-4DC2-B1E5-93552EAD570A}" sibTransId="{A0DC18C3-4C5F-4561-BE52-B813498AB163}"/>
    <dgm:cxn modelId="{97211A0E-CCB1-497D-9B89-7CCD80486E41}" srcId="{5013A565-9495-4C93-A6B3-CEDCFAE8552C}" destId="{A335A26E-A480-4DAC-B1D8-CD92074F98FB}" srcOrd="1" destOrd="0" parTransId="{14650CB4-C19B-4D45-8111-7C4152F9F0A4}" sibTransId="{136B93BB-BB2D-4DF6-A123-E0EA42DEBBBF}"/>
    <dgm:cxn modelId="{279AB0C5-5C50-4871-8218-37F8BA58AD36}" srcId="{13155CFE-1507-4F41-8AD2-2DADDC6676AD}" destId="{A708DB13-1D69-400D-BB58-C1308C1EAD09}" srcOrd="2" destOrd="0" parTransId="{101A2D41-0809-4D00-9E85-75307059A601}" sibTransId="{2EB70BDC-B4BE-45A5-9136-2D704BEA55A4}"/>
    <dgm:cxn modelId="{56A5C97E-EC58-4BDA-918E-56F14E86E49D}" type="presOf" srcId="{B0273B85-3CDD-4FEF-8251-36718035375F}" destId="{20DE538E-DE8E-416C-A8D3-C62980DA2209}" srcOrd="0" destOrd="0" presId="urn:microsoft.com/office/officeart/2005/8/layout/list1"/>
    <dgm:cxn modelId="{7E33B3F5-3273-4749-9998-3001043668BA}" type="presOf" srcId="{B0273B85-3CDD-4FEF-8251-36718035375F}" destId="{C1AEFC71-2CF3-4E72-8489-EDB486C26120}" srcOrd="1" destOrd="0" presId="urn:microsoft.com/office/officeart/2005/8/layout/list1"/>
    <dgm:cxn modelId="{51ED180B-5E9A-4CA1-AEBB-E88196699369}" type="presParOf" srcId="{54B3A571-F7AF-48F2-AA36-D362A986B830}" destId="{F8891AB9-3D13-404B-A586-80E789E48368}" srcOrd="0" destOrd="0" presId="urn:microsoft.com/office/officeart/2005/8/layout/list1"/>
    <dgm:cxn modelId="{8DA16171-C91C-4A07-9053-C00888262EEA}" type="presParOf" srcId="{F8891AB9-3D13-404B-A586-80E789E48368}" destId="{02B4C965-4F5A-4DDA-890C-FEA6F7AB0125}" srcOrd="0" destOrd="0" presId="urn:microsoft.com/office/officeart/2005/8/layout/list1"/>
    <dgm:cxn modelId="{DB43D1DF-74CF-44BA-9B06-C7071491A274}" type="presParOf" srcId="{F8891AB9-3D13-404B-A586-80E789E48368}" destId="{A888A2AE-EBF1-4856-A725-4CA68F7CA514}" srcOrd="1" destOrd="0" presId="urn:microsoft.com/office/officeart/2005/8/layout/list1"/>
    <dgm:cxn modelId="{3FA2EC02-7B1D-4708-BEE4-FDFC35C75E5F}" type="presParOf" srcId="{54B3A571-F7AF-48F2-AA36-D362A986B830}" destId="{24D83CF3-EA1D-4072-8CBC-11C6108B1B27}" srcOrd="1" destOrd="0" presId="urn:microsoft.com/office/officeart/2005/8/layout/list1"/>
    <dgm:cxn modelId="{15EC6799-72F0-49DC-BF0E-36524AD72745}" type="presParOf" srcId="{54B3A571-F7AF-48F2-AA36-D362A986B830}" destId="{4066BF4F-B228-4CA6-9214-FA18E20921E2}" srcOrd="2" destOrd="0" presId="urn:microsoft.com/office/officeart/2005/8/layout/list1"/>
    <dgm:cxn modelId="{4BE8C22D-57EC-4FA3-9E6D-624A533331D2}" type="presParOf" srcId="{54B3A571-F7AF-48F2-AA36-D362A986B830}" destId="{3E2FAC96-E408-4342-8D89-53F74F3C7BC7}" srcOrd="3" destOrd="0" presId="urn:microsoft.com/office/officeart/2005/8/layout/list1"/>
    <dgm:cxn modelId="{6921A97E-B74F-41B8-BE8A-ED562E81DAEA}" type="presParOf" srcId="{54B3A571-F7AF-48F2-AA36-D362A986B830}" destId="{81D7CE4D-36D7-4ABE-B0C4-E815255C632C}" srcOrd="4" destOrd="0" presId="urn:microsoft.com/office/officeart/2005/8/layout/list1"/>
    <dgm:cxn modelId="{91A037B3-7615-4EAD-930E-F957DEA52777}" type="presParOf" srcId="{81D7CE4D-36D7-4ABE-B0C4-E815255C632C}" destId="{20DE538E-DE8E-416C-A8D3-C62980DA2209}" srcOrd="0" destOrd="0" presId="urn:microsoft.com/office/officeart/2005/8/layout/list1"/>
    <dgm:cxn modelId="{F0DE609F-806D-4199-9AF1-6454D58F3921}" type="presParOf" srcId="{81D7CE4D-36D7-4ABE-B0C4-E815255C632C}" destId="{C1AEFC71-2CF3-4E72-8489-EDB486C26120}" srcOrd="1" destOrd="0" presId="urn:microsoft.com/office/officeart/2005/8/layout/list1"/>
    <dgm:cxn modelId="{3609AB77-9422-4E97-A771-59DFBE8FFBA2}" type="presParOf" srcId="{54B3A571-F7AF-48F2-AA36-D362A986B830}" destId="{1928F879-BD87-4787-9C42-D7828BDA1A9E}" srcOrd="5" destOrd="0" presId="urn:microsoft.com/office/officeart/2005/8/layout/list1"/>
    <dgm:cxn modelId="{489A8B81-1116-4C01-B1E5-08C61215B02B}" type="presParOf" srcId="{54B3A571-F7AF-48F2-AA36-D362A986B830}" destId="{205BEDDA-9B41-4D02-B0BF-BE18E31EF592}" srcOrd="6" destOrd="0" presId="urn:microsoft.com/office/officeart/2005/8/layout/list1"/>
    <dgm:cxn modelId="{FFAB3505-7B80-4DEA-94F9-F163B05D8F54}" type="presParOf" srcId="{54B3A571-F7AF-48F2-AA36-D362A986B830}" destId="{5E09CE6E-AB15-45B6-BD87-AD42C5E25370}" srcOrd="7" destOrd="0" presId="urn:microsoft.com/office/officeart/2005/8/layout/list1"/>
    <dgm:cxn modelId="{7BF87AB7-5DBF-4FC5-A1E1-8643B1B85862}" type="presParOf" srcId="{54B3A571-F7AF-48F2-AA36-D362A986B830}" destId="{0B66C4F7-AE54-4CA5-BE87-524F0784052F}" srcOrd="8" destOrd="0" presId="urn:microsoft.com/office/officeart/2005/8/layout/list1"/>
    <dgm:cxn modelId="{07ECFF70-4851-40FC-9A85-C3E773FFE4E6}" type="presParOf" srcId="{0B66C4F7-AE54-4CA5-BE87-524F0784052F}" destId="{C077302C-CE56-4BF1-B563-6A841049DBCB}" srcOrd="0" destOrd="0" presId="urn:microsoft.com/office/officeart/2005/8/layout/list1"/>
    <dgm:cxn modelId="{3E071254-3BB9-4E88-9E95-7B1969624F2C}" type="presParOf" srcId="{0B66C4F7-AE54-4CA5-BE87-524F0784052F}" destId="{F74F3190-F06B-481C-87B8-9D3902CB3F10}" srcOrd="1" destOrd="0" presId="urn:microsoft.com/office/officeart/2005/8/layout/list1"/>
    <dgm:cxn modelId="{ADA0C6EF-5373-4BD7-AA80-A38CC8AB84B8}" type="presParOf" srcId="{54B3A571-F7AF-48F2-AA36-D362A986B830}" destId="{0991B4A9-EC11-4072-9460-448731AEBE7D}" srcOrd="9" destOrd="0" presId="urn:microsoft.com/office/officeart/2005/8/layout/list1"/>
    <dgm:cxn modelId="{D2432A36-65E5-4E86-BAB3-967F85B573E1}" type="presParOf" srcId="{54B3A571-F7AF-48F2-AA36-D362A986B830}" destId="{83B4BE3A-AC87-49A8-82F0-F8DBE0F9739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A7054D-4D45-4EC6-B7E3-773F2BBCBFD2}">
      <dsp:nvSpPr>
        <dsp:cNvPr id="0" name=""/>
        <dsp:cNvSpPr/>
      </dsp:nvSpPr>
      <dsp:spPr>
        <a:xfrm>
          <a:off x="0" y="0"/>
          <a:ext cx="4772025" cy="477202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6F618C7-E973-494E-8C1D-AFD0EA71388E}">
      <dsp:nvSpPr>
        <dsp:cNvPr id="0" name=""/>
        <dsp:cNvSpPr/>
      </dsp:nvSpPr>
      <dsp:spPr>
        <a:xfrm>
          <a:off x="2386012" y="0"/>
          <a:ext cx="6254749" cy="47720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dirty="0" smtClean="0"/>
            <a:t>Informační koncepce je dokument, v němž orgány veřejné správy stanoví své dlouhodobé cíle v oblasti řízení kvality a bezpečnosti spravovaných ISVS a vymezí obecné principy pořizování, vytváření a provozování ISVS.</a:t>
          </a:r>
          <a:endParaRPr lang="cs-CZ" sz="3700" kern="1200" dirty="0"/>
        </a:p>
      </dsp:txBody>
      <dsp:txXfrm>
        <a:off x="2386012" y="0"/>
        <a:ext cx="6254749" cy="477202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2E1E56-F79B-4BE1-9FDC-5DA0FEA21E9F}">
      <dsp:nvSpPr>
        <dsp:cNvPr id="0" name=""/>
        <dsp:cNvSpPr/>
      </dsp:nvSpPr>
      <dsp:spPr>
        <a:xfrm>
          <a:off x="0" y="0"/>
          <a:ext cx="4844750" cy="4844750"/>
        </a:xfrm>
        <a:prstGeom prst="pie">
          <a:avLst>
            <a:gd name="adj1" fmla="val 5400000"/>
            <a:gd name="adj2" fmla="val 1620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8D2361-45AA-44B6-9520-021E714525CC}">
      <dsp:nvSpPr>
        <dsp:cNvPr id="0" name=""/>
        <dsp:cNvSpPr/>
      </dsp:nvSpPr>
      <dsp:spPr>
        <a:xfrm>
          <a:off x="2422375" y="0"/>
          <a:ext cx="6218386" cy="484475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Projektová a programová dokumentace vychází ze zadávací dokumentace a je tvořena komplexem dokumentů vzniklých v procesu analýzy a návrhu systému. </a:t>
          </a:r>
          <a:endParaRPr lang="cs-CZ" sz="2000" kern="1200" dirty="0"/>
        </a:p>
      </dsp:txBody>
      <dsp:txXfrm>
        <a:off x="2422375" y="0"/>
        <a:ext cx="3109193" cy="2301256"/>
      </dsp:txXfrm>
    </dsp:sp>
    <dsp:sp modelId="{D5570947-46F5-4326-8A47-E908119BC588}">
      <dsp:nvSpPr>
        <dsp:cNvPr id="0" name=""/>
        <dsp:cNvSpPr/>
      </dsp:nvSpPr>
      <dsp:spPr>
        <a:xfrm>
          <a:off x="1271747" y="2301256"/>
          <a:ext cx="2301256" cy="2301256"/>
        </a:xfrm>
        <a:prstGeom prst="pie">
          <a:avLst>
            <a:gd name="adj1" fmla="val 5400000"/>
            <a:gd name="adj2" fmla="val 1620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00EEB1-A08C-48A7-8EF4-7C3F5B1ABF5B}">
      <dsp:nvSpPr>
        <dsp:cNvPr id="0" name=""/>
        <dsp:cNvSpPr/>
      </dsp:nvSpPr>
      <dsp:spPr>
        <a:xfrm>
          <a:off x="2422375" y="2301256"/>
          <a:ext cx="6218386" cy="2301256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smtClean="0"/>
            <a:t>Obsahuje </a:t>
          </a:r>
          <a:r>
            <a:rPr lang="cs-CZ" sz="2000" kern="1200" dirty="0" smtClean="0"/>
            <a:t>modely na konceptuální a technologické úrovni a jejich popis, např.:</a:t>
          </a:r>
          <a:endParaRPr lang="cs-CZ" sz="2000" kern="1200" dirty="0"/>
        </a:p>
      </dsp:txBody>
      <dsp:txXfrm>
        <a:off x="2422375" y="2301256"/>
        <a:ext cx="3109193" cy="2301256"/>
      </dsp:txXfrm>
    </dsp:sp>
    <dsp:sp modelId="{A130B4A7-6694-46AB-B8EE-ED9AE7F789A6}">
      <dsp:nvSpPr>
        <dsp:cNvPr id="0" name=""/>
        <dsp:cNvSpPr/>
      </dsp:nvSpPr>
      <dsp:spPr>
        <a:xfrm>
          <a:off x="5531568" y="2301256"/>
          <a:ext cx="3109193" cy="2301256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hrubý technický návrh IS;</a:t>
          </a:r>
          <a:endParaRPr lang="cs-CZ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detailní technický návrh IS;</a:t>
          </a:r>
          <a:endParaRPr lang="cs-CZ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smtClean="0"/>
            <a:t>struktura programových modulů;</a:t>
          </a:r>
          <a:endParaRPr lang="cs-CZ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/>
            <a:t>zdrojové kódy programových modulů s komentáři a odkazy</a:t>
          </a:r>
          <a:endParaRPr lang="cs-CZ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atd.</a:t>
          </a:r>
          <a:endParaRPr lang="cs-CZ" sz="1800" kern="1200" dirty="0"/>
        </a:p>
      </dsp:txBody>
      <dsp:txXfrm>
        <a:off x="5531568" y="2301256"/>
        <a:ext cx="3109193" cy="23012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318B02-F72E-4063-8577-94862FDC76FA}">
      <dsp:nvSpPr>
        <dsp:cNvPr id="0" name=""/>
        <dsp:cNvSpPr/>
      </dsp:nvSpPr>
      <dsp:spPr>
        <a:xfrm>
          <a:off x="0" y="284042"/>
          <a:ext cx="8352482" cy="24633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8245" tIns="354076" rIns="648245" bIns="120904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/>
            <a:t>orgán veřejné správy (organizace), který IK vydává</a:t>
          </a:r>
          <a:endParaRPr lang="cs-CZ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/>
            <a:t>časové ohraničení IK</a:t>
          </a:r>
          <a:endParaRPr lang="cs-CZ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/>
            <a:t>údaje o dokumentu (verze dokumentu, název a umístění elektronické podoby, počet stran a příloh apod.)</a:t>
          </a:r>
          <a:endParaRPr lang="cs-CZ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/>
            <a:t>označení důvěrnosti dokumentu</a:t>
          </a:r>
          <a:endParaRPr lang="cs-CZ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/>
            <a:t>autorství (útvar, jména a funkce při interním zpracování nebo organizace atd.)</a:t>
          </a:r>
          <a:endParaRPr lang="cs-CZ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/>
            <a:t>schválení</a:t>
          </a:r>
          <a:endParaRPr lang="cs-CZ" sz="1700" kern="1200" dirty="0"/>
        </a:p>
      </dsp:txBody>
      <dsp:txXfrm>
        <a:off x="0" y="284042"/>
        <a:ext cx="8352482" cy="2463300"/>
      </dsp:txXfrm>
    </dsp:sp>
    <dsp:sp modelId="{8EF92C3A-7AD3-4467-8B22-54807946E37E}">
      <dsp:nvSpPr>
        <dsp:cNvPr id="0" name=""/>
        <dsp:cNvSpPr/>
      </dsp:nvSpPr>
      <dsp:spPr>
        <a:xfrm>
          <a:off x="417624" y="33122"/>
          <a:ext cx="5846737" cy="5018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993" tIns="0" rIns="220993" bIns="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identifikace informační koncepce</a:t>
          </a:r>
          <a:endParaRPr lang="cs-CZ" sz="1700" kern="1200" dirty="0"/>
        </a:p>
      </dsp:txBody>
      <dsp:txXfrm>
        <a:off x="442122" y="57620"/>
        <a:ext cx="5797741" cy="452844"/>
      </dsp:txXfrm>
    </dsp:sp>
    <dsp:sp modelId="{B5B127DD-A1F4-4491-8F95-85A1D2CFABFF}">
      <dsp:nvSpPr>
        <dsp:cNvPr id="0" name=""/>
        <dsp:cNvSpPr/>
      </dsp:nvSpPr>
      <dsp:spPr>
        <a:xfrm>
          <a:off x="0" y="3090062"/>
          <a:ext cx="8352482" cy="709537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8245" tIns="354076" rIns="648245" bIns="120904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/>
            <a:t>všechny IS, které OVM využívá</a:t>
          </a:r>
          <a:endParaRPr lang="cs-CZ" sz="1700" kern="1200" dirty="0"/>
        </a:p>
      </dsp:txBody>
      <dsp:txXfrm>
        <a:off x="0" y="3090062"/>
        <a:ext cx="8352482" cy="709537"/>
      </dsp:txXfrm>
    </dsp:sp>
    <dsp:sp modelId="{618DE562-8F3E-4BBF-A424-72A1DD26E4B1}">
      <dsp:nvSpPr>
        <dsp:cNvPr id="0" name=""/>
        <dsp:cNvSpPr/>
      </dsp:nvSpPr>
      <dsp:spPr>
        <a:xfrm>
          <a:off x="417624" y="2839142"/>
          <a:ext cx="5846737" cy="5018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993" tIns="0" rIns="220993" bIns="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informační systémy ve správě orgánu veřejné správy</a:t>
          </a:r>
          <a:endParaRPr lang="cs-CZ" sz="1700" kern="1200" dirty="0"/>
        </a:p>
      </dsp:txBody>
      <dsp:txXfrm>
        <a:off x="442122" y="2863640"/>
        <a:ext cx="5797741" cy="452844"/>
      </dsp:txXfrm>
    </dsp:sp>
    <dsp:sp modelId="{4D530179-7089-456D-869F-1AF2A4983553}">
      <dsp:nvSpPr>
        <dsp:cNvPr id="0" name=""/>
        <dsp:cNvSpPr/>
      </dsp:nvSpPr>
      <dsp:spPr>
        <a:xfrm>
          <a:off x="0" y="4142319"/>
          <a:ext cx="8352482" cy="937125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8245" tIns="354076" rIns="648245" bIns="120904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/>
            <a:t>shrnuty informační potřeby příslušného orgánu a z toho plynoucí záměry pořízení nebo nepořízení nových IS</a:t>
          </a:r>
          <a:endParaRPr lang="cs-CZ" sz="1700" kern="1200" dirty="0"/>
        </a:p>
      </dsp:txBody>
      <dsp:txXfrm>
        <a:off x="0" y="4142319"/>
        <a:ext cx="8352482" cy="937125"/>
      </dsp:txXfrm>
    </dsp:sp>
    <dsp:sp modelId="{3A26F665-C37B-4997-AB73-D3B6E77CF373}">
      <dsp:nvSpPr>
        <dsp:cNvPr id="0" name=""/>
        <dsp:cNvSpPr/>
      </dsp:nvSpPr>
      <dsp:spPr>
        <a:xfrm>
          <a:off x="417624" y="3891399"/>
          <a:ext cx="5846737" cy="5018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993" tIns="0" rIns="220993" bIns="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záměry na pořízení nebo vytvoření nových ISVS</a:t>
          </a:r>
          <a:endParaRPr lang="cs-CZ" sz="1700" kern="1200" dirty="0"/>
        </a:p>
      </dsp:txBody>
      <dsp:txXfrm>
        <a:off x="442122" y="3915897"/>
        <a:ext cx="5797741" cy="4528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59962F-C090-4412-AAE4-E41760974FA1}">
      <dsp:nvSpPr>
        <dsp:cNvPr id="0" name=""/>
        <dsp:cNvSpPr/>
      </dsp:nvSpPr>
      <dsp:spPr>
        <a:xfrm>
          <a:off x="0" y="231227"/>
          <a:ext cx="8352482" cy="49140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8245" tIns="270764" rIns="648245" bIns="92456" numCol="1" spcCol="1270" anchor="t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kern="1200" dirty="0" smtClean="0"/>
            <a:t>základní požadavky stanovuje Vyhláška č. 529/2006 Sb. </a:t>
          </a:r>
          <a:endParaRPr lang="cs-CZ" sz="13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kern="1200" dirty="0" smtClean="0"/>
            <a:t>stanovení dlouhodobých cílů kvality, tj. pro zajištění kvality:</a:t>
          </a:r>
          <a:endParaRPr lang="cs-CZ" sz="1300" kern="1200" dirty="0"/>
        </a:p>
        <a:p>
          <a:pPr marL="228600" lvl="2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kern="1200" dirty="0" smtClean="0"/>
            <a:t>dat, která jsou v IS zpracovávána:</a:t>
          </a:r>
          <a:endParaRPr lang="cs-CZ" sz="1300" kern="1200" dirty="0"/>
        </a:p>
        <a:p>
          <a:pPr marL="342900" lvl="3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kern="1200" dirty="0" smtClean="0"/>
            <a:t>aktuálnost dat</a:t>
          </a:r>
          <a:endParaRPr lang="cs-CZ" sz="1300" kern="1200" dirty="0"/>
        </a:p>
        <a:p>
          <a:pPr marL="342900" lvl="3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kern="1200" dirty="0" smtClean="0"/>
            <a:t>správnost dat</a:t>
          </a:r>
          <a:endParaRPr lang="cs-CZ" sz="1300" kern="1200" dirty="0"/>
        </a:p>
        <a:p>
          <a:pPr marL="342900" lvl="3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kern="1200" dirty="0" smtClean="0"/>
            <a:t>Integrita dat (konzistence) </a:t>
          </a:r>
          <a:endParaRPr lang="cs-CZ" sz="1300" kern="1200" dirty="0"/>
        </a:p>
        <a:p>
          <a:pPr marL="228600" lvl="2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kern="1200" dirty="0" smtClean="0"/>
            <a:t>služeb, které jsou prostřednictvím IS poskytovány</a:t>
          </a:r>
          <a:endParaRPr lang="cs-CZ" sz="1300" kern="1200" dirty="0"/>
        </a:p>
        <a:p>
          <a:pPr marL="342900" lvl="3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kern="1200" dirty="0" smtClean="0"/>
            <a:t>dostupnost služeb</a:t>
          </a:r>
          <a:endParaRPr lang="cs-CZ" sz="1300" kern="1200" dirty="0"/>
        </a:p>
        <a:p>
          <a:pPr marL="342900" lvl="3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kern="1200" dirty="0" smtClean="0"/>
            <a:t>přehlednost služeb</a:t>
          </a:r>
          <a:endParaRPr lang="cs-CZ" sz="1300" kern="1200" dirty="0"/>
        </a:p>
        <a:p>
          <a:pPr marL="342900" lvl="3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kern="1200" dirty="0" smtClean="0"/>
            <a:t>srozumitelnost služeb (rozhraní služby by mělo být přístupné i handicapovaným uživatelům)</a:t>
          </a:r>
          <a:endParaRPr lang="cs-CZ" sz="1300" kern="1200" dirty="0"/>
        </a:p>
        <a:p>
          <a:pPr marL="342900" lvl="3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kern="1200" dirty="0" smtClean="0"/>
            <a:t>kompatibilita</a:t>
          </a:r>
          <a:endParaRPr lang="cs-CZ" sz="1300" kern="1200" dirty="0"/>
        </a:p>
        <a:p>
          <a:pPr marL="228600" lvl="2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kern="1200" dirty="0" smtClean="0"/>
            <a:t>technických a programových prostředků</a:t>
          </a:r>
          <a:endParaRPr lang="cs-CZ" sz="1300" kern="1200" dirty="0"/>
        </a:p>
        <a:p>
          <a:pPr marL="342900" lvl="3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kern="1200" dirty="0" smtClean="0"/>
            <a:t>kvalita samotného technického vybavení a prvky potřebné k odvrácení technických rizik</a:t>
          </a:r>
          <a:endParaRPr lang="cs-CZ" sz="1300" kern="1200" dirty="0"/>
        </a:p>
        <a:p>
          <a:pPr marL="342900" lvl="3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kern="1200" dirty="0" smtClean="0"/>
            <a:t>škála softwarového vybavení, kterou lze rozdělit do úrovní:</a:t>
          </a:r>
          <a:endParaRPr lang="cs-CZ" sz="1300" kern="1200" dirty="0"/>
        </a:p>
        <a:p>
          <a:pPr marL="457200" lvl="4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kern="1200" dirty="0" smtClean="0"/>
            <a:t>základní vrstva </a:t>
          </a:r>
          <a:endParaRPr lang="cs-CZ" sz="1300" kern="1200" dirty="0"/>
        </a:p>
        <a:p>
          <a:pPr marL="457200" lvl="4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kern="1200" dirty="0" smtClean="0"/>
            <a:t>podpůrná vrstva</a:t>
          </a:r>
          <a:endParaRPr lang="cs-CZ" sz="1300" kern="1200" dirty="0"/>
        </a:p>
        <a:p>
          <a:pPr marL="457200" lvl="4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kern="1200" dirty="0" smtClean="0"/>
            <a:t>aplikační vrstva</a:t>
          </a:r>
          <a:endParaRPr lang="cs-CZ" sz="13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kern="1200" dirty="0" smtClean="0"/>
            <a:t>jejich transformace do konkrétních požadavků na kvalitu a následně stanovit plán, jak má být těchto cílů resp. naplnění požadavků dosaženo</a:t>
          </a:r>
          <a:endParaRPr lang="cs-CZ" sz="13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kern="1200" dirty="0" smtClean="0"/>
            <a:t>plán řízení kvality obsahuje</a:t>
          </a:r>
          <a:endParaRPr lang="cs-CZ" sz="1300" kern="1200" dirty="0"/>
        </a:p>
        <a:p>
          <a:pPr marL="228600" lvl="2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kern="1200" dirty="0" smtClean="0"/>
            <a:t>popis činností, které orgán veřejné správy vykonává pro naplnění stanovených cílů kvality a uplatnění konkrétních požadavků na kvalitu IS</a:t>
          </a:r>
          <a:endParaRPr lang="cs-CZ" sz="1300" kern="1200" dirty="0"/>
        </a:p>
        <a:p>
          <a:pPr marL="228600" lvl="2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300" kern="1200" dirty="0" smtClean="0"/>
            <a:t>předpokládaný časový harmonogram plnění cílů a požadavků v oblasti kvality.</a:t>
          </a:r>
          <a:endParaRPr lang="cs-CZ" sz="1300" kern="1200" dirty="0"/>
        </a:p>
      </dsp:txBody>
      <dsp:txXfrm>
        <a:off x="0" y="231227"/>
        <a:ext cx="8352482" cy="4914000"/>
      </dsp:txXfrm>
    </dsp:sp>
    <dsp:sp modelId="{58A45BA8-5BEB-4079-A96A-9F89528F6002}">
      <dsp:nvSpPr>
        <dsp:cNvPr id="0" name=""/>
        <dsp:cNvSpPr/>
      </dsp:nvSpPr>
      <dsp:spPr>
        <a:xfrm>
          <a:off x="417624" y="39347"/>
          <a:ext cx="5846737" cy="3837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993" tIns="0" rIns="220993" bIns="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řízení kvality ISVS</a:t>
          </a:r>
          <a:endParaRPr lang="cs-CZ" sz="1300" kern="1200" dirty="0"/>
        </a:p>
      </dsp:txBody>
      <dsp:txXfrm>
        <a:off x="436358" y="58081"/>
        <a:ext cx="5809269" cy="34629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AC26E6-7207-4FEB-AECB-1B3E0929E9CE}">
      <dsp:nvSpPr>
        <dsp:cNvPr id="0" name=""/>
        <dsp:cNvSpPr/>
      </dsp:nvSpPr>
      <dsp:spPr>
        <a:xfrm>
          <a:off x="0" y="470837"/>
          <a:ext cx="8352482" cy="1586025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8245" tIns="395732" rIns="648245" bIns="135128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stanovení dlouhodobých cílů bezpečnosti</a:t>
          </a:r>
          <a:endParaRPr lang="cs-CZ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jejich transformace do konkrétních požadavků na bezpečnost a následně stanovit plán, jak má být těchto cílů resp. naplnění požadavků dosaženo</a:t>
          </a:r>
          <a:endParaRPr lang="cs-CZ" sz="1900" kern="1200" dirty="0"/>
        </a:p>
      </dsp:txBody>
      <dsp:txXfrm>
        <a:off x="0" y="470837"/>
        <a:ext cx="8352482" cy="1586025"/>
      </dsp:txXfrm>
    </dsp:sp>
    <dsp:sp modelId="{68B029C7-B766-4600-826D-AA4096B1848C}">
      <dsp:nvSpPr>
        <dsp:cNvPr id="0" name=""/>
        <dsp:cNvSpPr/>
      </dsp:nvSpPr>
      <dsp:spPr>
        <a:xfrm>
          <a:off x="417624" y="190397"/>
          <a:ext cx="5846737" cy="56088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993" tIns="0" rIns="220993" bIns="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řízení bezpečnosti ISVS</a:t>
          </a:r>
          <a:endParaRPr lang="cs-CZ" sz="1900" kern="1200" dirty="0"/>
        </a:p>
      </dsp:txBody>
      <dsp:txXfrm>
        <a:off x="445004" y="217777"/>
        <a:ext cx="5791977" cy="506120"/>
      </dsp:txXfrm>
    </dsp:sp>
    <dsp:sp modelId="{1FEE6C48-B0E5-4786-8897-CBAD8B8FD66F}">
      <dsp:nvSpPr>
        <dsp:cNvPr id="0" name=""/>
        <dsp:cNvSpPr/>
      </dsp:nvSpPr>
      <dsp:spPr>
        <a:xfrm>
          <a:off x="0" y="2439902"/>
          <a:ext cx="8352482" cy="221445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8245" tIns="395732" rIns="648245" bIns="135128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vymezení problematiky je uvedeno ve Vyhlášce č. 529/2006 Sb. </a:t>
          </a:r>
          <a:endParaRPr lang="cs-CZ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stanovují se pravidla a postupy, které vedou k jejich naplňování, pro nejdůležitější fáze životního cyklu IS:</a:t>
          </a:r>
          <a:endParaRPr lang="cs-CZ" sz="1900" kern="1200" dirty="0"/>
        </a:p>
        <a:p>
          <a:pPr marL="342900" lvl="2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pořizování a vytváření IS</a:t>
          </a:r>
          <a:endParaRPr lang="cs-CZ" sz="1900" kern="1200" dirty="0"/>
        </a:p>
        <a:p>
          <a:pPr marL="342900" lvl="2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pro provozování IS</a:t>
          </a:r>
          <a:endParaRPr lang="cs-CZ" sz="1900" kern="1200" dirty="0"/>
        </a:p>
        <a:p>
          <a:pPr marL="342900" lvl="2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pro plánování rozvoje IS</a:t>
          </a:r>
          <a:endParaRPr lang="cs-CZ" sz="1900" kern="1200" dirty="0"/>
        </a:p>
      </dsp:txBody>
      <dsp:txXfrm>
        <a:off x="0" y="2439902"/>
        <a:ext cx="8352482" cy="2214450"/>
      </dsp:txXfrm>
    </dsp:sp>
    <dsp:sp modelId="{1C2080EC-A188-4665-96FB-E32CD2D095D6}">
      <dsp:nvSpPr>
        <dsp:cNvPr id="0" name=""/>
        <dsp:cNvSpPr/>
      </dsp:nvSpPr>
      <dsp:spPr>
        <a:xfrm>
          <a:off x="417624" y="2159462"/>
          <a:ext cx="5846737" cy="56088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993" tIns="0" rIns="220993" bIns="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zásady a postupy pro správu ISVS</a:t>
          </a:r>
          <a:endParaRPr lang="cs-CZ" sz="1900" kern="1200" dirty="0"/>
        </a:p>
      </dsp:txBody>
      <dsp:txXfrm>
        <a:off x="445004" y="2186842"/>
        <a:ext cx="5791977" cy="5061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976BE9-2353-4648-B900-54088F758570}">
      <dsp:nvSpPr>
        <dsp:cNvPr id="0" name=""/>
        <dsp:cNvSpPr/>
      </dsp:nvSpPr>
      <dsp:spPr>
        <a:xfrm>
          <a:off x="0" y="285016"/>
          <a:ext cx="8352482" cy="174825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8245" tIns="312420" rIns="648245" bIns="10668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obsah je ovlivněn předpisy, jako je Vyhláška č. 529/2006 Sb., Zákon č. 365/2000 Sb. nebo Zákon č. 137/2006 Sb., o veřejných zakázkách</a:t>
          </a:r>
          <a:endParaRPr lang="cs-CZ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financování IS se řeší v oblastech:</a:t>
          </a:r>
          <a:endParaRPr lang="cs-CZ" sz="1500" kern="1200" dirty="0"/>
        </a:p>
        <a:p>
          <a:pPr marL="228600" lvl="2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pořízení nebo vytvoření nových IS</a:t>
          </a:r>
          <a:endParaRPr lang="cs-CZ" sz="1500" kern="1200" dirty="0"/>
        </a:p>
        <a:p>
          <a:pPr marL="228600" lvl="2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naplnění dlouhodobých cílů</a:t>
          </a:r>
          <a:endParaRPr lang="cs-CZ" sz="1500" kern="1200" dirty="0"/>
        </a:p>
        <a:p>
          <a:pPr marL="228600" lvl="2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správa IS</a:t>
          </a:r>
          <a:endParaRPr lang="cs-CZ" sz="1500" kern="1200" dirty="0"/>
        </a:p>
      </dsp:txBody>
      <dsp:txXfrm>
        <a:off x="0" y="285016"/>
        <a:ext cx="8352482" cy="1748250"/>
      </dsp:txXfrm>
    </dsp:sp>
    <dsp:sp modelId="{82DC3F89-187D-4941-AB27-8DD850647AB5}">
      <dsp:nvSpPr>
        <dsp:cNvPr id="0" name=""/>
        <dsp:cNvSpPr/>
      </dsp:nvSpPr>
      <dsp:spPr>
        <a:xfrm>
          <a:off x="417624" y="63616"/>
          <a:ext cx="5846737" cy="4428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993" tIns="0" rIns="220993" bIns="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způsob financování ISVS</a:t>
          </a:r>
          <a:endParaRPr lang="cs-CZ" sz="1500" kern="1200" dirty="0"/>
        </a:p>
      </dsp:txBody>
      <dsp:txXfrm>
        <a:off x="439240" y="85232"/>
        <a:ext cx="5803505" cy="399568"/>
      </dsp:txXfrm>
    </dsp:sp>
    <dsp:sp modelId="{57E59B6A-D186-4877-BA78-40898DA9DDF6}">
      <dsp:nvSpPr>
        <dsp:cNvPr id="0" name=""/>
        <dsp:cNvSpPr/>
      </dsp:nvSpPr>
      <dsp:spPr>
        <a:xfrm>
          <a:off x="0" y="2335667"/>
          <a:ext cx="8352482" cy="1015875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8245" tIns="312420" rIns="648245" bIns="10668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praktické naplnění postupů a zásad uvedených v informační koncepci, udržování informační koncepce v aktuálním stavu a pravidelné vyhodnocování dodržování informační koncepce a realizaci opatření pro odstranění zjištěných nedostatků</a:t>
          </a:r>
          <a:endParaRPr lang="cs-CZ" sz="1500" kern="1200" dirty="0"/>
        </a:p>
      </dsp:txBody>
      <dsp:txXfrm>
        <a:off x="0" y="2335667"/>
        <a:ext cx="8352482" cy="1015875"/>
      </dsp:txXfrm>
    </dsp:sp>
    <dsp:sp modelId="{A788A516-C508-4D4B-B23E-69920BC59A9F}">
      <dsp:nvSpPr>
        <dsp:cNvPr id="0" name=""/>
        <dsp:cNvSpPr/>
      </dsp:nvSpPr>
      <dsp:spPr>
        <a:xfrm>
          <a:off x="417624" y="2114267"/>
          <a:ext cx="5846737" cy="4428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993" tIns="0" rIns="220993" bIns="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naplňování informační koncepce</a:t>
          </a:r>
          <a:endParaRPr lang="cs-CZ" sz="1500" kern="1200" dirty="0"/>
        </a:p>
      </dsp:txBody>
      <dsp:txXfrm>
        <a:off x="439240" y="2135883"/>
        <a:ext cx="5803505" cy="399568"/>
      </dsp:txXfrm>
    </dsp:sp>
    <dsp:sp modelId="{550593D1-102F-4756-8F61-9BA2DB6544FE}">
      <dsp:nvSpPr>
        <dsp:cNvPr id="0" name=""/>
        <dsp:cNvSpPr/>
      </dsp:nvSpPr>
      <dsp:spPr>
        <a:xfrm>
          <a:off x="0" y="3653942"/>
          <a:ext cx="8352482" cy="13230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8245" tIns="312420" rIns="648245" bIns="10668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stanovení odpovědností v oblasti dlouhodobého řízení ISVS</a:t>
          </a:r>
          <a:endParaRPr lang="cs-CZ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ty lze rozdělit:</a:t>
          </a:r>
          <a:endParaRPr lang="cs-CZ" sz="1500" kern="1200" dirty="0"/>
        </a:p>
        <a:p>
          <a:pPr marL="228600" lvl="2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odpovědnosti za realizaci informační koncepce;</a:t>
          </a:r>
          <a:endParaRPr lang="cs-CZ" sz="1500" kern="1200" dirty="0"/>
        </a:p>
        <a:p>
          <a:pPr marL="228600" lvl="2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odpovědnosti za splnění zákonných povinností</a:t>
          </a:r>
          <a:endParaRPr lang="cs-CZ" sz="1500" kern="1200" dirty="0"/>
        </a:p>
      </dsp:txBody>
      <dsp:txXfrm>
        <a:off x="0" y="3653942"/>
        <a:ext cx="8352482" cy="1323000"/>
      </dsp:txXfrm>
    </dsp:sp>
    <dsp:sp modelId="{86836ED1-9985-441A-B5CC-FEEBC7062B62}">
      <dsp:nvSpPr>
        <dsp:cNvPr id="0" name=""/>
        <dsp:cNvSpPr/>
      </dsp:nvSpPr>
      <dsp:spPr>
        <a:xfrm>
          <a:off x="417624" y="3432542"/>
          <a:ext cx="5846737" cy="4428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993" tIns="0" rIns="220993" bIns="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osoba, která řídí provádění činností</a:t>
          </a:r>
          <a:endParaRPr lang="cs-CZ" sz="1500" kern="1200" dirty="0"/>
        </a:p>
      </dsp:txBody>
      <dsp:txXfrm>
        <a:off x="439240" y="3454158"/>
        <a:ext cx="5803505" cy="39956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F771C7-0D40-4462-AF9A-9F1FADD2C1BD}">
      <dsp:nvSpPr>
        <dsp:cNvPr id="0" name=""/>
        <dsp:cNvSpPr/>
      </dsp:nvSpPr>
      <dsp:spPr>
        <a:xfrm>
          <a:off x="0" y="0"/>
          <a:ext cx="4844750" cy="484475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8CF076B-992E-47D4-9C75-399D675BD39A}">
      <dsp:nvSpPr>
        <dsp:cNvPr id="0" name=""/>
        <dsp:cNvSpPr/>
      </dsp:nvSpPr>
      <dsp:spPr>
        <a:xfrm>
          <a:off x="2422375" y="0"/>
          <a:ext cx="6218386" cy="4844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 dirty="0" smtClean="0"/>
            <a:t>Zadávací dokumentace je soubor dokumentů, údajů, požadavků a technických podmínek zadavatele vymezujících předmět veřejné zakázky v podrobnostech nezbytných pro zpracování nabídky.</a:t>
          </a:r>
          <a:endParaRPr lang="cs-CZ" sz="3900" kern="1200" dirty="0"/>
        </a:p>
      </dsp:txBody>
      <dsp:txXfrm>
        <a:off x="2422375" y="0"/>
        <a:ext cx="6218386" cy="484475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0280FF-5519-478E-AC85-866DD75069B1}">
      <dsp:nvSpPr>
        <dsp:cNvPr id="0" name=""/>
        <dsp:cNvSpPr/>
      </dsp:nvSpPr>
      <dsp:spPr>
        <a:xfrm>
          <a:off x="0" y="274457"/>
          <a:ext cx="8640762" cy="127575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0619" tIns="374904" rIns="670619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objektivní a jednoznačné vymezení charakteristik a požadavků na dodávky nebo služby</a:t>
          </a: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stanovující účel využití požadovaného plnění zamýšlený zadavatelem</a:t>
          </a:r>
          <a:endParaRPr lang="cs-CZ" sz="1800" kern="1200" dirty="0"/>
        </a:p>
      </dsp:txBody>
      <dsp:txXfrm>
        <a:off x="0" y="274457"/>
        <a:ext cx="8640762" cy="1275750"/>
      </dsp:txXfrm>
    </dsp:sp>
    <dsp:sp modelId="{D46C4C61-DB5C-43D6-8B4E-D2264535932B}">
      <dsp:nvSpPr>
        <dsp:cNvPr id="0" name=""/>
        <dsp:cNvSpPr/>
      </dsp:nvSpPr>
      <dsp:spPr>
        <a:xfrm>
          <a:off x="432038" y="8777"/>
          <a:ext cx="6048533" cy="5313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20" tIns="0" rIns="228620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Technické podmínky</a:t>
          </a:r>
          <a:endParaRPr lang="cs-CZ" sz="1800" kern="1200" dirty="0"/>
        </a:p>
      </dsp:txBody>
      <dsp:txXfrm>
        <a:off x="457977" y="34716"/>
        <a:ext cx="5996655" cy="479482"/>
      </dsp:txXfrm>
    </dsp:sp>
    <dsp:sp modelId="{88CE5100-9644-4394-8425-21A37DCB2B75}">
      <dsp:nvSpPr>
        <dsp:cNvPr id="0" name=""/>
        <dsp:cNvSpPr/>
      </dsp:nvSpPr>
      <dsp:spPr>
        <a:xfrm>
          <a:off x="0" y="1913088"/>
          <a:ext cx="8640762" cy="751275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0619" tIns="374904" rIns="670619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je-li to odůvodněno předmětem veřejné zakázky</a:t>
          </a:r>
          <a:endParaRPr lang="cs-CZ" sz="1800" kern="1200" dirty="0"/>
        </a:p>
      </dsp:txBody>
      <dsp:txXfrm>
        <a:off x="0" y="1913088"/>
        <a:ext cx="8640762" cy="751275"/>
      </dsp:txXfrm>
    </dsp:sp>
    <dsp:sp modelId="{424137B8-C017-4F2C-933C-AF6643C440E6}">
      <dsp:nvSpPr>
        <dsp:cNvPr id="0" name=""/>
        <dsp:cNvSpPr/>
      </dsp:nvSpPr>
      <dsp:spPr>
        <a:xfrm>
          <a:off x="432038" y="1647407"/>
          <a:ext cx="6048533" cy="5313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20" tIns="0" rIns="228620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Požadavky na opatření k ochraně utajovaných informací</a:t>
          </a:r>
          <a:endParaRPr lang="cs-CZ" sz="1800" kern="1200" dirty="0"/>
        </a:p>
      </dsp:txBody>
      <dsp:txXfrm>
        <a:off x="457977" y="1673346"/>
        <a:ext cx="5996655" cy="479482"/>
      </dsp:txXfrm>
    </dsp:sp>
    <dsp:sp modelId="{8A6EA936-D720-4340-B4A9-BB71C416D149}">
      <dsp:nvSpPr>
        <dsp:cNvPr id="0" name=""/>
        <dsp:cNvSpPr/>
      </dsp:nvSpPr>
      <dsp:spPr>
        <a:xfrm>
          <a:off x="0" y="3027243"/>
          <a:ext cx="8640762" cy="4536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159FDD-8008-4762-8DBD-E6239A32E4F8}">
      <dsp:nvSpPr>
        <dsp:cNvPr id="0" name=""/>
        <dsp:cNvSpPr/>
      </dsp:nvSpPr>
      <dsp:spPr>
        <a:xfrm>
          <a:off x="432038" y="2761563"/>
          <a:ext cx="6048533" cy="5313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20" tIns="0" rIns="228620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Kvalifikační předpoklady dodavatele</a:t>
          </a:r>
          <a:endParaRPr lang="cs-CZ" sz="1800" kern="1200" dirty="0"/>
        </a:p>
      </dsp:txBody>
      <dsp:txXfrm>
        <a:off x="457977" y="2787502"/>
        <a:ext cx="5996655" cy="479482"/>
      </dsp:txXfrm>
    </dsp:sp>
    <dsp:sp modelId="{E75E5DD3-AC5F-4538-B0A5-969ADA610E20}">
      <dsp:nvSpPr>
        <dsp:cNvPr id="0" name=""/>
        <dsp:cNvSpPr/>
      </dsp:nvSpPr>
      <dsp:spPr>
        <a:xfrm>
          <a:off x="0" y="3843723"/>
          <a:ext cx="8640762" cy="99225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0619" tIns="374904" rIns="670619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včetně platebních podmínek, případně též objektivních podmínek, za nichž je možno překročit výši nabídkové ceny</a:t>
          </a:r>
          <a:endParaRPr lang="cs-CZ" sz="1800" kern="1200" dirty="0"/>
        </a:p>
      </dsp:txBody>
      <dsp:txXfrm>
        <a:off x="0" y="3843723"/>
        <a:ext cx="8640762" cy="992250"/>
      </dsp:txXfrm>
    </dsp:sp>
    <dsp:sp modelId="{0385C91E-272E-4A76-B0DF-5E60B9165200}">
      <dsp:nvSpPr>
        <dsp:cNvPr id="0" name=""/>
        <dsp:cNvSpPr/>
      </dsp:nvSpPr>
      <dsp:spPr>
        <a:xfrm>
          <a:off x="432038" y="3578043"/>
          <a:ext cx="6048533" cy="5313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20" tIns="0" rIns="228620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Obchodní podmínky</a:t>
          </a:r>
          <a:endParaRPr lang="cs-CZ" sz="1800" kern="1200" dirty="0"/>
        </a:p>
      </dsp:txBody>
      <dsp:txXfrm>
        <a:off x="457977" y="3603982"/>
        <a:ext cx="5996655" cy="47948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35CDB8-A674-4F1E-8709-A828AE5612C5}">
      <dsp:nvSpPr>
        <dsp:cNvPr id="0" name=""/>
        <dsp:cNvSpPr/>
      </dsp:nvSpPr>
      <dsp:spPr>
        <a:xfrm>
          <a:off x="0" y="369689"/>
          <a:ext cx="8640762" cy="709537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0619" tIns="354076" rIns="670619" bIns="120904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/>
            <a:t>pokud je zadavatel připustil</a:t>
          </a:r>
          <a:endParaRPr lang="cs-CZ" sz="1700" kern="1200" dirty="0"/>
        </a:p>
      </dsp:txBody>
      <dsp:txXfrm>
        <a:off x="0" y="369689"/>
        <a:ext cx="8640762" cy="709537"/>
      </dsp:txXfrm>
    </dsp:sp>
    <dsp:sp modelId="{71D4EC42-55D0-4527-A884-8329EA43D5BA}">
      <dsp:nvSpPr>
        <dsp:cNvPr id="0" name=""/>
        <dsp:cNvSpPr/>
      </dsp:nvSpPr>
      <dsp:spPr>
        <a:xfrm>
          <a:off x="432038" y="118769"/>
          <a:ext cx="6048533" cy="5018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20" tIns="0" rIns="228620" bIns="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Požadavky na varianty nabídek</a:t>
          </a:r>
          <a:endParaRPr lang="cs-CZ" sz="1700" kern="1200" dirty="0"/>
        </a:p>
      </dsp:txBody>
      <dsp:txXfrm>
        <a:off x="456536" y="143267"/>
        <a:ext cx="5999537" cy="452844"/>
      </dsp:txXfrm>
    </dsp:sp>
    <dsp:sp modelId="{29982439-FBE1-4170-A87C-927E5E4F02A1}">
      <dsp:nvSpPr>
        <dsp:cNvPr id="0" name=""/>
        <dsp:cNvSpPr/>
      </dsp:nvSpPr>
      <dsp:spPr>
        <a:xfrm>
          <a:off x="0" y="1421946"/>
          <a:ext cx="8640762" cy="4284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EB6761-16E8-4CCB-B62C-0E8C2F393C10}">
      <dsp:nvSpPr>
        <dsp:cNvPr id="0" name=""/>
        <dsp:cNvSpPr/>
      </dsp:nvSpPr>
      <dsp:spPr>
        <a:xfrm>
          <a:off x="432038" y="1171026"/>
          <a:ext cx="6048533" cy="5018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20" tIns="0" rIns="228620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Požadavek na způsob zpracování nabídkové ceny</a:t>
          </a:r>
          <a:endParaRPr lang="cs-CZ" sz="1700" kern="1200" dirty="0"/>
        </a:p>
      </dsp:txBody>
      <dsp:txXfrm>
        <a:off x="456536" y="1195524"/>
        <a:ext cx="5999537" cy="452844"/>
      </dsp:txXfrm>
    </dsp:sp>
    <dsp:sp modelId="{4E0DADBB-13E3-4CEF-A2AC-87C4B8558389}">
      <dsp:nvSpPr>
        <dsp:cNvPr id="0" name=""/>
        <dsp:cNvSpPr/>
      </dsp:nvSpPr>
      <dsp:spPr>
        <a:xfrm>
          <a:off x="0" y="2193066"/>
          <a:ext cx="8640762" cy="4284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E574E4-1BFB-4945-9FB7-C469E39F8B10}">
      <dsp:nvSpPr>
        <dsp:cNvPr id="0" name=""/>
        <dsp:cNvSpPr/>
      </dsp:nvSpPr>
      <dsp:spPr>
        <a:xfrm>
          <a:off x="432038" y="1942146"/>
          <a:ext cx="6048533" cy="5018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20" tIns="0" rIns="228620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Podmínky a požadavky na zpracování nabídky</a:t>
          </a:r>
          <a:endParaRPr lang="cs-CZ" sz="1700" kern="1200" dirty="0"/>
        </a:p>
      </dsp:txBody>
      <dsp:txXfrm>
        <a:off x="456536" y="1966644"/>
        <a:ext cx="5999537" cy="452844"/>
      </dsp:txXfrm>
    </dsp:sp>
    <dsp:sp modelId="{323384CD-1C3E-4D52-909D-07B133ED10DC}">
      <dsp:nvSpPr>
        <dsp:cNvPr id="0" name=""/>
        <dsp:cNvSpPr/>
      </dsp:nvSpPr>
      <dsp:spPr>
        <a:xfrm>
          <a:off x="0" y="2964186"/>
          <a:ext cx="8640762" cy="709537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0619" tIns="354076" rIns="670619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/>
            <a:t>je-li to odůvodněno předmětem veřejné zakázky</a:t>
          </a:r>
          <a:endParaRPr lang="cs-CZ" sz="1700" kern="1200" dirty="0"/>
        </a:p>
      </dsp:txBody>
      <dsp:txXfrm>
        <a:off x="0" y="2964186"/>
        <a:ext cx="8640762" cy="709537"/>
      </dsp:txXfrm>
    </dsp:sp>
    <dsp:sp modelId="{36193C18-D367-48FC-9457-ECE0383C3EDD}">
      <dsp:nvSpPr>
        <dsp:cNvPr id="0" name=""/>
        <dsp:cNvSpPr/>
      </dsp:nvSpPr>
      <dsp:spPr>
        <a:xfrm>
          <a:off x="432038" y="2713266"/>
          <a:ext cx="6048533" cy="5018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20" tIns="0" rIns="228620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Požadavky na zabezpečení dodávek</a:t>
          </a:r>
          <a:endParaRPr lang="cs-CZ" sz="1700" kern="1200" dirty="0"/>
        </a:p>
      </dsp:txBody>
      <dsp:txXfrm>
        <a:off x="456536" y="2737764"/>
        <a:ext cx="5999537" cy="452844"/>
      </dsp:txXfrm>
    </dsp:sp>
    <dsp:sp modelId="{4066BF4F-B228-4CA6-9214-FA18E20921E2}">
      <dsp:nvSpPr>
        <dsp:cNvPr id="0" name=""/>
        <dsp:cNvSpPr/>
      </dsp:nvSpPr>
      <dsp:spPr>
        <a:xfrm>
          <a:off x="0" y="4016444"/>
          <a:ext cx="8640762" cy="709537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0619" tIns="354076" rIns="670619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/>
            <a:t>podle hodnotících kritérií</a:t>
          </a:r>
          <a:endParaRPr lang="cs-CZ" sz="1700" kern="1200" dirty="0"/>
        </a:p>
      </dsp:txBody>
      <dsp:txXfrm>
        <a:off x="0" y="4016444"/>
        <a:ext cx="8640762" cy="709537"/>
      </dsp:txXfrm>
    </dsp:sp>
    <dsp:sp modelId="{A888A2AE-EBF1-4856-A725-4CA68F7CA514}">
      <dsp:nvSpPr>
        <dsp:cNvPr id="0" name=""/>
        <dsp:cNvSpPr/>
      </dsp:nvSpPr>
      <dsp:spPr>
        <a:xfrm>
          <a:off x="432038" y="3765524"/>
          <a:ext cx="6048533" cy="5018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20" tIns="0" rIns="228620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Způsob hodnocení nabídek</a:t>
          </a:r>
          <a:endParaRPr lang="cs-CZ" sz="1700" kern="1200" dirty="0"/>
        </a:p>
      </dsp:txBody>
      <dsp:txXfrm>
        <a:off x="456536" y="3790022"/>
        <a:ext cx="5999537" cy="45284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66BF4F-B228-4CA6-9214-FA18E20921E2}">
      <dsp:nvSpPr>
        <dsp:cNvPr id="0" name=""/>
        <dsp:cNvSpPr/>
      </dsp:nvSpPr>
      <dsp:spPr>
        <a:xfrm>
          <a:off x="0" y="235496"/>
          <a:ext cx="8640762" cy="1063125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0619" tIns="312420" rIns="670619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východiska pro nový systém</a:t>
          </a:r>
          <a:endParaRPr lang="cs-CZ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principy stávajícího modelu, využívané technologie, oblasti zpracování, vazby a způsoby komunikace mezi jednotlivými moduly, struktura dat apod.</a:t>
          </a:r>
          <a:endParaRPr lang="cs-CZ" sz="1500" kern="1200" dirty="0"/>
        </a:p>
      </dsp:txBody>
      <dsp:txXfrm>
        <a:off x="0" y="235496"/>
        <a:ext cx="8640762" cy="1063125"/>
      </dsp:txXfrm>
    </dsp:sp>
    <dsp:sp modelId="{A888A2AE-EBF1-4856-A725-4CA68F7CA514}">
      <dsp:nvSpPr>
        <dsp:cNvPr id="0" name=""/>
        <dsp:cNvSpPr/>
      </dsp:nvSpPr>
      <dsp:spPr>
        <a:xfrm>
          <a:off x="432038" y="14096"/>
          <a:ext cx="6048533" cy="4428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20" tIns="0" rIns="228620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Popis stávajícího stavu</a:t>
          </a:r>
          <a:endParaRPr lang="cs-CZ" sz="1500" kern="1200" dirty="0"/>
        </a:p>
      </dsp:txBody>
      <dsp:txXfrm>
        <a:off x="453654" y="35712"/>
        <a:ext cx="6005301" cy="399568"/>
      </dsp:txXfrm>
    </dsp:sp>
    <dsp:sp modelId="{205BEDDA-9B41-4D02-B0BF-BE18E31EF592}">
      <dsp:nvSpPr>
        <dsp:cNvPr id="0" name=""/>
        <dsp:cNvSpPr/>
      </dsp:nvSpPr>
      <dsp:spPr>
        <a:xfrm>
          <a:off x="0" y="1601021"/>
          <a:ext cx="8640762" cy="15120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0619" tIns="312420" rIns="670619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funkční dekompozice na úroveň jednotlivých systémů, souhrnný popis globální funkcionality systému a služeb vnějších i interních komunikačních rozhraní</a:t>
          </a:r>
          <a:endParaRPr lang="cs-CZ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popis datového obsahu a datové architektury</a:t>
          </a:r>
          <a:endParaRPr lang="cs-CZ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základní procesy a procesní architekturu</a:t>
          </a:r>
          <a:endParaRPr lang="cs-CZ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technologická architektura</a:t>
          </a:r>
          <a:endParaRPr lang="cs-CZ" sz="1500" kern="1200" dirty="0"/>
        </a:p>
      </dsp:txBody>
      <dsp:txXfrm>
        <a:off x="0" y="1601021"/>
        <a:ext cx="8640762" cy="1512000"/>
      </dsp:txXfrm>
    </dsp:sp>
    <dsp:sp modelId="{C1AEFC71-2CF3-4E72-8489-EDB486C26120}">
      <dsp:nvSpPr>
        <dsp:cNvPr id="0" name=""/>
        <dsp:cNvSpPr/>
      </dsp:nvSpPr>
      <dsp:spPr>
        <a:xfrm>
          <a:off x="432038" y="1379621"/>
          <a:ext cx="6048533" cy="4428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20" tIns="0" rIns="228620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Globální architektura IS</a:t>
          </a:r>
          <a:endParaRPr lang="cs-CZ" sz="1500" kern="1200" dirty="0"/>
        </a:p>
      </dsp:txBody>
      <dsp:txXfrm>
        <a:off x="453654" y="1401237"/>
        <a:ext cx="6005301" cy="399568"/>
      </dsp:txXfrm>
    </dsp:sp>
    <dsp:sp modelId="{83B4BE3A-AC87-49A8-82F0-F8DBE0F9739F}">
      <dsp:nvSpPr>
        <dsp:cNvPr id="0" name=""/>
        <dsp:cNvSpPr/>
      </dsp:nvSpPr>
      <dsp:spPr>
        <a:xfrm>
          <a:off x="0" y="3415421"/>
          <a:ext cx="8640762" cy="155925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0619" tIns="312420" rIns="670619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seznam služeb, které jsou realizovány prostřednictvím informačních systémů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a slouží pro přístup a editaci dat v nich vedených</a:t>
          </a:r>
          <a:endParaRPr lang="cs-CZ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mapování služeb IS ke službám poskytovaným, např. orgány VS občanům.</a:t>
          </a:r>
          <a:endParaRPr lang="cs-CZ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popis služby (co zabezpečuje a jakým způsobem), vstupní a výstupní parametry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500" kern="1200" dirty="0"/>
        </a:p>
      </dsp:txBody>
      <dsp:txXfrm>
        <a:off x="0" y="3415421"/>
        <a:ext cx="8640762" cy="1559250"/>
      </dsp:txXfrm>
    </dsp:sp>
    <dsp:sp modelId="{F74F3190-F06B-481C-87B8-9D3902CB3F10}">
      <dsp:nvSpPr>
        <dsp:cNvPr id="0" name=""/>
        <dsp:cNvSpPr/>
      </dsp:nvSpPr>
      <dsp:spPr>
        <a:xfrm>
          <a:off x="432038" y="3194021"/>
          <a:ext cx="6048533" cy="4428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20" tIns="0" rIns="228620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Katalog služeb a provozních a kapacitních parametrů systému</a:t>
          </a:r>
          <a:endParaRPr lang="cs-CZ" sz="1500" kern="1200" dirty="0"/>
        </a:p>
      </dsp:txBody>
      <dsp:txXfrm>
        <a:off x="453654" y="3215637"/>
        <a:ext cx="6005301" cy="3995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E92ADF7-1A83-4DCF-9697-5CF09BD7147A}" type="datetimeFigureOut">
              <a:rPr lang="cs-CZ"/>
              <a:pPr>
                <a:defRPr/>
              </a:pPr>
              <a:t>06.04.2017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41E564C-B9B8-4B53-966D-F3F6B5CA23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1289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C9C2C-288A-4FD7-AEF9-0CFBFD9ECE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57137-8908-42BE-8B03-39EDC251A7E9}" type="datetimeFigureOut">
              <a:rPr lang="cs-CZ"/>
              <a:pPr>
                <a:defRPr/>
              </a:pPr>
              <a:t>06.04.2017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86FC-EDA9-4A14-83AE-1294904D37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0EB63-FA8D-47C0-B656-50DA8BDB9A10}" type="datetimeFigureOut">
              <a:rPr lang="cs-CZ"/>
              <a:pPr>
                <a:defRPr/>
              </a:pPr>
              <a:t>06.04.2017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810D5-11AA-4B7A-94C6-9384524424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5FE04-59CC-4F69-B898-09E69BEE7676}" type="datetimeFigureOut">
              <a:rPr lang="cs-CZ"/>
              <a:pPr>
                <a:defRPr/>
              </a:pPr>
              <a:t>06.04.2017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5EF66-C9F1-4B7E-88E2-CEDCA0B9EF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988E9-0A61-4F54-AF55-DB6A27362F28}" type="datetimeFigureOut">
              <a:rPr lang="cs-CZ"/>
              <a:pPr>
                <a:defRPr/>
              </a:pPr>
              <a:t>06.04.2017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73CCC-FC25-4645-9F92-CBFB8650D7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0A9BC-4AEF-4665-ACCD-AA1C53CA57C5}" type="datetimeFigureOut">
              <a:rPr lang="cs-CZ"/>
              <a:pPr>
                <a:defRPr/>
              </a:pPr>
              <a:t>06.04.2017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10388-7DC0-499E-A193-AA43ECD218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AC318-EC6A-4579-A61B-715547278F07}" type="datetimeFigureOut">
              <a:rPr lang="cs-CZ"/>
              <a:pPr>
                <a:defRPr/>
              </a:pPr>
              <a:t>06.04.2017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61CF9-6D45-48F1-87D8-1D98FFEEE3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0F259-FC8C-41ED-A6B2-4906187531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6BCB0-0F41-46F7-82BC-A6B253E87A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1A10E-0DAA-44A8-BB1A-021B3BAE75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A01AC-5D24-4244-94C2-F2A97EE92C17}" type="datetimeFigureOut">
              <a:rPr lang="cs-CZ"/>
              <a:pPr>
                <a:defRPr/>
              </a:pPr>
              <a:t>06.04.2017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F4423-CB60-4980-A7F2-83E2C14063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AF3F8-2310-40B5-AB0F-CEEE54345DA4}" type="datetimeFigureOut">
              <a:rPr lang="cs-CZ"/>
              <a:pPr>
                <a:defRPr/>
              </a:pPr>
              <a:t>06.04.2017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6290F-683D-4E34-A7B9-BD8C44C1DC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6B963-D12D-4BAE-9835-CFF837B40E46}" type="datetimeFigureOut">
              <a:rPr lang="cs-CZ"/>
              <a:pPr>
                <a:defRPr/>
              </a:pPr>
              <a:t>06.04.2017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00D70-BA7D-4F54-8598-A69036864B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90B07-D980-4FB1-AA97-3110F647A702}" type="datetimeFigureOut">
              <a:rPr lang="cs-CZ"/>
              <a:pPr>
                <a:defRPr/>
              </a:pPr>
              <a:t>06.04.2017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74820-8AF1-4348-888B-2682504B78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500EF-A99B-4B01-9A0A-451D352D8B9D}" type="datetimeFigureOut">
              <a:rPr lang="cs-CZ"/>
              <a:pPr>
                <a:defRPr/>
              </a:pPr>
              <a:t>06.04.2017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1713EE-A596-451C-BD8C-123D260F20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5C99B8D-208D-46AB-B275-F72C7C21EE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789" r:id="rId2"/>
    <p:sldLayoutId id="2147483790" r:id="rId3"/>
    <p:sldLayoutId id="2147483791" r:id="rId4"/>
  </p:sldLayoutIdLst>
  <p:transition>
    <p:push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Arial" charset="0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Arial" charset="0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Arial" charset="0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BEA4BA1-F528-4883-A50D-F4E53D724F8F}" type="datetimeFigureOut">
              <a:rPr lang="cs-CZ"/>
              <a:pPr>
                <a:defRPr/>
              </a:pPr>
              <a:t>06.04.2017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EC23076-44CC-4B91-AED4-DF991CE653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8207375" cy="1371600"/>
          </a:xfrm>
        </p:spPr>
        <p:txBody>
          <a:bodyPr/>
          <a:lstStyle/>
          <a:p>
            <a:pPr eaLnBrk="1" hangingPunct="1"/>
            <a:r>
              <a:rPr lang="cs-CZ" smtClean="0"/>
              <a:t>INFORMAČNÍ SYSTÉMY</a:t>
            </a:r>
            <a:br>
              <a:rPr lang="cs-CZ" smtClean="0"/>
            </a:br>
            <a:r>
              <a:rPr lang="cs-CZ" smtClean="0"/>
              <a:t>VE VEŘEJNÉ SPRÁVĚ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475656" y="5231876"/>
            <a:ext cx="7074619" cy="11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kern="0" dirty="0" smtClean="0"/>
              <a:t>doc. RNDr</a:t>
            </a:r>
            <a:r>
              <a:rPr lang="cs-CZ" kern="0" dirty="0" smtClean="0"/>
              <a:t>. Ing. Roman Šperka, Ph.D.</a:t>
            </a:r>
          </a:p>
          <a:p>
            <a:endParaRPr lang="cs-CZ" kern="0" dirty="0" smtClean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4" y="304801"/>
            <a:ext cx="8461821" cy="1035968"/>
          </a:xfrm>
        </p:spPr>
        <p:txBody>
          <a:bodyPr/>
          <a:lstStyle/>
          <a:p>
            <a:r>
              <a:rPr lang="cs-CZ" sz="3400" dirty="0" smtClean="0"/>
              <a:t>Doporučená struktura informační koncepce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683568" y="1556792"/>
          <a:ext cx="8352482" cy="50405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dirty="0" smtClean="0"/>
              <a:t>Dokumentace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52600"/>
            <a:ext cx="8640762" cy="484475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cs-CZ" sz="3200" dirty="0" smtClean="0"/>
              <a:t>provází celý životní cyklus informačního systému</a:t>
            </a:r>
          </a:p>
          <a:p>
            <a:pPr>
              <a:lnSpc>
                <a:spcPct val="110000"/>
              </a:lnSpc>
            </a:pPr>
            <a:r>
              <a:rPr lang="cs-CZ" sz="3200" dirty="0" smtClean="0"/>
              <a:t>z tohoto hlediska ji můžeme rozdělit na okruhy:</a:t>
            </a:r>
          </a:p>
          <a:p>
            <a:pPr lvl="1">
              <a:lnSpc>
                <a:spcPct val="110000"/>
              </a:lnSpc>
            </a:pPr>
            <a:r>
              <a:rPr lang="cs-CZ" sz="2800" dirty="0" smtClean="0"/>
              <a:t>zadávací dokumentace</a:t>
            </a:r>
          </a:p>
          <a:p>
            <a:pPr lvl="1">
              <a:lnSpc>
                <a:spcPct val="110000"/>
              </a:lnSpc>
            </a:pPr>
            <a:r>
              <a:rPr lang="cs-CZ" sz="2800" dirty="0" smtClean="0"/>
              <a:t>projektová a programová dokumentace</a:t>
            </a:r>
          </a:p>
          <a:p>
            <a:pPr lvl="1">
              <a:lnSpc>
                <a:spcPct val="110000"/>
              </a:lnSpc>
            </a:pPr>
            <a:r>
              <a:rPr lang="cs-CZ" sz="2800" dirty="0" smtClean="0"/>
              <a:t>implementační dokumentace</a:t>
            </a:r>
          </a:p>
          <a:p>
            <a:pPr lvl="1">
              <a:lnSpc>
                <a:spcPct val="110000"/>
              </a:lnSpc>
            </a:pPr>
            <a:r>
              <a:rPr lang="cs-CZ" sz="2800" dirty="0" smtClean="0"/>
              <a:t>provozní dokumentace</a:t>
            </a:r>
          </a:p>
          <a:p>
            <a:pPr>
              <a:lnSpc>
                <a:spcPct val="110000"/>
              </a:lnSpc>
            </a:pPr>
            <a:r>
              <a:rPr lang="cs-CZ" sz="3200" dirty="0" smtClean="0"/>
              <a:t>obecně každá dokumentace by měla obsahovat:</a:t>
            </a:r>
          </a:p>
          <a:p>
            <a:pPr lvl="1">
              <a:lnSpc>
                <a:spcPct val="110000"/>
              </a:lnSpc>
            </a:pPr>
            <a:r>
              <a:rPr lang="cs-CZ" sz="2800" dirty="0" smtClean="0"/>
              <a:t>určení</a:t>
            </a:r>
          </a:p>
          <a:p>
            <a:pPr lvl="1">
              <a:lnSpc>
                <a:spcPct val="110000"/>
              </a:lnSpc>
            </a:pPr>
            <a:r>
              <a:rPr lang="cs-CZ" sz="2800" dirty="0" smtClean="0"/>
              <a:t>historii dokumentu</a:t>
            </a:r>
          </a:p>
          <a:p>
            <a:pPr lvl="1">
              <a:lnSpc>
                <a:spcPct val="110000"/>
              </a:lnSpc>
            </a:pPr>
            <a:r>
              <a:rPr lang="cs-CZ" sz="2800" dirty="0" smtClean="0"/>
              <a:t>vlastní dokument</a:t>
            </a:r>
          </a:p>
          <a:p>
            <a:pPr lvl="1">
              <a:lnSpc>
                <a:spcPct val="110000"/>
              </a:lnSpc>
            </a:pPr>
            <a:r>
              <a:rPr lang="cs-CZ" sz="2800" dirty="0" smtClean="0"/>
              <a:t>přílohy</a:t>
            </a:r>
          </a:p>
          <a:p>
            <a:pPr>
              <a:lnSpc>
                <a:spcPct val="110000"/>
              </a:lnSpc>
            </a:pPr>
            <a:endParaRPr lang="cs-CZ" sz="3200" dirty="0" smtClean="0"/>
          </a:p>
        </p:txBody>
      </p:sp>
    </p:spTree>
  </p:cSld>
  <p:clrMapOvr>
    <a:masterClrMapping/>
  </p:clrMapOvr>
  <p:transition>
    <p:pu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dirty="0" smtClean="0"/>
              <a:t>Zadávací dokumentace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395288" y="1752600"/>
          <a:ext cx="8640762" cy="4844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dirty="0" smtClean="0"/>
              <a:t>Zadávací dokumentace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395288" y="1752600"/>
          <a:ext cx="8640762" cy="4844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dirty="0" smtClean="0"/>
              <a:t>Zadávací dokumentace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395288" y="1752600"/>
          <a:ext cx="8640762" cy="4844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sh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dirty="0" smtClean="0"/>
              <a:t>Zadávací dokumentace, obsah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395288" y="1752600"/>
          <a:ext cx="8640762" cy="4988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sh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dirty="0" smtClean="0"/>
              <a:t>Projektová a programová dokumentace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395288" y="1752600"/>
          <a:ext cx="8640762" cy="4844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sh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dirty="0" smtClean="0"/>
              <a:t>Projektová a programová dokumentace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52600"/>
            <a:ext cx="8640762" cy="4772025"/>
          </a:xfrm>
        </p:spPr>
        <p:txBody>
          <a:bodyPr/>
          <a:lstStyle/>
          <a:p>
            <a:r>
              <a:rPr lang="cs-CZ" sz="2400" dirty="0" smtClean="0"/>
              <a:t>vychází ze zadávací dokumentace a je tvořena komplexem dokumentů vzniklých v procesu analýzy a návrhu systému. Obsahuje modely na konceptuální a technologické úrovni a jejich popis, např.:</a:t>
            </a:r>
          </a:p>
          <a:p>
            <a:pPr lvl="1"/>
            <a:r>
              <a:rPr lang="cs-CZ" sz="2000" dirty="0" smtClean="0"/>
              <a:t>hrubý technický návrh IS;</a:t>
            </a:r>
          </a:p>
          <a:p>
            <a:pPr lvl="1"/>
            <a:r>
              <a:rPr lang="cs-CZ" sz="2000" dirty="0" smtClean="0"/>
              <a:t>detailní technický návrh IS;</a:t>
            </a:r>
          </a:p>
          <a:p>
            <a:pPr lvl="1"/>
            <a:r>
              <a:rPr lang="cs-CZ" sz="2000" dirty="0" smtClean="0"/>
              <a:t>struktura programových modulů;</a:t>
            </a:r>
          </a:p>
          <a:p>
            <a:pPr lvl="1"/>
            <a:r>
              <a:rPr lang="cs-CZ" sz="2000" dirty="0" smtClean="0"/>
              <a:t>zdrojové kódy programových modulů s komentáři a odkazy;</a:t>
            </a:r>
          </a:p>
        </p:txBody>
      </p:sp>
    </p:spTree>
  </p:cSld>
  <p:clrMapOvr>
    <a:masterClrMapping/>
  </p:clrMapOvr>
  <p:transition>
    <p:push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dirty="0" smtClean="0"/>
              <a:t>Implementační dokumentace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52600"/>
            <a:ext cx="8640762" cy="4772025"/>
          </a:xfrm>
        </p:spPr>
        <p:txBody>
          <a:bodyPr>
            <a:normAutofit fontScale="92500"/>
          </a:bodyPr>
          <a:lstStyle/>
          <a:p>
            <a:r>
              <a:rPr lang="cs-CZ" sz="2000" dirty="0" smtClean="0"/>
              <a:t>obsahuje popis způsobu implementace.</a:t>
            </a:r>
          </a:p>
          <a:p>
            <a:r>
              <a:rPr lang="cs-CZ" sz="2000" dirty="0" smtClean="0"/>
              <a:t>zahrnuje především:</a:t>
            </a:r>
          </a:p>
          <a:p>
            <a:pPr lvl="1"/>
            <a:r>
              <a:rPr lang="cs-CZ" sz="1600" dirty="0" smtClean="0"/>
              <a:t>metodiku a nástroje a způsob implementace aplikační logiky a rozhraní;</a:t>
            </a:r>
          </a:p>
          <a:p>
            <a:pPr lvl="1"/>
            <a:r>
              <a:rPr lang="cs-CZ" sz="1600" dirty="0" smtClean="0"/>
              <a:t>způsob implementace jednotlivých funkcí systému, obsažených v katalogu služeb;</a:t>
            </a:r>
          </a:p>
          <a:p>
            <a:pPr lvl="1"/>
            <a:r>
              <a:rPr lang="cs-CZ" sz="1600" dirty="0" smtClean="0"/>
              <a:t>postup naplnění systému daty (popis zdrojových dat a jejich zpracování, detailní postup naplnění daty a způsob kontroly kvality dat);</a:t>
            </a:r>
          </a:p>
          <a:p>
            <a:pPr lvl="1"/>
            <a:r>
              <a:rPr lang="cs-CZ" sz="1600" dirty="0" smtClean="0"/>
              <a:t>testování implementovaného systému (způsob provedení funkčních testů všech subsystémů, funkčních testů napojení na další systémy, zátěžových testů, integračních testů celého systému v provozním prostředí, bezpečnostní testy atd.);</a:t>
            </a:r>
          </a:p>
          <a:p>
            <a:pPr lvl="1"/>
            <a:r>
              <a:rPr lang="cs-CZ" sz="1600" dirty="0" smtClean="0"/>
              <a:t>způsob realizace funkcí pro publikaci dat, poskytování veřejných dat veřejnosti dálkovým přístupem;</a:t>
            </a:r>
          </a:p>
          <a:p>
            <a:pPr lvl="1"/>
            <a:r>
              <a:rPr lang="cs-CZ" sz="1600" dirty="0" smtClean="0"/>
              <a:t>popis realizace pilotního a ověřovacího provozu;</a:t>
            </a:r>
          </a:p>
          <a:p>
            <a:pPr lvl="1"/>
            <a:r>
              <a:rPr lang="cs-CZ" sz="1600" dirty="0" smtClean="0"/>
              <a:t>organizaci a návrh školení (školení správců a jejich certifikace, školení uživatelů apod.);</a:t>
            </a:r>
          </a:p>
          <a:p>
            <a:pPr lvl="1"/>
            <a:r>
              <a:rPr lang="cs-CZ" sz="1600" dirty="0" smtClean="0"/>
              <a:t>popis přípravy na ostrý provoz;</a:t>
            </a:r>
          </a:p>
          <a:p>
            <a:pPr lvl="1"/>
            <a:r>
              <a:rPr lang="cs-CZ" sz="1600" dirty="0" smtClean="0"/>
              <a:t>způsob realizace nástrojů pro správu a monitoring provozu celého IS, např. logování systému, zapojení IS do posloupnosti zpracování služeb, způsob komunikace IS s jednotlivými subsystémy a agendami, transakční zpracování, vytvoření </a:t>
            </a:r>
            <a:r>
              <a:rPr lang="cs-CZ" sz="1600" dirty="0" err="1" smtClean="0"/>
              <a:t>helpdesku</a:t>
            </a:r>
            <a:r>
              <a:rPr lang="cs-CZ" sz="1600" dirty="0" smtClean="0"/>
              <a:t> atd.</a:t>
            </a:r>
          </a:p>
          <a:p>
            <a:endParaRPr lang="cs-CZ" sz="2000" dirty="0" smtClean="0"/>
          </a:p>
        </p:txBody>
      </p:sp>
    </p:spTree>
  </p:cSld>
  <p:clrMapOvr>
    <a:masterClrMapping/>
  </p:clrMapOvr>
  <p:transition>
    <p:push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dirty="0" smtClean="0"/>
              <a:t>Provozní dokumentace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52600"/>
            <a:ext cx="8640762" cy="4772025"/>
          </a:xfrm>
        </p:spPr>
        <p:txBody>
          <a:bodyPr>
            <a:normAutofit/>
          </a:bodyPr>
          <a:lstStyle/>
          <a:p>
            <a:r>
              <a:rPr lang="cs-CZ" sz="2000" dirty="0" smtClean="0"/>
              <a:t>je nástrojem pro efektivní správu IS</a:t>
            </a:r>
          </a:p>
          <a:p>
            <a:r>
              <a:rPr lang="cs-CZ" sz="2000" dirty="0" smtClean="0"/>
              <a:t>je určena osobám, které se systémem pracují, a to ať už jako osoby určené pro jeho správu nebo jako uživatelé, kteří například využívají dat, která jsou v systému uložena</a:t>
            </a:r>
          </a:p>
          <a:p>
            <a:r>
              <a:rPr lang="cs-CZ" sz="2000" dirty="0" smtClean="0"/>
              <a:t>popisuje funkční a technické vlastnosti informačního systému</a:t>
            </a:r>
          </a:p>
          <a:p>
            <a:r>
              <a:rPr lang="cs-CZ" sz="2000" dirty="0" smtClean="0"/>
              <a:t>požadavky na strukturu provozní dokumentace jsou definovány vyhláškou (§ 10)</a:t>
            </a:r>
          </a:p>
          <a:p>
            <a:r>
              <a:rPr lang="cs-CZ" sz="2000" dirty="0" smtClean="0"/>
              <a:t>tvoří ji dokumenty:</a:t>
            </a:r>
          </a:p>
          <a:p>
            <a:pPr lvl="1"/>
            <a:r>
              <a:rPr lang="cs-CZ" sz="1600" dirty="0" smtClean="0"/>
              <a:t>	bezpečnostní dokumentace informačního systému veřejné správy;</a:t>
            </a:r>
          </a:p>
          <a:p>
            <a:pPr lvl="1"/>
            <a:r>
              <a:rPr lang="cs-CZ" sz="1600" dirty="0" smtClean="0"/>
              <a:t>	systémová příručka;</a:t>
            </a:r>
          </a:p>
          <a:p>
            <a:pPr lvl="1"/>
            <a:r>
              <a:rPr lang="cs-CZ" sz="1600" dirty="0" smtClean="0"/>
              <a:t>	uživatelská příručka.</a:t>
            </a:r>
          </a:p>
          <a:p>
            <a:endParaRPr lang="cs-CZ" sz="2000" dirty="0" smtClean="0"/>
          </a:p>
        </p:txBody>
      </p:sp>
    </p:spTree>
  </p:cSld>
  <p:clrMapOvr>
    <a:masterClrMapping/>
  </p:clrMapOvr>
  <p:transition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z="3600" smtClean="0"/>
              <a:t>INFORMAČNÍ SYSTÉMY</a:t>
            </a:r>
            <a:br>
              <a:rPr lang="cs-CZ" sz="3600" smtClean="0"/>
            </a:br>
            <a:r>
              <a:rPr lang="cs-CZ" sz="3600" smtClean="0"/>
              <a:t>VE VEŘEJNÉ SPRÁVĚ</a:t>
            </a:r>
            <a:endParaRPr lang="cs-CZ" sz="37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295400"/>
          </a:xfrm>
        </p:spPr>
        <p:txBody>
          <a:bodyPr/>
          <a:lstStyle/>
          <a:p>
            <a:pPr eaLnBrk="1" hangingPunct="1"/>
            <a:r>
              <a:rPr lang="cs-CZ" dirty="0" smtClean="0"/>
              <a:t>Informační koncepce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3200" dirty="0" smtClean="0"/>
              <a:t>Děkuji za pozornost.</a:t>
            </a:r>
          </a:p>
          <a:p>
            <a:r>
              <a:rPr lang="cs-CZ" sz="3200" dirty="0" smtClean="0"/>
              <a:t>Otázky?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255028315"/>
      </p:ext>
    </p:extLst>
  </p:cSld>
  <p:clrMapOvr>
    <a:masterClrMapping/>
  </p:clrMapOvr>
  <p:transition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smtClean="0"/>
              <a:t>Informační koncepce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395288" y="1752600"/>
          <a:ext cx="8640762" cy="4772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dirty="0" smtClean="0"/>
              <a:t>Vyhláška č. 529/2006 Sb.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52600"/>
            <a:ext cx="8640762" cy="4988768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cs-CZ" sz="2400" dirty="0" smtClean="0"/>
              <a:t>o požadavcích na strukturu a obsah informační koncepce a provozní dokumentace a o požadavcích na řízení bezpečnosti a kvality informačních systémů veřejné správy</a:t>
            </a:r>
          </a:p>
          <a:p>
            <a:pPr>
              <a:defRPr/>
            </a:pPr>
            <a:r>
              <a:rPr lang="cs-CZ" sz="2400" dirty="0" smtClean="0"/>
              <a:t>požaduje v koncepci uvést:</a:t>
            </a:r>
          </a:p>
          <a:p>
            <a:pPr lvl="1">
              <a:defRPr/>
            </a:pPr>
            <a:r>
              <a:rPr lang="cs-CZ" sz="2000" dirty="0" smtClean="0"/>
              <a:t>charakteristiku každého ISVS, jehož je správcem, stručnou charakteristiku jeho současného stavu a předpokládané změny v tomto systému</a:t>
            </a:r>
          </a:p>
          <a:p>
            <a:pPr lvl="1">
              <a:defRPr/>
            </a:pPr>
            <a:r>
              <a:rPr lang="cs-CZ" sz="2000" dirty="0" smtClean="0"/>
              <a:t>záměry na pořízení nebo vytvoření nových ISVS</a:t>
            </a:r>
          </a:p>
          <a:p>
            <a:pPr lvl="1">
              <a:defRPr/>
            </a:pPr>
            <a:r>
              <a:rPr lang="cs-CZ" sz="2000" dirty="0" smtClean="0"/>
              <a:t>dlouhodobé cíle v oblasti řízení kvality ISVS, požadavky na kvalitu a plán řízení kvality</a:t>
            </a:r>
          </a:p>
          <a:p>
            <a:pPr lvl="1">
              <a:defRPr/>
            </a:pPr>
            <a:r>
              <a:rPr lang="cs-CZ" sz="2000" dirty="0" smtClean="0"/>
              <a:t>dlouhodobé cíle v oblasti řízení bezpečnosti informačních systémů veřejné správy, požadavky na bezpečnost a plán řízení bezpečnosti podle</a:t>
            </a:r>
          </a:p>
          <a:p>
            <a:pPr lvl="1">
              <a:defRPr/>
            </a:pPr>
            <a:r>
              <a:rPr lang="cs-CZ" sz="2000" dirty="0" smtClean="0"/>
              <a:t>soubor základních pravidel pro správu ISVS a to včetně postupů, které vedou k jejich naplňování</a:t>
            </a:r>
          </a:p>
          <a:p>
            <a:pPr lvl="1">
              <a:defRPr/>
            </a:pPr>
            <a:r>
              <a:rPr lang="cs-CZ" sz="2000" dirty="0" smtClean="0"/>
              <a:t>způsob financování záměrů, dlouhodobých cílů a správy ISVS</a:t>
            </a:r>
          </a:p>
          <a:p>
            <a:pPr lvl="1">
              <a:defRPr/>
            </a:pPr>
            <a:r>
              <a:rPr lang="cs-CZ" sz="2000" dirty="0" smtClean="0"/>
              <a:t>postupy při vyhodnocování dodržování informační koncepce a při provádění jejích změn</a:t>
            </a:r>
          </a:p>
          <a:p>
            <a:pPr lvl="1">
              <a:defRPr/>
            </a:pPr>
            <a:r>
              <a:rPr lang="cs-CZ" sz="2000" dirty="0" smtClean="0"/>
              <a:t>funkční zařazení zaměstnance nebo určení jiné fyzické osoby nebo název organizačního útvaru, který řídí provádění činností vedoucích k dosažení cílů, naplňování zásad a uplatňování postupů, které jsou v informační koncepci uvedeny, a ke splnění povinností, které orgánu veřejné správy stanoví zákon</a:t>
            </a:r>
          </a:p>
          <a:p>
            <a:pPr lvl="1">
              <a:defRPr/>
            </a:pPr>
            <a:r>
              <a:rPr lang="cs-CZ" sz="2000" dirty="0" smtClean="0"/>
              <a:t>dobu platnosti informační koncepce</a:t>
            </a:r>
          </a:p>
          <a:p>
            <a:pPr lvl="1">
              <a:defRPr/>
            </a:pPr>
            <a:endParaRPr lang="cs-CZ" sz="2000" dirty="0" smtClean="0"/>
          </a:p>
          <a:p>
            <a:pPr lvl="2">
              <a:defRPr/>
            </a:pPr>
            <a:endParaRPr lang="cs-CZ" sz="1700" dirty="0" smtClean="0"/>
          </a:p>
        </p:txBody>
      </p:sp>
    </p:spTree>
  </p:cSld>
  <p:clrMapOvr>
    <a:masterClrMapping/>
  </p:clrMapOvr>
  <p:transition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smtClean="0"/>
              <a:t>Informační koncepce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52600"/>
            <a:ext cx="8640762" cy="4772025"/>
          </a:xfrm>
        </p:spPr>
        <p:txBody>
          <a:bodyPr/>
          <a:lstStyle/>
          <a:p>
            <a:r>
              <a:rPr lang="cs-CZ" sz="2400" smtClean="0"/>
              <a:t>stanovuje zásady pro správu ISVS, včetně postupů, které vedou k jejich naplňování</a:t>
            </a:r>
          </a:p>
          <a:p>
            <a:r>
              <a:rPr lang="cs-CZ" sz="2400" smtClean="0"/>
              <a:t>orgán veřejné správy stanoví zásady vždy pro oblasti:</a:t>
            </a:r>
          </a:p>
          <a:p>
            <a:pPr lvl="1"/>
            <a:r>
              <a:rPr lang="cs-CZ" sz="2000" smtClean="0"/>
              <a:t>pořizování a vytváření informačních systémů veřejné správy,</a:t>
            </a:r>
          </a:p>
          <a:p>
            <a:pPr lvl="1"/>
            <a:r>
              <a:rPr lang="cs-CZ" sz="2000" smtClean="0"/>
              <a:t>provozování informačních systémů veřejné správy, a to včetně jejich změn a rozvoje</a:t>
            </a:r>
            <a:endParaRPr lang="cs-CZ" sz="1300" smtClean="0"/>
          </a:p>
        </p:txBody>
      </p:sp>
    </p:spTree>
  </p:cSld>
  <p:clrMapOvr>
    <a:masterClrMapping/>
  </p:clrMapOvr>
  <p:transition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dirty="0" smtClean="0"/>
              <a:t>Struktura informační koncepce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52600"/>
            <a:ext cx="8640762" cy="484475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cs-CZ" sz="3600" dirty="0" smtClean="0"/>
              <a:t>Ministerstvo vnitra ČR nechalo vypracovat řadu metodických materiálů </a:t>
            </a:r>
            <a:r>
              <a:rPr lang="cs-CZ" sz="3200" dirty="0" smtClean="0"/>
              <a:t>pro vypracování informační koncepce (IK) pro různé úrovně veřejné sprány :</a:t>
            </a:r>
          </a:p>
          <a:p>
            <a:pPr lvl="1">
              <a:lnSpc>
                <a:spcPct val="110000"/>
              </a:lnSpc>
            </a:pPr>
            <a:r>
              <a:rPr lang="cs-CZ" sz="3200" dirty="0" smtClean="0"/>
              <a:t>ústřední orgán veřejné správy;</a:t>
            </a:r>
          </a:p>
          <a:p>
            <a:pPr lvl="1">
              <a:lnSpc>
                <a:spcPct val="110000"/>
              </a:lnSpc>
            </a:pPr>
            <a:r>
              <a:rPr lang="cs-CZ" sz="3200" dirty="0" smtClean="0"/>
              <a:t>obec s rozšířenou působností;</a:t>
            </a:r>
          </a:p>
          <a:p>
            <a:pPr lvl="1">
              <a:lnSpc>
                <a:spcPct val="110000"/>
              </a:lnSpc>
            </a:pPr>
            <a:r>
              <a:rPr lang="cs-CZ" sz="3200" dirty="0" smtClean="0"/>
              <a:t>obec s pověřeným obecním úřadem;</a:t>
            </a:r>
          </a:p>
          <a:p>
            <a:pPr lvl="1">
              <a:lnSpc>
                <a:spcPct val="110000"/>
              </a:lnSpc>
            </a:pPr>
            <a:r>
              <a:rPr lang="cs-CZ" sz="3200" dirty="0" smtClean="0"/>
              <a:t>obec s výkonem přenesené působnosti v základním rozsahu.</a:t>
            </a:r>
          </a:p>
        </p:txBody>
      </p:sp>
    </p:spTree>
  </p:cSld>
  <p:clrMapOvr>
    <a:masterClrMapping/>
  </p:clrMapOvr>
  <p:transition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4" y="304801"/>
            <a:ext cx="8461821" cy="1035968"/>
          </a:xfrm>
        </p:spPr>
        <p:txBody>
          <a:bodyPr/>
          <a:lstStyle/>
          <a:p>
            <a:r>
              <a:rPr lang="cs-CZ" sz="3400" dirty="0" smtClean="0"/>
              <a:t>Doporučená struktura informační koncepce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683568" y="1484784"/>
          <a:ext cx="8352482" cy="5112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4" y="304801"/>
            <a:ext cx="8461821" cy="1035968"/>
          </a:xfrm>
        </p:spPr>
        <p:txBody>
          <a:bodyPr/>
          <a:lstStyle/>
          <a:p>
            <a:r>
              <a:rPr lang="cs-CZ" sz="3400" dirty="0" smtClean="0"/>
              <a:t>Doporučená struktura informační koncepce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683568" y="1484784"/>
          <a:ext cx="8352482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4" y="304801"/>
            <a:ext cx="8461821" cy="1035968"/>
          </a:xfrm>
        </p:spPr>
        <p:txBody>
          <a:bodyPr/>
          <a:lstStyle/>
          <a:p>
            <a:r>
              <a:rPr lang="cs-CZ" sz="3400" dirty="0" smtClean="0"/>
              <a:t>Doporučená struktura informační koncepce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683568" y="1752600"/>
          <a:ext cx="8352482" cy="4844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sh/>
  </p:transition>
</p:sld>
</file>

<file path=ppt/theme/theme1.xml><?xml version="1.0" encoding="utf-8"?>
<a:theme xmlns:a="http://schemas.openxmlformats.org/drawingml/2006/main" name="2_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2_Profil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838</TotalTime>
  <Words>1405</Words>
  <Application>Microsoft Office PowerPoint</Application>
  <PresentationFormat>Předvádění na obrazovce (4:3)</PresentationFormat>
  <Paragraphs>171</Paragraphs>
  <Slides>20</Slides>
  <Notes>0</Notes>
  <HiddenSlides>5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Arial</vt:lpstr>
      <vt:lpstr>Calibri</vt:lpstr>
      <vt:lpstr>Times New Roman</vt:lpstr>
      <vt:lpstr>Verdana</vt:lpstr>
      <vt:lpstr>Wingdings</vt:lpstr>
      <vt:lpstr>2_Profil</vt:lpstr>
      <vt:lpstr>Vlastní návrh</vt:lpstr>
      <vt:lpstr>INFORMAČNÍ SYSTÉMY VE VEŘEJNÉ SPRÁVĚ</vt:lpstr>
      <vt:lpstr>INFORMAČNÍ SYSTÉMY VE VEŘEJNÉ SPRÁVĚ</vt:lpstr>
      <vt:lpstr>Informační koncepce</vt:lpstr>
      <vt:lpstr>Vyhláška č. 529/2006 Sb.</vt:lpstr>
      <vt:lpstr>Informační koncepce</vt:lpstr>
      <vt:lpstr>Struktura informační koncepce</vt:lpstr>
      <vt:lpstr>Doporučená struktura informační koncepce</vt:lpstr>
      <vt:lpstr>Doporučená struktura informační koncepce</vt:lpstr>
      <vt:lpstr>Doporučená struktura informační koncepce</vt:lpstr>
      <vt:lpstr>Doporučená struktura informační koncepce</vt:lpstr>
      <vt:lpstr>Dokumentace</vt:lpstr>
      <vt:lpstr>Zadávací dokumentace</vt:lpstr>
      <vt:lpstr>Zadávací dokumentace</vt:lpstr>
      <vt:lpstr>Zadávací dokumentace</vt:lpstr>
      <vt:lpstr>Zadávací dokumentace, obsah</vt:lpstr>
      <vt:lpstr>Projektová a programová dokumentace</vt:lpstr>
      <vt:lpstr>Projektová a programová dokumentace</vt:lpstr>
      <vt:lpstr>Implementační dokumentace</vt:lpstr>
      <vt:lpstr>Provozní dokumentace </vt:lpstr>
      <vt:lpstr>Prezentace aplikace PowerPoint</vt:lpstr>
    </vt:vector>
  </TitlesOfParts>
  <Company>OPF Karviná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ISVS5</dc:title>
  <dc:creator>Roman Šperka</dc:creator>
  <cp:lastModifiedBy>Roman Šperka</cp:lastModifiedBy>
  <cp:revision>113</cp:revision>
  <dcterms:created xsi:type="dcterms:W3CDTF">2004-02-25T14:21:30Z</dcterms:created>
  <dcterms:modified xsi:type="dcterms:W3CDTF">2017-04-06T14:14:16Z</dcterms:modified>
</cp:coreProperties>
</file>