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18"/>
  </p:notesMasterIdLst>
  <p:sldIdLst>
    <p:sldId id="256" r:id="rId2"/>
    <p:sldId id="257" r:id="rId3"/>
    <p:sldId id="292" r:id="rId4"/>
    <p:sldId id="298" r:id="rId5"/>
    <p:sldId id="306" r:id="rId6"/>
    <p:sldId id="307" r:id="rId7"/>
    <p:sldId id="308" r:id="rId8"/>
    <p:sldId id="309" r:id="rId9"/>
    <p:sldId id="310" r:id="rId10"/>
    <p:sldId id="311" r:id="rId11"/>
    <p:sldId id="312" r:id="rId12"/>
    <p:sldId id="313" r:id="rId13"/>
    <p:sldId id="314" r:id="rId14"/>
    <p:sldId id="315" r:id="rId15"/>
    <p:sldId id="316" r:id="rId16"/>
    <p:sldId id="317" r:id="rId17"/>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21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57B2C8-7E6D-4372-8857-02DACB733452}" type="doc">
      <dgm:prSet loTypeId="urn:microsoft.com/office/officeart/2005/8/layout/target3" loCatId="list" qsTypeId="urn:microsoft.com/office/officeart/2005/8/quickstyle/3d5" qsCatId="3D" csTypeId="urn:microsoft.com/office/officeart/2005/8/colors/accent0_3" csCatId="mainScheme" phldr="1"/>
      <dgm:spPr/>
      <dgm:t>
        <a:bodyPr/>
        <a:lstStyle/>
        <a:p>
          <a:endParaRPr lang="cs-CZ"/>
        </a:p>
      </dgm:t>
    </dgm:pt>
    <dgm:pt modelId="{433101EC-6D35-4653-8BE8-6D31C3D7FBA7}">
      <dgm:prSet/>
      <dgm:spPr/>
      <dgm:t>
        <a:bodyPr/>
        <a:lstStyle/>
        <a:p>
          <a:r>
            <a:rPr lang="cs-CZ"/>
            <a:t>Provozní informační systémy zajišťují informační činnosti nutné pro vnitřní provoz příslušného orgánu nesouvisející bezprostředně s výkonem veřejné správy</a:t>
          </a:r>
        </a:p>
      </dgm:t>
    </dgm:pt>
    <dgm:pt modelId="{9CC76175-875C-4789-86B0-F5BBF5D401FA}" type="sibTrans" cxnId="{F5E1C829-530E-49D4-80A1-741426022CA9}">
      <dgm:prSet/>
      <dgm:spPr/>
      <dgm:t>
        <a:bodyPr/>
        <a:lstStyle/>
        <a:p>
          <a:endParaRPr lang="cs-CZ"/>
        </a:p>
      </dgm:t>
    </dgm:pt>
    <dgm:pt modelId="{DFEC38FC-1A82-40DA-995B-804981A8A7DA}" type="parTrans" cxnId="{F5E1C829-530E-49D4-80A1-741426022CA9}">
      <dgm:prSet/>
      <dgm:spPr/>
      <dgm:t>
        <a:bodyPr/>
        <a:lstStyle/>
        <a:p>
          <a:endParaRPr lang="cs-CZ"/>
        </a:p>
      </dgm:t>
    </dgm:pt>
    <dgm:pt modelId="{C949240C-69EB-409B-901E-065ABDA7633F}" type="pres">
      <dgm:prSet presAssocID="{8E57B2C8-7E6D-4372-8857-02DACB733452}" presName="Name0" presStyleCnt="0">
        <dgm:presLayoutVars>
          <dgm:chMax val="7"/>
          <dgm:dir/>
          <dgm:animLvl val="lvl"/>
          <dgm:resizeHandles val="exact"/>
        </dgm:presLayoutVars>
      </dgm:prSet>
      <dgm:spPr/>
      <dgm:t>
        <a:bodyPr/>
        <a:lstStyle/>
        <a:p>
          <a:endParaRPr lang="cs-CZ"/>
        </a:p>
      </dgm:t>
    </dgm:pt>
    <dgm:pt modelId="{2D515F5D-D867-4345-BC64-ADD64A44050F}" type="pres">
      <dgm:prSet presAssocID="{433101EC-6D35-4653-8BE8-6D31C3D7FBA7}" presName="circle1" presStyleLbl="node1" presStyleIdx="0" presStyleCnt="1"/>
      <dgm:spPr/>
    </dgm:pt>
    <dgm:pt modelId="{5589A73C-C96A-426A-9CD3-F52D7CF8EB44}" type="pres">
      <dgm:prSet presAssocID="{433101EC-6D35-4653-8BE8-6D31C3D7FBA7}" presName="space" presStyleCnt="0"/>
      <dgm:spPr/>
    </dgm:pt>
    <dgm:pt modelId="{2CC0F3F8-B15C-4F9A-9689-24E3BD7F63B6}" type="pres">
      <dgm:prSet presAssocID="{433101EC-6D35-4653-8BE8-6D31C3D7FBA7}" presName="rect1" presStyleLbl="alignAcc1" presStyleIdx="0" presStyleCnt="1"/>
      <dgm:spPr/>
      <dgm:t>
        <a:bodyPr/>
        <a:lstStyle/>
        <a:p>
          <a:endParaRPr lang="cs-CZ"/>
        </a:p>
      </dgm:t>
    </dgm:pt>
    <dgm:pt modelId="{03A8320A-E02B-4F85-8590-F2E72E2235FA}" type="pres">
      <dgm:prSet presAssocID="{433101EC-6D35-4653-8BE8-6D31C3D7FBA7}" presName="rect1ParTxNoCh" presStyleLbl="alignAcc1" presStyleIdx="0" presStyleCnt="1">
        <dgm:presLayoutVars>
          <dgm:chMax val="1"/>
          <dgm:bulletEnabled val="1"/>
        </dgm:presLayoutVars>
      </dgm:prSet>
      <dgm:spPr/>
      <dgm:t>
        <a:bodyPr/>
        <a:lstStyle/>
        <a:p>
          <a:endParaRPr lang="cs-CZ"/>
        </a:p>
      </dgm:t>
    </dgm:pt>
  </dgm:ptLst>
  <dgm:cxnLst>
    <dgm:cxn modelId="{E34C4EE5-E2D0-48B5-9F74-2CFE5CE0E0AC}" type="presOf" srcId="{8E57B2C8-7E6D-4372-8857-02DACB733452}" destId="{C949240C-69EB-409B-901E-065ABDA7633F}" srcOrd="0" destOrd="0" presId="urn:microsoft.com/office/officeart/2005/8/layout/target3"/>
    <dgm:cxn modelId="{F5E1C829-530E-49D4-80A1-741426022CA9}" srcId="{8E57B2C8-7E6D-4372-8857-02DACB733452}" destId="{433101EC-6D35-4653-8BE8-6D31C3D7FBA7}" srcOrd="0" destOrd="0" parTransId="{DFEC38FC-1A82-40DA-995B-804981A8A7DA}" sibTransId="{9CC76175-875C-4789-86B0-F5BBF5D401FA}"/>
    <dgm:cxn modelId="{B7E29044-7282-4509-A235-3D397DC6949F}" type="presOf" srcId="{433101EC-6D35-4653-8BE8-6D31C3D7FBA7}" destId="{2CC0F3F8-B15C-4F9A-9689-24E3BD7F63B6}" srcOrd="0" destOrd="0" presId="urn:microsoft.com/office/officeart/2005/8/layout/target3"/>
    <dgm:cxn modelId="{CECC57F0-A816-435D-B8F2-6CD6F4909CDA}" type="presOf" srcId="{433101EC-6D35-4653-8BE8-6D31C3D7FBA7}" destId="{03A8320A-E02B-4F85-8590-F2E72E2235FA}" srcOrd="1" destOrd="0" presId="urn:microsoft.com/office/officeart/2005/8/layout/target3"/>
    <dgm:cxn modelId="{6B196CC8-B4B9-4FFB-B9F3-6E0360A9F6B5}" type="presParOf" srcId="{C949240C-69EB-409B-901E-065ABDA7633F}" destId="{2D515F5D-D867-4345-BC64-ADD64A44050F}" srcOrd="0" destOrd="0" presId="urn:microsoft.com/office/officeart/2005/8/layout/target3"/>
    <dgm:cxn modelId="{CDAE2079-4969-4839-884C-B4B1B3212CA7}" type="presParOf" srcId="{C949240C-69EB-409B-901E-065ABDA7633F}" destId="{5589A73C-C96A-426A-9CD3-F52D7CF8EB44}" srcOrd="1" destOrd="0" presId="urn:microsoft.com/office/officeart/2005/8/layout/target3"/>
    <dgm:cxn modelId="{C1B9F660-2862-4664-8B13-C1836200D982}" type="presParOf" srcId="{C949240C-69EB-409B-901E-065ABDA7633F}" destId="{2CC0F3F8-B15C-4F9A-9689-24E3BD7F63B6}" srcOrd="2" destOrd="0" presId="urn:microsoft.com/office/officeart/2005/8/layout/target3"/>
    <dgm:cxn modelId="{3FB2327A-4FE8-4874-841D-77077F54AAAF}" type="presParOf" srcId="{C949240C-69EB-409B-901E-065ABDA7633F}" destId="{03A8320A-E02B-4F85-8590-F2E72E2235FA}"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63A5AC5-B094-4281-8C81-8C8CB8B2D847}" type="doc">
      <dgm:prSet loTypeId="urn:microsoft.com/office/officeart/2005/8/layout/list1" loCatId="list" qsTypeId="urn:microsoft.com/office/officeart/2005/8/quickstyle/3d3" qsCatId="3D" csTypeId="urn:microsoft.com/office/officeart/2005/8/colors/accent0_3" csCatId="mainScheme"/>
      <dgm:spPr/>
      <dgm:t>
        <a:bodyPr/>
        <a:lstStyle/>
        <a:p>
          <a:endParaRPr lang="cs-CZ"/>
        </a:p>
      </dgm:t>
    </dgm:pt>
    <dgm:pt modelId="{697A6C76-712B-4169-8E1F-9EFC91542FAB}">
      <dgm:prSet/>
      <dgm:spPr/>
      <dgm:t>
        <a:bodyPr/>
        <a:lstStyle/>
        <a:p>
          <a:pPr rtl="0"/>
          <a:r>
            <a:rPr lang="cs-CZ" dirty="0" err="1" smtClean="0"/>
            <a:t>Podmodul</a:t>
          </a:r>
          <a:r>
            <a:rPr lang="cs-CZ" dirty="0" smtClean="0"/>
            <a:t> majetek je určen pro:</a:t>
          </a:r>
          <a:endParaRPr lang="cs-CZ" dirty="0"/>
        </a:p>
      </dgm:t>
    </dgm:pt>
    <dgm:pt modelId="{BD64B710-1E08-4A5B-8C65-CF62CFD58BD9}" type="parTrans" cxnId="{ABDCE0F7-53DD-434F-A139-38076C5C027E}">
      <dgm:prSet/>
      <dgm:spPr/>
      <dgm:t>
        <a:bodyPr/>
        <a:lstStyle/>
        <a:p>
          <a:endParaRPr lang="cs-CZ"/>
        </a:p>
      </dgm:t>
    </dgm:pt>
    <dgm:pt modelId="{524222D6-34F7-4C42-998B-31125E85C675}" type="sibTrans" cxnId="{ABDCE0F7-53DD-434F-A139-38076C5C027E}">
      <dgm:prSet/>
      <dgm:spPr/>
      <dgm:t>
        <a:bodyPr/>
        <a:lstStyle/>
        <a:p>
          <a:endParaRPr lang="cs-CZ"/>
        </a:p>
      </dgm:t>
    </dgm:pt>
    <dgm:pt modelId="{95BCF121-D5DE-4715-87D6-1ECD36A972C9}">
      <dgm:prSet/>
      <dgm:spPr/>
      <dgm:t>
        <a:bodyPr/>
        <a:lstStyle/>
        <a:p>
          <a:pPr rtl="0"/>
          <a:r>
            <a:rPr lang="cs-CZ" dirty="0" smtClean="0"/>
            <a:t>dokladovanou evidence majetku;</a:t>
          </a:r>
          <a:endParaRPr lang="cs-CZ" dirty="0"/>
        </a:p>
      </dgm:t>
    </dgm:pt>
    <dgm:pt modelId="{569EB983-EFB4-4B50-B751-6835E2312553}" type="parTrans" cxnId="{F88C1CF7-E29C-4C63-90D1-904E2B5A64F1}">
      <dgm:prSet/>
      <dgm:spPr/>
      <dgm:t>
        <a:bodyPr/>
        <a:lstStyle/>
        <a:p>
          <a:endParaRPr lang="cs-CZ"/>
        </a:p>
      </dgm:t>
    </dgm:pt>
    <dgm:pt modelId="{1507E34F-84AD-402C-A013-5F707F2EE658}" type="sibTrans" cxnId="{F88C1CF7-E29C-4C63-90D1-904E2B5A64F1}">
      <dgm:prSet/>
      <dgm:spPr/>
      <dgm:t>
        <a:bodyPr/>
        <a:lstStyle/>
        <a:p>
          <a:endParaRPr lang="cs-CZ"/>
        </a:p>
      </dgm:t>
    </dgm:pt>
    <dgm:pt modelId="{B21CD633-7A66-4C08-9E10-CB25FC8EF3A8}">
      <dgm:prSet/>
      <dgm:spPr/>
      <dgm:t>
        <a:bodyPr/>
        <a:lstStyle/>
        <a:p>
          <a:pPr rtl="0"/>
          <a:r>
            <a:rPr lang="cs-CZ" dirty="0" smtClean="0"/>
            <a:t>vedení databáze účetních, daňových, statistických, technicko-výrobních a obecně evidenčních informací;</a:t>
          </a:r>
          <a:endParaRPr lang="cs-CZ" dirty="0"/>
        </a:p>
      </dgm:t>
    </dgm:pt>
    <dgm:pt modelId="{D9DCBD83-7491-4757-8222-ED8CEB32A163}" type="parTrans" cxnId="{12701C2A-38D9-4A28-9C25-3F1FB60582A7}">
      <dgm:prSet/>
      <dgm:spPr/>
      <dgm:t>
        <a:bodyPr/>
        <a:lstStyle/>
        <a:p>
          <a:endParaRPr lang="cs-CZ"/>
        </a:p>
      </dgm:t>
    </dgm:pt>
    <dgm:pt modelId="{A439CCB8-9DCC-4957-A98B-656793EC31B4}" type="sibTrans" cxnId="{12701C2A-38D9-4A28-9C25-3F1FB60582A7}">
      <dgm:prSet/>
      <dgm:spPr/>
      <dgm:t>
        <a:bodyPr/>
        <a:lstStyle/>
        <a:p>
          <a:endParaRPr lang="cs-CZ"/>
        </a:p>
      </dgm:t>
    </dgm:pt>
    <dgm:pt modelId="{63D29854-613C-4105-AB10-71363F549767}">
      <dgm:prSet/>
      <dgm:spPr/>
      <dgm:t>
        <a:bodyPr/>
        <a:lstStyle/>
        <a:p>
          <a:pPr rtl="0"/>
          <a:r>
            <a:rPr lang="cs-CZ" dirty="0" smtClean="0"/>
            <a:t>operativní evidenci drobného (neinvestičního) majetku;</a:t>
          </a:r>
          <a:endParaRPr lang="cs-CZ" dirty="0"/>
        </a:p>
      </dgm:t>
    </dgm:pt>
    <dgm:pt modelId="{C4CE51AC-F944-4445-BFCC-8F1D872A4AA1}" type="parTrans" cxnId="{01797E0B-1762-4AB5-BB74-3AE230B02AE3}">
      <dgm:prSet/>
      <dgm:spPr/>
      <dgm:t>
        <a:bodyPr/>
        <a:lstStyle/>
        <a:p>
          <a:endParaRPr lang="cs-CZ"/>
        </a:p>
      </dgm:t>
    </dgm:pt>
    <dgm:pt modelId="{BB9BD536-B6AC-48A5-ABEB-D4FD2E022DA3}" type="sibTrans" cxnId="{01797E0B-1762-4AB5-BB74-3AE230B02AE3}">
      <dgm:prSet/>
      <dgm:spPr/>
      <dgm:t>
        <a:bodyPr/>
        <a:lstStyle/>
        <a:p>
          <a:endParaRPr lang="cs-CZ"/>
        </a:p>
      </dgm:t>
    </dgm:pt>
    <dgm:pt modelId="{1E357430-17B7-4EBF-88C0-9EECD14E1DCB}">
      <dgm:prSet/>
      <dgm:spPr/>
      <dgm:t>
        <a:bodyPr/>
        <a:lstStyle/>
        <a:p>
          <a:pPr rtl="0"/>
          <a:r>
            <a:rPr lang="cs-CZ" dirty="0" smtClean="0"/>
            <a:t>evidence majetkových daní;</a:t>
          </a:r>
          <a:endParaRPr lang="cs-CZ" dirty="0"/>
        </a:p>
      </dgm:t>
    </dgm:pt>
    <dgm:pt modelId="{D8512518-B506-442E-92B2-B85960ACE9B0}" type="parTrans" cxnId="{A5590805-83D1-49A4-A8EA-3E8F71AEBBD1}">
      <dgm:prSet/>
      <dgm:spPr/>
      <dgm:t>
        <a:bodyPr/>
        <a:lstStyle/>
        <a:p>
          <a:endParaRPr lang="cs-CZ"/>
        </a:p>
      </dgm:t>
    </dgm:pt>
    <dgm:pt modelId="{C33120E6-184C-497E-BF2B-2E016D33B405}" type="sibTrans" cxnId="{A5590805-83D1-49A4-A8EA-3E8F71AEBBD1}">
      <dgm:prSet/>
      <dgm:spPr/>
      <dgm:t>
        <a:bodyPr/>
        <a:lstStyle/>
        <a:p>
          <a:endParaRPr lang="cs-CZ"/>
        </a:p>
      </dgm:t>
    </dgm:pt>
    <dgm:pt modelId="{DC02FAD9-C87F-4338-B5D9-2A957B35847A}">
      <dgm:prSet/>
      <dgm:spPr/>
      <dgm:t>
        <a:bodyPr/>
        <a:lstStyle/>
        <a:p>
          <a:pPr rtl="0"/>
          <a:r>
            <a:rPr lang="cs-CZ" dirty="0" smtClean="0"/>
            <a:t>sledování cyklické údržby majetku.</a:t>
          </a:r>
          <a:endParaRPr lang="cs-CZ" dirty="0"/>
        </a:p>
      </dgm:t>
    </dgm:pt>
    <dgm:pt modelId="{DAF6F464-1A0D-432B-AF3C-9CECDB3E4DD0}" type="parTrans" cxnId="{B8BF0A6E-2551-4D20-AB4B-D6AF9B01E652}">
      <dgm:prSet/>
      <dgm:spPr/>
      <dgm:t>
        <a:bodyPr/>
        <a:lstStyle/>
        <a:p>
          <a:endParaRPr lang="cs-CZ"/>
        </a:p>
      </dgm:t>
    </dgm:pt>
    <dgm:pt modelId="{E86692ED-7672-46A8-AF2D-25A46C4C5CB3}" type="sibTrans" cxnId="{B8BF0A6E-2551-4D20-AB4B-D6AF9B01E652}">
      <dgm:prSet/>
      <dgm:spPr/>
      <dgm:t>
        <a:bodyPr/>
        <a:lstStyle/>
        <a:p>
          <a:endParaRPr lang="cs-CZ"/>
        </a:p>
      </dgm:t>
    </dgm:pt>
    <dgm:pt modelId="{3B9CD007-A75C-4EBF-8492-6F13E9BAAE05}" type="pres">
      <dgm:prSet presAssocID="{763A5AC5-B094-4281-8C81-8C8CB8B2D847}" presName="linear" presStyleCnt="0">
        <dgm:presLayoutVars>
          <dgm:dir/>
          <dgm:animLvl val="lvl"/>
          <dgm:resizeHandles val="exact"/>
        </dgm:presLayoutVars>
      </dgm:prSet>
      <dgm:spPr/>
      <dgm:t>
        <a:bodyPr/>
        <a:lstStyle/>
        <a:p>
          <a:endParaRPr lang="sk-SK"/>
        </a:p>
      </dgm:t>
    </dgm:pt>
    <dgm:pt modelId="{FD843BB7-10B4-4621-B5CC-F476C8258F5C}" type="pres">
      <dgm:prSet presAssocID="{697A6C76-712B-4169-8E1F-9EFC91542FAB}" presName="parentLin" presStyleCnt="0"/>
      <dgm:spPr/>
    </dgm:pt>
    <dgm:pt modelId="{2EA71360-2758-4A2D-BB89-296F6A79FB3C}" type="pres">
      <dgm:prSet presAssocID="{697A6C76-712B-4169-8E1F-9EFC91542FAB}" presName="parentLeftMargin" presStyleLbl="node1" presStyleIdx="0" presStyleCnt="1"/>
      <dgm:spPr/>
      <dgm:t>
        <a:bodyPr/>
        <a:lstStyle/>
        <a:p>
          <a:endParaRPr lang="sk-SK"/>
        </a:p>
      </dgm:t>
    </dgm:pt>
    <dgm:pt modelId="{E0030407-0517-42D3-A97E-61090CA9B486}" type="pres">
      <dgm:prSet presAssocID="{697A6C76-712B-4169-8E1F-9EFC91542FAB}" presName="parentText" presStyleLbl="node1" presStyleIdx="0" presStyleCnt="1">
        <dgm:presLayoutVars>
          <dgm:chMax val="0"/>
          <dgm:bulletEnabled val="1"/>
        </dgm:presLayoutVars>
      </dgm:prSet>
      <dgm:spPr/>
      <dgm:t>
        <a:bodyPr/>
        <a:lstStyle/>
        <a:p>
          <a:endParaRPr lang="sk-SK"/>
        </a:p>
      </dgm:t>
    </dgm:pt>
    <dgm:pt modelId="{C99F0D29-2DC1-4FCA-A3DB-7C88C3DB46EE}" type="pres">
      <dgm:prSet presAssocID="{697A6C76-712B-4169-8E1F-9EFC91542FAB}" presName="negativeSpace" presStyleCnt="0"/>
      <dgm:spPr/>
    </dgm:pt>
    <dgm:pt modelId="{3749A435-C08D-4FEF-871C-B9286CCD2C3E}" type="pres">
      <dgm:prSet presAssocID="{697A6C76-712B-4169-8E1F-9EFC91542FAB}" presName="childText" presStyleLbl="conFgAcc1" presStyleIdx="0" presStyleCnt="1">
        <dgm:presLayoutVars>
          <dgm:bulletEnabled val="1"/>
        </dgm:presLayoutVars>
      </dgm:prSet>
      <dgm:spPr/>
      <dgm:t>
        <a:bodyPr/>
        <a:lstStyle/>
        <a:p>
          <a:endParaRPr lang="sk-SK"/>
        </a:p>
      </dgm:t>
    </dgm:pt>
  </dgm:ptLst>
  <dgm:cxnLst>
    <dgm:cxn modelId="{0B4AF670-DAFB-4A7E-A8F4-E8464479F41B}" type="presOf" srcId="{DC02FAD9-C87F-4338-B5D9-2A957B35847A}" destId="{3749A435-C08D-4FEF-871C-B9286CCD2C3E}" srcOrd="0" destOrd="4" presId="urn:microsoft.com/office/officeart/2005/8/layout/list1"/>
    <dgm:cxn modelId="{A5590805-83D1-49A4-A8EA-3E8F71AEBBD1}" srcId="{697A6C76-712B-4169-8E1F-9EFC91542FAB}" destId="{1E357430-17B7-4EBF-88C0-9EECD14E1DCB}" srcOrd="3" destOrd="0" parTransId="{D8512518-B506-442E-92B2-B85960ACE9B0}" sibTransId="{C33120E6-184C-497E-BF2B-2E016D33B405}"/>
    <dgm:cxn modelId="{24C2AA2D-07D2-414F-AE02-860DB5A68565}" type="presOf" srcId="{B21CD633-7A66-4C08-9E10-CB25FC8EF3A8}" destId="{3749A435-C08D-4FEF-871C-B9286CCD2C3E}" srcOrd="0" destOrd="1" presId="urn:microsoft.com/office/officeart/2005/8/layout/list1"/>
    <dgm:cxn modelId="{94C27689-24E9-4AD7-906D-CA8E5DBBD806}" type="presOf" srcId="{95BCF121-D5DE-4715-87D6-1ECD36A972C9}" destId="{3749A435-C08D-4FEF-871C-B9286CCD2C3E}" srcOrd="0" destOrd="0" presId="urn:microsoft.com/office/officeart/2005/8/layout/list1"/>
    <dgm:cxn modelId="{B8BF0A6E-2551-4D20-AB4B-D6AF9B01E652}" srcId="{697A6C76-712B-4169-8E1F-9EFC91542FAB}" destId="{DC02FAD9-C87F-4338-B5D9-2A957B35847A}" srcOrd="4" destOrd="0" parTransId="{DAF6F464-1A0D-432B-AF3C-9CECDB3E4DD0}" sibTransId="{E86692ED-7672-46A8-AF2D-25A46C4C5CB3}"/>
    <dgm:cxn modelId="{58F4423F-B01E-413D-8AF7-3A67DE3AD6C8}" type="presOf" srcId="{63D29854-613C-4105-AB10-71363F549767}" destId="{3749A435-C08D-4FEF-871C-B9286CCD2C3E}" srcOrd="0" destOrd="2" presId="urn:microsoft.com/office/officeart/2005/8/layout/list1"/>
    <dgm:cxn modelId="{71DD7DB0-BFA3-4B9D-BC82-66E738EE187F}" type="presOf" srcId="{763A5AC5-B094-4281-8C81-8C8CB8B2D847}" destId="{3B9CD007-A75C-4EBF-8492-6F13E9BAAE05}" srcOrd="0" destOrd="0" presId="urn:microsoft.com/office/officeart/2005/8/layout/list1"/>
    <dgm:cxn modelId="{12701C2A-38D9-4A28-9C25-3F1FB60582A7}" srcId="{697A6C76-712B-4169-8E1F-9EFC91542FAB}" destId="{B21CD633-7A66-4C08-9E10-CB25FC8EF3A8}" srcOrd="1" destOrd="0" parTransId="{D9DCBD83-7491-4757-8222-ED8CEB32A163}" sibTransId="{A439CCB8-9DCC-4957-A98B-656793EC31B4}"/>
    <dgm:cxn modelId="{9127DFB2-6D6A-4A3B-AD93-1EB70C65A318}" type="presOf" srcId="{1E357430-17B7-4EBF-88C0-9EECD14E1DCB}" destId="{3749A435-C08D-4FEF-871C-B9286CCD2C3E}" srcOrd="0" destOrd="3" presId="urn:microsoft.com/office/officeart/2005/8/layout/list1"/>
    <dgm:cxn modelId="{F88C1CF7-E29C-4C63-90D1-904E2B5A64F1}" srcId="{697A6C76-712B-4169-8E1F-9EFC91542FAB}" destId="{95BCF121-D5DE-4715-87D6-1ECD36A972C9}" srcOrd="0" destOrd="0" parTransId="{569EB983-EFB4-4B50-B751-6835E2312553}" sibTransId="{1507E34F-84AD-402C-A013-5F707F2EE658}"/>
    <dgm:cxn modelId="{28F63B9F-B290-4B60-8176-16B503202207}" type="presOf" srcId="{697A6C76-712B-4169-8E1F-9EFC91542FAB}" destId="{2EA71360-2758-4A2D-BB89-296F6A79FB3C}" srcOrd="0" destOrd="0" presId="urn:microsoft.com/office/officeart/2005/8/layout/list1"/>
    <dgm:cxn modelId="{ABDCE0F7-53DD-434F-A139-38076C5C027E}" srcId="{763A5AC5-B094-4281-8C81-8C8CB8B2D847}" destId="{697A6C76-712B-4169-8E1F-9EFC91542FAB}" srcOrd="0" destOrd="0" parTransId="{BD64B710-1E08-4A5B-8C65-CF62CFD58BD9}" sibTransId="{524222D6-34F7-4C42-998B-31125E85C675}"/>
    <dgm:cxn modelId="{01797E0B-1762-4AB5-BB74-3AE230B02AE3}" srcId="{697A6C76-712B-4169-8E1F-9EFC91542FAB}" destId="{63D29854-613C-4105-AB10-71363F549767}" srcOrd="2" destOrd="0" parTransId="{C4CE51AC-F944-4445-BFCC-8F1D872A4AA1}" sibTransId="{BB9BD536-B6AC-48A5-ABEB-D4FD2E022DA3}"/>
    <dgm:cxn modelId="{AE5A4C23-BE21-4A6E-BE4B-E59573836867}" type="presOf" srcId="{697A6C76-712B-4169-8E1F-9EFC91542FAB}" destId="{E0030407-0517-42D3-A97E-61090CA9B486}" srcOrd="1" destOrd="0" presId="urn:microsoft.com/office/officeart/2005/8/layout/list1"/>
    <dgm:cxn modelId="{21DFE5F3-00A7-4DC4-B81D-BBD0EC833A44}" type="presParOf" srcId="{3B9CD007-A75C-4EBF-8492-6F13E9BAAE05}" destId="{FD843BB7-10B4-4621-B5CC-F476C8258F5C}" srcOrd="0" destOrd="0" presId="urn:microsoft.com/office/officeart/2005/8/layout/list1"/>
    <dgm:cxn modelId="{C4339860-4301-436B-96E7-B9FE826A34AD}" type="presParOf" srcId="{FD843BB7-10B4-4621-B5CC-F476C8258F5C}" destId="{2EA71360-2758-4A2D-BB89-296F6A79FB3C}" srcOrd="0" destOrd="0" presId="urn:microsoft.com/office/officeart/2005/8/layout/list1"/>
    <dgm:cxn modelId="{5D16E419-4174-4E1A-B1E6-A3442A25EFCE}" type="presParOf" srcId="{FD843BB7-10B4-4621-B5CC-F476C8258F5C}" destId="{E0030407-0517-42D3-A97E-61090CA9B486}" srcOrd="1" destOrd="0" presId="urn:microsoft.com/office/officeart/2005/8/layout/list1"/>
    <dgm:cxn modelId="{E882A14D-9C85-4EB2-AAF8-A482973248CA}" type="presParOf" srcId="{3B9CD007-A75C-4EBF-8492-6F13E9BAAE05}" destId="{C99F0D29-2DC1-4FCA-A3DB-7C88C3DB46EE}" srcOrd="1" destOrd="0" presId="urn:microsoft.com/office/officeart/2005/8/layout/list1"/>
    <dgm:cxn modelId="{A0A9FC89-A9D8-4CC7-86FE-9E47AC0EE822}" type="presParOf" srcId="{3B9CD007-A75C-4EBF-8492-6F13E9BAAE05}" destId="{3749A435-C08D-4FEF-871C-B9286CCD2C3E}"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63A5AC5-B094-4281-8C81-8C8CB8B2D847}" type="doc">
      <dgm:prSet loTypeId="urn:microsoft.com/office/officeart/2005/8/layout/list1" loCatId="list" qsTypeId="urn:microsoft.com/office/officeart/2005/8/quickstyle/3d3" qsCatId="3D" csTypeId="urn:microsoft.com/office/officeart/2005/8/colors/accent0_3" csCatId="mainScheme" phldr="1"/>
      <dgm:spPr/>
      <dgm:t>
        <a:bodyPr/>
        <a:lstStyle/>
        <a:p>
          <a:endParaRPr lang="cs-CZ"/>
        </a:p>
      </dgm:t>
    </dgm:pt>
    <dgm:pt modelId="{697A6C76-712B-4169-8E1F-9EFC91542FAB}">
      <dgm:prSet/>
      <dgm:spPr/>
      <dgm:t>
        <a:bodyPr/>
        <a:lstStyle/>
        <a:p>
          <a:pPr rtl="0"/>
          <a:r>
            <a:rPr lang="cs-CZ" dirty="0" err="1" smtClean="0"/>
            <a:t>Podmodul</a:t>
          </a:r>
          <a:r>
            <a:rPr lang="cs-CZ" dirty="0" smtClean="0"/>
            <a:t> „investice“ je určen pro:</a:t>
          </a:r>
          <a:endParaRPr lang="cs-CZ" dirty="0"/>
        </a:p>
      </dgm:t>
    </dgm:pt>
    <dgm:pt modelId="{BD64B710-1E08-4A5B-8C65-CF62CFD58BD9}" type="parTrans" cxnId="{ABDCE0F7-53DD-434F-A139-38076C5C027E}">
      <dgm:prSet/>
      <dgm:spPr/>
      <dgm:t>
        <a:bodyPr/>
        <a:lstStyle/>
        <a:p>
          <a:endParaRPr lang="cs-CZ"/>
        </a:p>
      </dgm:t>
    </dgm:pt>
    <dgm:pt modelId="{524222D6-34F7-4C42-998B-31125E85C675}" type="sibTrans" cxnId="{ABDCE0F7-53DD-434F-A139-38076C5C027E}">
      <dgm:prSet/>
      <dgm:spPr/>
      <dgm:t>
        <a:bodyPr/>
        <a:lstStyle/>
        <a:p>
          <a:endParaRPr lang="cs-CZ"/>
        </a:p>
      </dgm:t>
    </dgm:pt>
    <dgm:pt modelId="{C017EA10-ECA7-40F0-8B13-907E4CCB6DE4}">
      <dgm:prSet/>
      <dgm:spPr/>
      <dgm:t>
        <a:bodyPr/>
        <a:lstStyle/>
        <a:p>
          <a:pPr rtl="0"/>
          <a:r>
            <a:rPr lang="cs-CZ" dirty="0" smtClean="0"/>
            <a:t>dokladovanou účetní, investiční a statistickou evidenci investic - nedokončených i dokončených:</a:t>
          </a:r>
          <a:endParaRPr lang="cs-CZ" dirty="0"/>
        </a:p>
      </dgm:t>
    </dgm:pt>
    <dgm:pt modelId="{2F3E75C5-80C1-48B1-AECE-588ED538FD43}" type="parTrans" cxnId="{1BE23324-EB3D-482A-A636-39E07F5C5EA2}">
      <dgm:prSet/>
      <dgm:spPr/>
    </dgm:pt>
    <dgm:pt modelId="{C71AD79C-8DD5-40BF-B6B1-B409719CD58B}" type="sibTrans" cxnId="{1BE23324-EB3D-482A-A636-39E07F5C5EA2}">
      <dgm:prSet/>
      <dgm:spPr/>
    </dgm:pt>
    <dgm:pt modelId="{B2001EA2-C0FC-4CC0-A9B0-32542711B269}">
      <dgm:prSet/>
      <dgm:spPr/>
      <dgm:t>
        <a:bodyPr/>
        <a:lstStyle/>
        <a:p>
          <a:r>
            <a:rPr lang="cs-CZ" dirty="0" smtClean="0"/>
            <a:t>likvidace investičních faktur;</a:t>
          </a:r>
          <a:endParaRPr lang="cs-CZ" dirty="0"/>
        </a:p>
      </dgm:t>
    </dgm:pt>
    <dgm:pt modelId="{3927E6E7-0055-451D-935F-FE6813525461}" type="parTrans" cxnId="{A7E726F9-395F-4D6C-BE0A-F4CC9CA39DEE}">
      <dgm:prSet/>
      <dgm:spPr/>
    </dgm:pt>
    <dgm:pt modelId="{C165792C-A195-4C41-851B-E79576BF9CB4}" type="sibTrans" cxnId="{A7E726F9-395F-4D6C-BE0A-F4CC9CA39DEE}">
      <dgm:prSet/>
      <dgm:spPr/>
    </dgm:pt>
    <dgm:pt modelId="{66BC53B8-2200-4438-8D41-8FFF8CDA2782}">
      <dgm:prSet/>
      <dgm:spPr/>
      <dgm:t>
        <a:bodyPr/>
        <a:lstStyle/>
        <a:p>
          <a:r>
            <a:rPr lang="cs-CZ" dirty="0" smtClean="0"/>
            <a:t>dokončené investice (investiční majetek);</a:t>
          </a:r>
          <a:endParaRPr lang="cs-CZ" dirty="0"/>
        </a:p>
      </dgm:t>
    </dgm:pt>
    <dgm:pt modelId="{3AFA8A27-8AF0-4931-B2D3-9924C56CBFB9}" type="parTrans" cxnId="{1659D8C9-3285-47F3-8542-7213D203199F}">
      <dgm:prSet/>
      <dgm:spPr/>
    </dgm:pt>
    <dgm:pt modelId="{4000C896-FE05-442B-BB84-0F9625109A52}" type="sibTrans" cxnId="{1659D8C9-3285-47F3-8542-7213D203199F}">
      <dgm:prSet/>
      <dgm:spPr/>
    </dgm:pt>
    <dgm:pt modelId="{CC46B9DB-6F47-464C-891F-46074D90E709}">
      <dgm:prSet/>
      <dgm:spPr/>
      <dgm:t>
        <a:bodyPr/>
        <a:lstStyle/>
        <a:p>
          <a:r>
            <a:rPr lang="cs-CZ" dirty="0" smtClean="0"/>
            <a:t>nedokončené investice, případně částečně;</a:t>
          </a:r>
          <a:endParaRPr lang="cs-CZ" dirty="0"/>
        </a:p>
      </dgm:t>
    </dgm:pt>
    <dgm:pt modelId="{C2723CDE-3BD5-460B-9A1C-3F12FCA0C5C4}" type="parTrans" cxnId="{A16F8D77-91B3-414C-8CAD-1646C535E533}">
      <dgm:prSet/>
      <dgm:spPr/>
    </dgm:pt>
    <dgm:pt modelId="{83B1B252-A6B8-40F5-8CA7-7DB374F0B495}" type="sibTrans" cxnId="{A16F8D77-91B3-414C-8CAD-1646C535E533}">
      <dgm:prSet/>
      <dgm:spPr/>
    </dgm:pt>
    <dgm:pt modelId="{438A5365-9F60-44AC-9282-F5CBA70CB3BD}">
      <dgm:prSet/>
      <dgm:spPr/>
      <dgm:t>
        <a:bodyPr/>
        <a:lstStyle/>
        <a:p>
          <a:r>
            <a:rPr lang="cs-CZ" dirty="0" smtClean="0"/>
            <a:t>neinvestiční náklady.</a:t>
          </a:r>
          <a:endParaRPr lang="cs-CZ" dirty="0"/>
        </a:p>
      </dgm:t>
    </dgm:pt>
    <dgm:pt modelId="{85EB3C34-061E-45B8-9060-0FEA32988D53}" type="parTrans" cxnId="{E303F27D-2FF1-4D0D-9A4B-9397ABA83702}">
      <dgm:prSet/>
      <dgm:spPr/>
    </dgm:pt>
    <dgm:pt modelId="{8A5A8A92-7690-49F3-BCC0-267598B95DBE}" type="sibTrans" cxnId="{E303F27D-2FF1-4D0D-9A4B-9397ABA83702}">
      <dgm:prSet/>
      <dgm:spPr/>
    </dgm:pt>
    <dgm:pt modelId="{3B9CD007-A75C-4EBF-8492-6F13E9BAAE05}" type="pres">
      <dgm:prSet presAssocID="{763A5AC5-B094-4281-8C81-8C8CB8B2D847}" presName="linear" presStyleCnt="0">
        <dgm:presLayoutVars>
          <dgm:dir/>
          <dgm:animLvl val="lvl"/>
          <dgm:resizeHandles val="exact"/>
        </dgm:presLayoutVars>
      </dgm:prSet>
      <dgm:spPr/>
      <dgm:t>
        <a:bodyPr/>
        <a:lstStyle/>
        <a:p>
          <a:endParaRPr lang="sk-SK"/>
        </a:p>
      </dgm:t>
    </dgm:pt>
    <dgm:pt modelId="{FD843BB7-10B4-4621-B5CC-F476C8258F5C}" type="pres">
      <dgm:prSet presAssocID="{697A6C76-712B-4169-8E1F-9EFC91542FAB}" presName="parentLin" presStyleCnt="0"/>
      <dgm:spPr/>
    </dgm:pt>
    <dgm:pt modelId="{2EA71360-2758-4A2D-BB89-296F6A79FB3C}" type="pres">
      <dgm:prSet presAssocID="{697A6C76-712B-4169-8E1F-9EFC91542FAB}" presName="parentLeftMargin" presStyleLbl="node1" presStyleIdx="0" presStyleCnt="1"/>
      <dgm:spPr/>
      <dgm:t>
        <a:bodyPr/>
        <a:lstStyle/>
        <a:p>
          <a:endParaRPr lang="sk-SK"/>
        </a:p>
      </dgm:t>
    </dgm:pt>
    <dgm:pt modelId="{E0030407-0517-42D3-A97E-61090CA9B486}" type="pres">
      <dgm:prSet presAssocID="{697A6C76-712B-4169-8E1F-9EFC91542FAB}" presName="parentText" presStyleLbl="node1" presStyleIdx="0" presStyleCnt="1">
        <dgm:presLayoutVars>
          <dgm:chMax val="0"/>
          <dgm:bulletEnabled val="1"/>
        </dgm:presLayoutVars>
      </dgm:prSet>
      <dgm:spPr/>
      <dgm:t>
        <a:bodyPr/>
        <a:lstStyle/>
        <a:p>
          <a:endParaRPr lang="cs-CZ"/>
        </a:p>
      </dgm:t>
    </dgm:pt>
    <dgm:pt modelId="{C99F0D29-2DC1-4FCA-A3DB-7C88C3DB46EE}" type="pres">
      <dgm:prSet presAssocID="{697A6C76-712B-4169-8E1F-9EFC91542FAB}" presName="negativeSpace" presStyleCnt="0"/>
      <dgm:spPr/>
    </dgm:pt>
    <dgm:pt modelId="{3749A435-C08D-4FEF-871C-B9286CCD2C3E}" type="pres">
      <dgm:prSet presAssocID="{697A6C76-712B-4169-8E1F-9EFC91542FAB}" presName="childText" presStyleLbl="conFgAcc1" presStyleIdx="0" presStyleCnt="1">
        <dgm:presLayoutVars>
          <dgm:bulletEnabled val="1"/>
        </dgm:presLayoutVars>
      </dgm:prSet>
      <dgm:spPr/>
      <dgm:t>
        <a:bodyPr/>
        <a:lstStyle/>
        <a:p>
          <a:endParaRPr lang="cs-CZ"/>
        </a:p>
      </dgm:t>
    </dgm:pt>
  </dgm:ptLst>
  <dgm:cxnLst>
    <dgm:cxn modelId="{24B7C71C-03D0-4D07-A5ED-6FA8504884B6}" type="presOf" srcId="{66BC53B8-2200-4438-8D41-8FFF8CDA2782}" destId="{3749A435-C08D-4FEF-871C-B9286CCD2C3E}" srcOrd="0" destOrd="2" presId="urn:microsoft.com/office/officeart/2005/8/layout/list1"/>
    <dgm:cxn modelId="{37A3578D-CD39-48C4-A9F9-1175F085EE6F}" type="presOf" srcId="{B2001EA2-C0FC-4CC0-A9B0-32542711B269}" destId="{3749A435-C08D-4FEF-871C-B9286CCD2C3E}" srcOrd="0" destOrd="1" presId="urn:microsoft.com/office/officeart/2005/8/layout/list1"/>
    <dgm:cxn modelId="{A7E726F9-395F-4D6C-BE0A-F4CC9CA39DEE}" srcId="{C017EA10-ECA7-40F0-8B13-907E4CCB6DE4}" destId="{B2001EA2-C0FC-4CC0-A9B0-32542711B269}" srcOrd="0" destOrd="0" parTransId="{3927E6E7-0055-451D-935F-FE6813525461}" sibTransId="{C165792C-A195-4C41-851B-E79576BF9CB4}"/>
    <dgm:cxn modelId="{ABDCE0F7-53DD-434F-A139-38076C5C027E}" srcId="{763A5AC5-B094-4281-8C81-8C8CB8B2D847}" destId="{697A6C76-712B-4169-8E1F-9EFC91542FAB}" srcOrd="0" destOrd="0" parTransId="{BD64B710-1E08-4A5B-8C65-CF62CFD58BD9}" sibTransId="{524222D6-34F7-4C42-998B-31125E85C675}"/>
    <dgm:cxn modelId="{A16F8D77-91B3-414C-8CAD-1646C535E533}" srcId="{C017EA10-ECA7-40F0-8B13-907E4CCB6DE4}" destId="{CC46B9DB-6F47-464C-891F-46074D90E709}" srcOrd="2" destOrd="0" parTransId="{C2723CDE-3BD5-460B-9A1C-3F12FCA0C5C4}" sibTransId="{83B1B252-A6B8-40F5-8CA7-7DB374F0B495}"/>
    <dgm:cxn modelId="{685C1E31-7037-4A0E-AC47-BBFF6B3AABD7}" type="presOf" srcId="{C017EA10-ECA7-40F0-8B13-907E4CCB6DE4}" destId="{3749A435-C08D-4FEF-871C-B9286CCD2C3E}" srcOrd="0" destOrd="0" presId="urn:microsoft.com/office/officeart/2005/8/layout/list1"/>
    <dgm:cxn modelId="{1659D8C9-3285-47F3-8542-7213D203199F}" srcId="{C017EA10-ECA7-40F0-8B13-907E4CCB6DE4}" destId="{66BC53B8-2200-4438-8D41-8FFF8CDA2782}" srcOrd="1" destOrd="0" parTransId="{3AFA8A27-8AF0-4931-B2D3-9924C56CBFB9}" sibTransId="{4000C896-FE05-442B-BB84-0F9625109A52}"/>
    <dgm:cxn modelId="{B3312D8A-4EAC-4C94-87BE-5F3619483610}" type="presOf" srcId="{763A5AC5-B094-4281-8C81-8C8CB8B2D847}" destId="{3B9CD007-A75C-4EBF-8492-6F13E9BAAE05}" srcOrd="0" destOrd="0" presId="urn:microsoft.com/office/officeart/2005/8/layout/list1"/>
    <dgm:cxn modelId="{E303F27D-2FF1-4D0D-9A4B-9397ABA83702}" srcId="{C017EA10-ECA7-40F0-8B13-907E4CCB6DE4}" destId="{438A5365-9F60-44AC-9282-F5CBA70CB3BD}" srcOrd="3" destOrd="0" parTransId="{85EB3C34-061E-45B8-9060-0FEA32988D53}" sibTransId="{8A5A8A92-7690-49F3-BCC0-267598B95DBE}"/>
    <dgm:cxn modelId="{76D04247-1F1A-4857-AD45-25D75A58DB74}" type="presOf" srcId="{697A6C76-712B-4169-8E1F-9EFC91542FAB}" destId="{2EA71360-2758-4A2D-BB89-296F6A79FB3C}" srcOrd="0" destOrd="0" presId="urn:microsoft.com/office/officeart/2005/8/layout/list1"/>
    <dgm:cxn modelId="{25AFF297-C5FD-4A9B-825B-249A811EC0C5}" type="presOf" srcId="{697A6C76-712B-4169-8E1F-9EFC91542FAB}" destId="{E0030407-0517-42D3-A97E-61090CA9B486}" srcOrd="1" destOrd="0" presId="urn:microsoft.com/office/officeart/2005/8/layout/list1"/>
    <dgm:cxn modelId="{1BE23324-EB3D-482A-A636-39E07F5C5EA2}" srcId="{697A6C76-712B-4169-8E1F-9EFC91542FAB}" destId="{C017EA10-ECA7-40F0-8B13-907E4CCB6DE4}" srcOrd="0" destOrd="0" parTransId="{2F3E75C5-80C1-48B1-AECE-588ED538FD43}" sibTransId="{C71AD79C-8DD5-40BF-B6B1-B409719CD58B}"/>
    <dgm:cxn modelId="{FF11E7B4-A794-4A20-A61A-86E769F5D2F9}" type="presOf" srcId="{438A5365-9F60-44AC-9282-F5CBA70CB3BD}" destId="{3749A435-C08D-4FEF-871C-B9286CCD2C3E}" srcOrd="0" destOrd="4" presId="urn:microsoft.com/office/officeart/2005/8/layout/list1"/>
    <dgm:cxn modelId="{5892E5AA-25A4-495D-B5F3-4A895423DF13}" type="presOf" srcId="{CC46B9DB-6F47-464C-891F-46074D90E709}" destId="{3749A435-C08D-4FEF-871C-B9286CCD2C3E}" srcOrd="0" destOrd="3" presId="urn:microsoft.com/office/officeart/2005/8/layout/list1"/>
    <dgm:cxn modelId="{5DD11D87-186C-4B2D-8B9C-B4EB96F2F9DA}" type="presParOf" srcId="{3B9CD007-A75C-4EBF-8492-6F13E9BAAE05}" destId="{FD843BB7-10B4-4621-B5CC-F476C8258F5C}" srcOrd="0" destOrd="0" presId="urn:microsoft.com/office/officeart/2005/8/layout/list1"/>
    <dgm:cxn modelId="{1C283D34-E92D-4A80-8C8A-6FB884424061}" type="presParOf" srcId="{FD843BB7-10B4-4621-B5CC-F476C8258F5C}" destId="{2EA71360-2758-4A2D-BB89-296F6A79FB3C}" srcOrd="0" destOrd="0" presId="urn:microsoft.com/office/officeart/2005/8/layout/list1"/>
    <dgm:cxn modelId="{87D90F15-3FFB-4E00-AC62-07C7F6CBFF01}" type="presParOf" srcId="{FD843BB7-10B4-4621-B5CC-F476C8258F5C}" destId="{E0030407-0517-42D3-A97E-61090CA9B486}" srcOrd="1" destOrd="0" presId="urn:microsoft.com/office/officeart/2005/8/layout/list1"/>
    <dgm:cxn modelId="{FF9E430F-38FF-451A-AA08-3995B636D5C4}" type="presParOf" srcId="{3B9CD007-A75C-4EBF-8492-6F13E9BAAE05}" destId="{C99F0D29-2DC1-4FCA-A3DB-7C88C3DB46EE}" srcOrd="1" destOrd="0" presId="urn:microsoft.com/office/officeart/2005/8/layout/list1"/>
    <dgm:cxn modelId="{C99CBA99-009B-4058-8C26-FB59BE98D507}" type="presParOf" srcId="{3B9CD007-A75C-4EBF-8492-6F13E9BAAE05}" destId="{3749A435-C08D-4FEF-871C-B9286CCD2C3E}"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63A5AC5-B094-4281-8C81-8C8CB8B2D847}" type="doc">
      <dgm:prSet loTypeId="urn:microsoft.com/office/officeart/2005/8/layout/list1" loCatId="list" qsTypeId="urn:microsoft.com/office/officeart/2005/8/quickstyle/3d3" qsCatId="3D" csTypeId="urn:microsoft.com/office/officeart/2005/8/colors/accent0_3" csCatId="mainScheme" phldr="1"/>
      <dgm:spPr/>
      <dgm:t>
        <a:bodyPr/>
        <a:lstStyle/>
        <a:p>
          <a:endParaRPr lang="cs-CZ"/>
        </a:p>
      </dgm:t>
    </dgm:pt>
    <dgm:pt modelId="{C19A2CEF-F920-4B0C-8E90-E155375745B5}">
      <dgm:prSet/>
      <dgm:spPr/>
      <dgm:t>
        <a:bodyPr/>
        <a:lstStyle/>
        <a:p>
          <a:r>
            <a:rPr lang="cs-CZ" dirty="0" err="1" smtClean="0"/>
            <a:t>Podmodul</a:t>
          </a:r>
          <a:r>
            <a:rPr lang="cs-CZ" dirty="0" smtClean="0"/>
            <a:t> „skladování“</a:t>
          </a:r>
          <a:endParaRPr lang="cs-CZ" dirty="0"/>
        </a:p>
      </dgm:t>
    </dgm:pt>
    <dgm:pt modelId="{E362B95F-243B-48E3-BF53-0A0418F10C7B}" type="parTrans" cxnId="{018420BF-640A-4D7C-8D92-BC334A2B2DD3}">
      <dgm:prSet/>
      <dgm:spPr/>
      <dgm:t>
        <a:bodyPr/>
        <a:lstStyle/>
        <a:p>
          <a:endParaRPr lang="cs-CZ"/>
        </a:p>
      </dgm:t>
    </dgm:pt>
    <dgm:pt modelId="{7494FA42-CA52-4804-8A1F-59ECB24FE31E}" type="sibTrans" cxnId="{018420BF-640A-4D7C-8D92-BC334A2B2DD3}">
      <dgm:prSet/>
      <dgm:spPr/>
      <dgm:t>
        <a:bodyPr/>
        <a:lstStyle/>
        <a:p>
          <a:endParaRPr lang="cs-CZ"/>
        </a:p>
      </dgm:t>
    </dgm:pt>
    <dgm:pt modelId="{D7EFB873-C4C9-43A3-82C4-D9848CB9D7B2}">
      <dgm:prSet/>
      <dgm:spPr/>
      <dgm:t>
        <a:bodyPr/>
        <a:lstStyle/>
        <a:p>
          <a:r>
            <a:rPr lang="cs-CZ" dirty="0" smtClean="0"/>
            <a:t>skladové pohyby - příjemky, výdejky, přecenění atd.;</a:t>
          </a:r>
          <a:endParaRPr lang="cs-CZ" dirty="0"/>
        </a:p>
      </dgm:t>
    </dgm:pt>
    <dgm:pt modelId="{61DFCBCD-A21A-44BF-BE42-6F0618213BEF}" type="parTrans" cxnId="{9FAF50C0-34AA-498D-8D54-F4439048A95F}">
      <dgm:prSet/>
      <dgm:spPr/>
      <dgm:t>
        <a:bodyPr/>
        <a:lstStyle/>
        <a:p>
          <a:endParaRPr lang="cs-CZ"/>
        </a:p>
      </dgm:t>
    </dgm:pt>
    <dgm:pt modelId="{28BC9F3F-EE24-431E-AE2E-588BF4360CDD}" type="sibTrans" cxnId="{9FAF50C0-34AA-498D-8D54-F4439048A95F}">
      <dgm:prSet/>
      <dgm:spPr/>
      <dgm:t>
        <a:bodyPr/>
        <a:lstStyle/>
        <a:p>
          <a:endParaRPr lang="cs-CZ"/>
        </a:p>
      </dgm:t>
    </dgm:pt>
    <dgm:pt modelId="{0F19089C-405C-4B7C-9904-CA7A72DE5B81}">
      <dgm:prSet/>
      <dgm:spPr/>
      <dgm:t>
        <a:bodyPr/>
        <a:lstStyle/>
        <a:p>
          <a:r>
            <a:rPr lang="pl-PL" dirty="0" smtClean="0"/>
            <a:t>přehledy a statistiky, opisy dokladů;</a:t>
          </a:r>
          <a:endParaRPr lang="cs-CZ" dirty="0"/>
        </a:p>
      </dgm:t>
    </dgm:pt>
    <dgm:pt modelId="{DE01D9C5-2EC6-4FA5-A12F-9C811DDACC23}" type="parTrans" cxnId="{D464A1CF-7EA1-4A16-ABDB-9B18D34D81D9}">
      <dgm:prSet/>
      <dgm:spPr/>
      <dgm:t>
        <a:bodyPr/>
        <a:lstStyle/>
        <a:p>
          <a:endParaRPr lang="cs-CZ"/>
        </a:p>
      </dgm:t>
    </dgm:pt>
    <dgm:pt modelId="{B66B678E-3ABC-4948-B3C4-5564FD3DD7C4}" type="sibTrans" cxnId="{D464A1CF-7EA1-4A16-ABDB-9B18D34D81D9}">
      <dgm:prSet/>
      <dgm:spPr/>
      <dgm:t>
        <a:bodyPr/>
        <a:lstStyle/>
        <a:p>
          <a:endParaRPr lang="cs-CZ"/>
        </a:p>
      </dgm:t>
    </dgm:pt>
    <dgm:pt modelId="{457DEE98-C577-4459-866A-13CBE12D3FC1}">
      <dgm:prSet/>
      <dgm:spPr/>
      <dgm:t>
        <a:bodyPr/>
        <a:lstStyle/>
        <a:p>
          <a:r>
            <a:rPr lang="cs-CZ" dirty="0" smtClean="0"/>
            <a:t>vyhledávání v databázi skladu, možnosti různých pohledů;</a:t>
          </a:r>
          <a:endParaRPr lang="cs-CZ" dirty="0"/>
        </a:p>
      </dgm:t>
    </dgm:pt>
    <dgm:pt modelId="{E6658404-EB59-4081-95F5-94C561CB8082}" type="parTrans" cxnId="{0036CC20-9061-45C6-8B02-5A16B8EBE5C4}">
      <dgm:prSet/>
      <dgm:spPr/>
      <dgm:t>
        <a:bodyPr/>
        <a:lstStyle/>
        <a:p>
          <a:endParaRPr lang="cs-CZ"/>
        </a:p>
      </dgm:t>
    </dgm:pt>
    <dgm:pt modelId="{0278C806-984E-4692-A8B0-0045A6062925}" type="sibTrans" cxnId="{0036CC20-9061-45C6-8B02-5A16B8EBE5C4}">
      <dgm:prSet/>
      <dgm:spPr/>
      <dgm:t>
        <a:bodyPr/>
        <a:lstStyle/>
        <a:p>
          <a:endParaRPr lang="cs-CZ"/>
        </a:p>
      </dgm:t>
    </dgm:pt>
    <dgm:pt modelId="{F7622A00-1092-4767-BEDA-949862B7FD76}">
      <dgm:prSet/>
      <dgm:spPr/>
      <dgm:t>
        <a:bodyPr/>
        <a:lstStyle/>
        <a:p>
          <a:r>
            <a:rPr lang="cs-CZ" dirty="0" smtClean="0"/>
            <a:t>inventarizace, sledování stavu minimálních a maximálních zásob;</a:t>
          </a:r>
          <a:endParaRPr lang="cs-CZ" dirty="0"/>
        </a:p>
      </dgm:t>
    </dgm:pt>
    <dgm:pt modelId="{AE811091-F277-43DA-92FD-9C95FBFCD6B1}" type="parTrans" cxnId="{C470BA34-5C59-4273-88E5-E47F9F224B19}">
      <dgm:prSet/>
      <dgm:spPr/>
      <dgm:t>
        <a:bodyPr/>
        <a:lstStyle/>
        <a:p>
          <a:endParaRPr lang="cs-CZ"/>
        </a:p>
      </dgm:t>
    </dgm:pt>
    <dgm:pt modelId="{D332F9C8-8E0F-423D-9CEE-95CA1274CEB9}" type="sibTrans" cxnId="{C470BA34-5C59-4273-88E5-E47F9F224B19}">
      <dgm:prSet/>
      <dgm:spPr/>
      <dgm:t>
        <a:bodyPr/>
        <a:lstStyle/>
        <a:p>
          <a:endParaRPr lang="cs-CZ"/>
        </a:p>
      </dgm:t>
    </dgm:pt>
    <dgm:pt modelId="{3636487F-EDA3-4A05-A0B8-2536E56282F6}">
      <dgm:prSet/>
      <dgm:spPr/>
      <dgm:t>
        <a:bodyPr/>
        <a:lstStyle/>
        <a:p>
          <a:r>
            <a:rPr lang="cs-CZ" dirty="0" smtClean="0"/>
            <a:t>účtování pohybů;</a:t>
          </a:r>
          <a:endParaRPr lang="cs-CZ" dirty="0"/>
        </a:p>
      </dgm:t>
    </dgm:pt>
    <dgm:pt modelId="{D278BD2F-0BD2-412E-A251-0605C3F4A89D}" type="parTrans" cxnId="{22787E29-45A2-4145-9728-4A974C89DBEA}">
      <dgm:prSet/>
      <dgm:spPr/>
      <dgm:t>
        <a:bodyPr/>
        <a:lstStyle/>
        <a:p>
          <a:endParaRPr lang="cs-CZ"/>
        </a:p>
      </dgm:t>
    </dgm:pt>
    <dgm:pt modelId="{0950203B-D5F9-439B-A33D-0BD84ADC8E80}" type="sibTrans" cxnId="{22787E29-45A2-4145-9728-4A974C89DBEA}">
      <dgm:prSet/>
      <dgm:spPr/>
      <dgm:t>
        <a:bodyPr/>
        <a:lstStyle/>
        <a:p>
          <a:endParaRPr lang="cs-CZ"/>
        </a:p>
      </dgm:t>
    </dgm:pt>
    <dgm:pt modelId="{769AB36A-8C50-4F4B-9074-AF1249B53C1C}">
      <dgm:prSet/>
      <dgm:spPr/>
      <dgm:t>
        <a:bodyPr/>
        <a:lstStyle/>
        <a:p>
          <a:r>
            <a:rPr lang="cs-CZ" dirty="0" smtClean="0"/>
            <a:t>vazba na další moduly.</a:t>
          </a:r>
          <a:endParaRPr lang="cs-CZ" dirty="0"/>
        </a:p>
      </dgm:t>
    </dgm:pt>
    <dgm:pt modelId="{CA8B0170-6E3A-4B88-8D96-0C6B019FC501}" type="parTrans" cxnId="{CA5353C1-7CD4-4AAE-9354-2B87353F8FD2}">
      <dgm:prSet/>
      <dgm:spPr/>
      <dgm:t>
        <a:bodyPr/>
        <a:lstStyle/>
        <a:p>
          <a:endParaRPr lang="cs-CZ"/>
        </a:p>
      </dgm:t>
    </dgm:pt>
    <dgm:pt modelId="{AB0ECD11-83D1-4622-82B2-AB35CBA03A81}" type="sibTrans" cxnId="{CA5353C1-7CD4-4AAE-9354-2B87353F8FD2}">
      <dgm:prSet/>
      <dgm:spPr/>
      <dgm:t>
        <a:bodyPr/>
        <a:lstStyle/>
        <a:p>
          <a:endParaRPr lang="cs-CZ"/>
        </a:p>
      </dgm:t>
    </dgm:pt>
    <dgm:pt modelId="{DF88453B-F3F2-4AAA-8212-8EC148480EF4}">
      <dgm:prSet/>
      <dgm:spPr/>
      <dgm:t>
        <a:bodyPr/>
        <a:lstStyle/>
        <a:p>
          <a:r>
            <a:rPr lang="cs-CZ" dirty="0" smtClean="0"/>
            <a:t>umožňuje vedení skladové evidence pro různé typy skladů:</a:t>
          </a:r>
          <a:endParaRPr lang="cs-CZ" dirty="0"/>
        </a:p>
      </dgm:t>
    </dgm:pt>
    <dgm:pt modelId="{919B4841-E05E-447C-8A60-AF58AA049B62}" type="parTrans" cxnId="{2A7AA92A-1446-4EAF-A048-3DB7121CBCAD}">
      <dgm:prSet/>
      <dgm:spPr/>
    </dgm:pt>
    <dgm:pt modelId="{881BEDAF-2900-45FE-8EB9-33F7A4D8B29F}" type="sibTrans" cxnId="{2A7AA92A-1446-4EAF-A048-3DB7121CBCAD}">
      <dgm:prSet/>
      <dgm:spPr/>
    </dgm:pt>
    <dgm:pt modelId="{3B9CD007-A75C-4EBF-8492-6F13E9BAAE05}" type="pres">
      <dgm:prSet presAssocID="{763A5AC5-B094-4281-8C81-8C8CB8B2D847}" presName="linear" presStyleCnt="0">
        <dgm:presLayoutVars>
          <dgm:dir/>
          <dgm:animLvl val="lvl"/>
          <dgm:resizeHandles val="exact"/>
        </dgm:presLayoutVars>
      </dgm:prSet>
      <dgm:spPr/>
      <dgm:t>
        <a:bodyPr/>
        <a:lstStyle/>
        <a:p>
          <a:endParaRPr lang="sk-SK"/>
        </a:p>
      </dgm:t>
    </dgm:pt>
    <dgm:pt modelId="{B23055CD-68EE-47C2-8228-F43CB5956416}" type="pres">
      <dgm:prSet presAssocID="{C19A2CEF-F920-4B0C-8E90-E155375745B5}" presName="parentLin" presStyleCnt="0"/>
      <dgm:spPr/>
    </dgm:pt>
    <dgm:pt modelId="{28D65E0E-90D1-4F14-83C6-D1995F733EF6}" type="pres">
      <dgm:prSet presAssocID="{C19A2CEF-F920-4B0C-8E90-E155375745B5}" presName="parentLeftMargin" presStyleLbl="node1" presStyleIdx="0" presStyleCnt="1"/>
      <dgm:spPr/>
      <dgm:t>
        <a:bodyPr/>
        <a:lstStyle/>
        <a:p>
          <a:endParaRPr lang="sk-SK"/>
        </a:p>
      </dgm:t>
    </dgm:pt>
    <dgm:pt modelId="{BCC3B80E-B058-40E0-B36A-BF42EE440790}" type="pres">
      <dgm:prSet presAssocID="{C19A2CEF-F920-4B0C-8E90-E155375745B5}" presName="parentText" presStyleLbl="node1" presStyleIdx="0" presStyleCnt="1">
        <dgm:presLayoutVars>
          <dgm:chMax val="0"/>
          <dgm:bulletEnabled val="1"/>
        </dgm:presLayoutVars>
      </dgm:prSet>
      <dgm:spPr/>
      <dgm:t>
        <a:bodyPr/>
        <a:lstStyle/>
        <a:p>
          <a:endParaRPr lang="sk-SK"/>
        </a:p>
      </dgm:t>
    </dgm:pt>
    <dgm:pt modelId="{40D53AF4-EDEB-473B-8B8B-B359D0072D98}" type="pres">
      <dgm:prSet presAssocID="{C19A2CEF-F920-4B0C-8E90-E155375745B5}" presName="negativeSpace" presStyleCnt="0"/>
      <dgm:spPr/>
    </dgm:pt>
    <dgm:pt modelId="{4629FBE0-006B-4C4A-ADF8-2710FB044D36}" type="pres">
      <dgm:prSet presAssocID="{C19A2CEF-F920-4B0C-8E90-E155375745B5}" presName="childText" presStyleLbl="conFgAcc1" presStyleIdx="0" presStyleCnt="1">
        <dgm:presLayoutVars>
          <dgm:bulletEnabled val="1"/>
        </dgm:presLayoutVars>
      </dgm:prSet>
      <dgm:spPr/>
      <dgm:t>
        <a:bodyPr/>
        <a:lstStyle/>
        <a:p>
          <a:endParaRPr lang="cs-CZ"/>
        </a:p>
      </dgm:t>
    </dgm:pt>
  </dgm:ptLst>
  <dgm:cxnLst>
    <dgm:cxn modelId="{0842313B-E077-4108-AE9E-DC2E0F59EB19}" type="presOf" srcId="{C19A2CEF-F920-4B0C-8E90-E155375745B5}" destId="{28D65E0E-90D1-4F14-83C6-D1995F733EF6}" srcOrd="0" destOrd="0" presId="urn:microsoft.com/office/officeart/2005/8/layout/list1"/>
    <dgm:cxn modelId="{15ED886E-6B0F-4416-9AE3-A2902C7DF50F}" type="presOf" srcId="{F7622A00-1092-4767-BEDA-949862B7FD76}" destId="{4629FBE0-006B-4C4A-ADF8-2710FB044D36}" srcOrd="0" destOrd="4" presId="urn:microsoft.com/office/officeart/2005/8/layout/list1"/>
    <dgm:cxn modelId="{BB511CD0-D29C-47CC-BC3F-4279948FA98F}" type="presOf" srcId="{C19A2CEF-F920-4B0C-8E90-E155375745B5}" destId="{BCC3B80E-B058-40E0-B36A-BF42EE440790}" srcOrd="1" destOrd="0" presId="urn:microsoft.com/office/officeart/2005/8/layout/list1"/>
    <dgm:cxn modelId="{171CA138-382B-4687-81C4-C982B6CF5D82}" type="presOf" srcId="{DF88453B-F3F2-4AAA-8212-8EC148480EF4}" destId="{4629FBE0-006B-4C4A-ADF8-2710FB044D36}" srcOrd="0" destOrd="0" presId="urn:microsoft.com/office/officeart/2005/8/layout/list1"/>
    <dgm:cxn modelId="{823DAD8A-4932-4DCF-A0BA-345B572E614D}" type="presOf" srcId="{457DEE98-C577-4459-866A-13CBE12D3FC1}" destId="{4629FBE0-006B-4C4A-ADF8-2710FB044D36}" srcOrd="0" destOrd="3" presId="urn:microsoft.com/office/officeart/2005/8/layout/list1"/>
    <dgm:cxn modelId="{CA5353C1-7CD4-4AAE-9354-2B87353F8FD2}" srcId="{DF88453B-F3F2-4AAA-8212-8EC148480EF4}" destId="{769AB36A-8C50-4F4B-9074-AF1249B53C1C}" srcOrd="5" destOrd="0" parTransId="{CA8B0170-6E3A-4B88-8D96-0C6B019FC501}" sibTransId="{AB0ECD11-83D1-4622-82B2-AB35CBA03A81}"/>
    <dgm:cxn modelId="{9FAF50C0-34AA-498D-8D54-F4439048A95F}" srcId="{DF88453B-F3F2-4AAA-8212-8EC148480EF4}" destId="{D7EFB873-C4C9-43A3-82C4-D9848CB9D7B2}" srcOrd="0" destOrd="0" parTransId="{61DFCBCD-A21A-44BF-BE42-6F0618213BEF}" sibTransId="{28BC9F3F-EE24-431E-AE2E-588BF4360CDD}"/>
    <dgm:cxn modelId="{37AE2692-7B2F-46E7-9105-172585EDDD55}" type="presOf" srcId="{763A5AC5-B094-4281-8C81-8C8CB8B2D847}" destId="{3B9CD007-A75C-4EBF-8492-6F13E9BAAE05}" srcOrd="0" destOrd="0" presId="urn:microsoft.com/office/officeart/2005/8/layout/list1"/>
    <dgm:cxn modelId="{2A7AA92A-1446-4EAF-A048-3DB7121CBCAD}" srcId="{C19A2CEF-F920-4B0C-8E90-E155375745B5}" destId="{DF88453B-F3F2-4AAA-8212-8EC148480EF4}" srcOrd="0" destOrd="0" parTransId="{919B4841-E05E-447C-8A60-AF58AA049B62}" sibTransId="{881BEDAF-2900-45FE-8EB9-33F7A4D8B29F}"/>
    <dgm:cxn modelId="{C470BA34-5C59-4273-88E5-E47F9F224B19}" srcId="{DF88453B-F3F2-4AAA-8212-8EC148480EF4}" destId="{F7622A00-1092-4767-BEDA-949862B7FD76}" srcOrd="3" destOrd="0" parTransId="{AE811091-F277-43DA-92FD-9C95FBFCD6B1}" sibTransId="{D332F9C8-8E0F-423D-9CEE-95CA1274CEB9}"/>
    <dgm:cxn modelId="{0036CC20-9061-45C6-8B02-5A16B8EBE5C4}" srcId="{DF88453B-F3F2-4AAA-8212-8EC148480EF4}" destId="{457DEE98-C577-4459-866A-13CBE12D3FC1}" srcOrd="2" destOrd="0" parTransId="{E6658404-EB59-4081-95F5-94C561CB8082}" sibTransId="{0278C806-984E-4692-A8B0-0045A6062925}"/>
    <dgm:cxn modelId="{018420BF-640A-4D7C-8D92-BC334A2B2DD3}" srcId="{763A5AC5-B094-4281-8C81-8C8CB8B2D847}" destId="{C19A2CEF-F920-4B0C-8E90-E155375745B5}" srcOrd="0" destOrd="0" parTransId="{E362B95F-243B-48E3-BF53-0A0418F10C7B}" sibTransId="{7494FA42-CA52-4804-8A1F-59ECB24FE31E}"/>
    <dgm:cxn modelId="{22787E29-45A2-4145-9728-4A974C89DBEA}" srcId="{DF88453B-F3F2-4AAA-8212-8EC148480EF4}" destId="{3636487F-EDA3-4A05-A0B8-2536E56282F6}" srcOrd="4" destOrd="0" parTransId="{D278BD2F-0BD2-412E-A251-0605C3F4A89D}" sibTransId="{0950203B-D5F9-439B-A33D-0BD84ADC8E80}"/>
    <dgm:cxn modelId="{D464A1CF-7EA1-4A16-ABDB-9B18D34D81D9}" srcId="{DF88453B-F3F2-4AAA-8212-8EC148480EF4}" destId="{0F19089C-405C-4B7C-9904-CA7A72DE5B81}" srcOrd="1" destOrd="0" parTransId="{DE01D9C5-2EC6-4FA5-A12F-9C811DDACC23}" sibTransId="{B66B678E-3ABC-4948-B3C4-5564FD3DD7C4}"/>
    <dgm:cxn modelId="{F5822289-285A-411F-A5C6-7032DB5A00E8}" type="presOf" srcId="{D7EFB873-C4C9-43A3-82C4-D9848CB9D7B2}" destId="{4629FBE0-006B-4C4A-ADF8-2710FB044D36}" srcOrd="0" destOrd="1" presId="urn:microsoft.com/office/officeart/2005/8/layout/list1"/>
    <dgm:cxn modelId="{3D29969B-8140-4F2B-849C-993017F69D13}" type="presOf" srcId="{3636487F-EDA3-4A05-A0B8-2536E56282F6}" destId="{4629FBE0-006B-4C4A-ADF8-2710FB044D36}" srcOrd="0" destOrd="5" presId="urn:microsoft.com/office/officeart/2005/8/layout/list1"/>
    <dgm:cxn modelId="{A43C2BBD-5D90-4D9C-AF9F-A95313D7B39D}" type="presOf" srcId="{769AB36A-8C50-4F4B-9074-AF1249B53C1C}" destId="{4629FBE0-006B-4C4A-ADF8-2710FB044D36}" srcOrd="0" destOrd="6" presId="urn:microsoft.com/office/officeart/2005/8/layout/list1"/>
    <dgm:cxn modelId="{E8E2FC2E-6461-4313-A229-70FBA03D5FAC}" type="presOf" srcId="{0F19089C-405C-4B7C-9904-CA7A72DE5B81}" destId="{4629FBE0-006B-4C4A-ADF8-2710FB044D36}" srcOrd="0" destOrd="2" presId="urn:microsoft.com/office/officeart/2005/8/layout/list1"/>
    <dgm:cxn modelId="{0921111D-D9A1-4AC1-83C0-C8F76414140C}" type="presParOf" srcId="{3B9CD007-A75C-4EBF-8492-6F13E9BAAE05}" destId="{B23055CD-68EE-47C2-8228-F43CB5956416}" srcOrd="0" destOrd="0" presId="urn:microsoft.com/office/officeart/2005/8/layout/list1"/>
    <dgm:cxn modelId="{08F1A1E7-D02F-4C68-A84E-D0BD5A1D1AB7}" type="presParOf" srcId="{B23055CD-68EE-47C2-8228-F43CB5956416}" destId="{28D65E0E-90D1-4F14-83C6-D1995F733EF6}" srcOrd="0" destOrd="0" presId="urn:microsoft.com/office/officeart/2005/8/layout/list1"/>
    <dgm:cxn modelId="{1E3EB57B-C82D-42DB-A4F8-F0E0ED21F30C}" type="presParOf" srcId="{B23055CD-68EE-47C2-8228-F43CB5956416}" destId="{BCC3B80E-B058-40E0-B36A-BF42EE440790}" srcOrd="1" destOrd="0" presId="urn:microsoft.com/office/officeart/2005/8/layout/list1"/>
    <dgm:cxn modelId="{702441FC-A0B9-4AA4-8895-1BCE921F66DC}" type="presParOf" srcId="{3B9CD007-A75C-4EBF-8492-6F13E9BAAE05}" destId="{40D53AF4-EDEB-473B-8B8B-B359D0072D98}" srcOrd="1" destOrd="0" presId="urn:microsoft.com/office/officeart/2005/8/layout/list1"/>
    <dgm:cxn modelId="{58B102DA-BC98-4D0B-BB64-08BD4542D8A3}" type="presParOf" srcId="{3B9CD007-A75C-4EBF-8492-6F13E9BAAE05}" destId="{4629FBE0-006B-4C4A-ADF8-2710FB044D36}"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63A5AC5-B094-4281-8C81-8C8CB8B2D847}" type="doc">
      <dgm:prSet loTypeId="urn:microsoft.com/office/officeart/2005/8/layout/list1" loCatId="list" qsTypeId="urn:microsoft.com/office/officeart/2005/8/quickstyle/3d3" qsCatId="3D" csTypeId="urn:microsoft.com/office/officeart/2005/8/colors/accent0_3" csCatId="mainScheme" phldr="1"/>
      <dgm:spPr/>
      <dgm:t>
        <a:bodyPr/>
        <a:lstStyle/>
        <a:p>
          <a:endParaRPr lang="cs-CZ"/>
        </a:p>
      </dgm:t>
    </dgm:pt>
    <dgm:pt modelId="{85F1D8A7-1938-439E-9545-D2750886C25C}">
      <dgm:prSet/>
      <dgm:spPr/>
      <dgm:t>
        <a:bodyPr/>
        <a:lstStyle/>
        <a:p>
          <a:r>
            <a:rPr lang="cs-CZ" dirty="0" err="1" smtClean="0"/>
            <a:t>Podmodul</a:t>
          </a:r>
          <a:r>
            <a:rPr lang="cs-CZ" dirty="0" smtClean="0"/>
            <a:t> „nákup“</a:t>
          </a:r>
          <a:endParaRPr lang="cs-CZ" dirty="0"/>
        </a:p>
      </dgm:t>
    </dgm:pt>
    <dgm:pt modelId="{27F7F4B0-E65B-46F4-B035-3774A266DDB7}" type="parTrans" cxnId="{FA4A69C2-0B79-4CE4-BCB9-AEFD34AD8E6B}">
      <dgm:prSet/>
      <dgm:spPr/>
      <dgm:t>
        <a:bodyPr/>
        <a:lstStyle/>
        <a:p>
          <a:endParaRPr lang="cs-CZ"/>
        </a:p>
      </dgm:t>
    </dgm:pt>
    <dgm:pt modelId="{D380E881-B729-4148-850F-191B991AC066}" type="sibTrans" cxnId="{FA4A69C2-0B79-4CE4-BCB9-AEFD34AD8E6B}">
      <dgm:prSet/>
      <dgm:spPr/>
      <dgm:t>
        <a:bodyPr/>
        <a:lstStyle/>
        <a:p>
          <a:endParaRPr lang="cs-CZ"/>
        </a:p>
      </dgm:t>
    </dgm:pt>
    <dgm:pt modelId="{A7DB891E-D720-4827-B610-5273707C776B}">
      <dgm:prSet/>
      <dgm:spPr/>
      <dgm:t>
        <a:bodyPr/>
        <a:lstStyle/>
        <a:p>
          <a:r>
            <a:rPr lang="cs-CZ" dirty="0" smtClean="0"/>
            <a:t>evidence dodavatelů;</a:t>
          </a:r>
          <a:endParaRPr lang="cs-CZ" dirty="0"/>
        </a:p>
      </dgm:t>
    </dgm:pt>
    <dgm:pt modelId="{6ABAFB9E-FE44-416B-A6C8-58AB58DE1D8A}" type="parTrans" cxnId="{D42E8FF5-48F0-47B4-8782-A36ABCEE7793}">
      <dgm:prSet/>
      <dgm:spPr/>
      <dgm:t>
        <a:bodyPr/>
        <a:lstStyle/>
        <a:p>
          <a:endParaRPr lang="cs-CZ"/>
        </a:p>
      </dgm:t>
    </dgm:pt>
    <dgm:pt modelId="{0D0EA3C0-C630-45B0-898C-2F8A85689E02}" type="sibTrans" cxnId="{D42E8FF5-48F0-47B4-8782-A36ABCEE7793}">
      <dgm:prSet/>
      <dgm:spPr/>
      <dgm:t>
        <a:bodyPr/>
        <a:lstStyle/>
        <a:p>
          <a:endParaRPr lang="cs-CZ"/>
        </a:p>
      </dgm:t>
    </dgm:pt>
    <dgm:pt modelId="{31719817-F46D-40F2-A556-E35FD949840C}">
      <dgm:prSet/>
      <dgm:spPr/>
      <dgm:t>
        <a:bodyPr/>
        <a:lstStyle/>
        <a:p>
          <a:r>
            <a:rPr lang="cs-CZ" dirty="0" smtClean="0"/>
            <a:t>udržování dodavatelských ceníků, artiklů;</a:t>
          </a:r>
          <a:endParaRPr lang="cs-CZ" dirty="0"/>
        </a:p>
      </dgm:t>
    </dgm:pt>
    <dgm:pt modelId="{63B18350-7971-40A9-A654-4EDD664B2B31}" type="parTrans" cxnId="{F6D9E367-66FA-4784-85F5-236D783307B4}">
      <dgm:prSet/>
      <dgm:spPr/>
      <dgm:t>
        <a:bodyPr/>
        <a:lstStyle/>
        <a:p>
          <a:endParaRPr lang="cs-CZ"/>
        </a:p>
      </dgm:t>
    </dgm:pt>
    <dgm:pt modelId="{D6C33FEC-5764-4D54-AEAA-7ED432992C1B}" type="sibTrans" cxnId="{F6D9E367-66FA-4784-85F5-236D783307B4}">
      <dgm:prSet/>
      <dgm:spPr/>
      <dgm:t>
        <a:bodyPr/>
        <a:lstStyle/>
        <a:p>
          <a:endParaRPr lang="cs-CZ"/>
        </a:p>
      </dgm:t>
    </dgm:pt>
    <dgm:pt modelId="{99ACAFBA-3EE4-4C5B-817E-08B89EBC50E0}">
      <dgm:prSet/>
      <dgm:spPr/>
      <dgm:t>
        <a:bodyPr/>
        <a:lstStyle/>
        <a:p>
          <a:r>
            <a:rPr lang="pl-PL" dirty="0" smtClean="0"/>
            <a:t>informace o skladech, stavu zásob;</a:t>
          </a:r>
          <a:endParaRPr lang="cs-CZ" dirty="0"/>
        </a:p>
      </dgm:t>
    </dgm:pt>
    <dgm:pt modelId="{B249F19B-D176-4A65-98FD-98B9200CEA12}" type="parTrans" cxnId="{2ADDD58B-C2F3-4397-B3E1-B114CB2EF824}">
      <dgm:prSet/>
      <dgm:spPr/>
      <dgm:t>
        <a:bodyPr/>
        <a:lstStyle/>
        <a:p>
          <a:endParaRPr lang="cs-CZ"/>
        </a:p>
      </dgm:t>
    </dgm:pt>
    <dgm:pt modelId="{514CE91D-ACD0-4F1C-89B6-F3C1853D399A}" type="sibTrans" cxnId="{2ADDD58B-C2F3-4397-B3E1-B114CB2EF824}">
      <dgm:prSet/>
      <dgm:spPr/>
      <dgm:t>
        <a:bodyPr/>
        <a:lstStyle/>
        <a:p>
          <a:endParaRPr lang="cs-CZ"/>
        </a:p>
      </dgm:t>
    </dgm:pt>
    <dgm:pt modelId="{B5023C32-8EE1-40C2-84E1-957A296558C1}">
      <dgm:prSet/>
      <dgm:spPr/>
      <dgm:t>
        <a:bodyPr/>
        <a:lstStyle/>
        <a:p>
          <a:r>
            <a:rPr lang="cs-CZ" dirty="0" smtClean="0"/>
            <a:t>objednávky;</a:t>
          </a:r>
          <a:endParaRPr lang="cs-CZ" dirty="0"/>
        </a:p>
      </dgm:t>
    </dgm:pt>
    <dgm:pt modelId="{99E9C16D-FC7F-4707-9BC3-89F139854EF4}" type="parTrans" cxnId="{842BA6CB-2800-44EC-A0FF-580833778245}">
      <dgm:prSet/>
      <dgm:spPr/>
      <dgm:t>
        <a:bodyPr/>
        <a:lstStyle/>
        <a:p>
          <a:endParaRPr lang="cs-CZ"/>
        </a:p>
      </dgm:t>
    </dgm:pt>
    <dgm:pt modelId="{B42B7CA6-4721-41B8-9C97-1F5118B0C786}" type="sibTrans" cxnId="{842BA6CB-2800-44EC-A0FF-580833778245}">
      <dgm:prSet/>
      <dgm:spPr/>
      <dgm:t>
        <a:bodyPr/>
        <a:lstStyle/>
        <a:p>
          <a:endParaRPr lang="cs-CZ"/>
        </a:p>
      </dgm:t>
    </dgm:pt>
    <dgm:pt modelId="{58D22058-5735-4E09-A615-45C33693A331}">
      <dgm:prSet/>
      <dgm:spPr/>
      <dgm:t>
        <a:bodyPr/>
        <a:lstStyle/>
        <a:p>
          <a:r>
            <a:rPr lang="cs-CZ" dirty="0" smtClean="0"/>
            <a:t>evidence dodavatelských smluv;</a:t>
          </a:r>
          <a:endParaRPr lang="cs-CZ" dirty="0"/>
        </a:p>
      </dgm:t>
    </dgm:pt>
    <dgm:pt modelId="{B62A8741-6E7B-4D6E-B30F-059F1BB97876}" type="parTrans" cxnId="{3ED1F110-1A69-4F1E-BF56-9A48B51C95FD}">
      <dgm:prSet/>
      <dgm:spPr/>
      <dgm:t>
        <a:bodyPr/>
        <a:lstStyle/>
        <a:p>
          <a:endParaRPr lang="cs-CZ"/>
        </a:p>
      </dgm:t>
    </dgm:pt>
    <dgm:pt modelId="{FA811A99-1461-406A-AC32-B5838182F660}" type="sibTrans" cxnId="{3ED1F110-1A69-4F1E-BF56-9A48B51C95FD}">
      <dgm:prSet/>
      <dgm:spPr/>
      <dgm:t>
        <a:bodyPr/>
        <a:lstStyle/>
        <a:p>
          <a:endParaRPr lang="cs-CZ"/>
        </a:p>
      </dgm:t>
    </dgm:pt>
    <dgm:pt modelId="{2C974535-A83A-4CB1-8C2F-30EF3ED274D0}">
      <dgm:prSet/>
      <dgm:spPr/>
      <dgm:t>
        <a:bodyPr/>
        <a:lstStyle/>
        <a:p>
          <a:r>
            <a:rPr lang="cs-CZ" dirty="0" smtClean="0"/>
            <a:t>evidence došlých faktur;</a:t>
          </a:r>
          <a:endParaRPr lang="cs-CZ" dirty="0"/>
        </a:p>
      </dgm:t>
    </dgm:pt>
    <dgm:pt modelId="{01336541-D4FF-49F7-B1F7-D70F0F3B2402}" type="parTrans" cxnId="{AAA07B2B-CCAC-4F7A-B139-171419CD3D32}">
      <dgm:prSet/>
      <dgm:spPr/>
      <dgm:t>
        <a:bodyPr/>
        <a:lstStyle/>
        <a:p>
          <a:endParaRPr lang="cs-CZ"/>
        </a:p>
      </dgm:t>
    </dgm:pt>
    <dgm:pt modelId="{EBE44C13-1056-4AD2-BA06-A1341713F3BC}" type="sibTrans" cxnId="{AAA07B2B-CCAC-4F7A-B139-171419CD3D32}">
      <dgm:prSet/>
      <dgm:spPr/>
      <dgm:t>
        <a:bodyPr/>
        <a:lstStyle/>
        <a:p>
          <a:endParaRPr lang="cs-CZ"/>
        </a:p>
      </dgm:t>
    </dgm:pt>
    <dgm:pt modelId="{32E220C4-A67B-409B-BBB7-F3E2FA208B4B}">
      <dgm:prSet/>
      <dgm:spPr/>
      <dgm:t>
        <a:bodyPr/>
        <a:lstStyle/>
        <a:p>
          <a:r>
            <a:rPr lang="cs-CZ" dirty="0" smtClean="0"/>
            <a:t>hodnocení dodavatelů atd.</a:t>
          </a:r>
          <a:endParaRPr lang="cs-CZ" dirty="0"/>
        </a:p>
      </dgm:t>
    </dgm:pt>
    <dgm:pt modelId="{229AE139-005F-449B-8F32-6B198C7E426C}" type="parTrans" cxnId="{88DEDBCF-E015-4BBA-9871-D4032966D3D8}">
      <dgm:prSet/>
      <dgm:spPr/>
      <dgm:t>
        <a:bodyPr/>
        <a:lstStyle/>
        <a:p>
          <a:endParaRPr lang="cs-CZ"/>
        </a:p>
      </dgm:t>
    </dgm:pt>
    <dgm:pt modelId="{E1B94D68-6FBA-427C-A530-685727FD7250}" type="sibTrans" cxnId="{88DEDBCF-E015-4BBA-9871-D4032966D3D8}">
      <dgm:prSet/>
      <dgm:spPr/>
      <dgm:t>
        <a:bodyPr/>
        <a:lstStyle/>
        <a:p>
          <a:endParaRPr lang="cs-CZ"/>
        </a:p>
      </dgm:t>
    </dgm:pt>
    <dgm:pt modelId="{508E684E-9C90-4961-AF25-4D613423A880}">
      <dgm:prSet/>
      <dgm:spPr/>
      <dgm:t>
        <a:bodyPr/>
        <a:lstStyle/>
        <a:p>
          <a:r>
            <a:rPr lang="cs-CZ" dirty="0" smtClean="0"/>
            <a:t>je určen pro podporu řízení a zpracování činností souvisejících s objednáváním a nákupem materiálů, zboží a služeb:</a:t>
          </a:r>
          <a:endParaRPr lang="cs-CZ" dirty="0"/>
        </a:p>
      </dgm:t>
    </dgm:pt>
    <dgm:pt modelId="{759E212C-96A5-4505-9A30-35AC26B197E2}" type="parTrans" cxnId="{3ADC4A01-6A21-4BC4-A317-D3F13288DE61}">
      <dgm:prSet/>
      <dgm:spPr/>
    </dgm:pt>
    <dgm:pt modelId="{62FEA90B-043F-4AE3-94FB-9C1DE98ED668}" type="sibTrans" cxnId="{3ADC4A01-6A21-4BC4-A317-D3F13288DE61}">
      <dgm:prSet/>
      <dgm:spPr/>
    </dgm:pt>
    <dgm:pt modelId="{3B9CD007-A75C-4EBF-8492-6F13E9BAAE05}" type="pres">
      <dgm:prSet presAssocID="{763A5AC5-B094-4281-8C81-8C8CB8B2D847}" presName="linear" presStyleCnt="0">
        <dgm:presLayoutVars>
          <dgm:dir/>
          <dgm:animLvl val="lvl"/>
          <dgm:resizeHandles val="exact"/>
        </dgm:presLayoutVars>
      </dgm:prSet>
      <dgm:spPr/>
      <dgm:t>
        <a:bodyPr/>
        <a:lstStyle/>
        <a:p>
          <a:endParaRPr lang="sk-SK"/>
        </a:p>
      </dgm:t>
    </dgm:pt>
    <dgm:pt modelId="{416B1291-8FC4-4536-BEDA-AC3947DBE47E}" type="pres">
      <dgm:prSet presAssocID="{85F1D8A7-1938-439E-9545-D2750886C25C}" presName="parentLin" presStyleCnt="0"/>
      <dgm:spPr/>
    </dgm:pt>
    <dgm:pt modelId="{8208091B-F7BD-4273-A920-CDE5F1E03D1E}" type="pres">
      <dgm:prSet presAssocID="{85F1D8A7-1938-439E-9545-D2750886C25C}" presName="parentLeftMargin" presStyleLbl="node1" presStyleIdx="0" presStyleCnt="1"/>
      <dgm:spPr/>
      <dgm:t>
        <a:bodyPr/>
        <a:lstStyle/>
        <a:p>
          <a:endParaRPr lang="sk-SK"/>
        </a:p>
      </dgm:t>
    </dgm:pt>
    <dgm:pt modelId="{288C17A4-ADCD-41EA-9869-926069070FEB}" type="pres">
      <dgm:prSet presAssocID="{85F1D8A7-1938-439E-9545-D2750886C25C}" presName="parentText" presStyleLbl="node1" presStyleIdx="0" presStyleCnt="1">
        <dgm:presLayoutVars>
          <dgm:chMax val="0"/>
          <dgm:bulletEnabled val="1"/>
        </dgm:presLayoutVars>
      </dgm:prSet>
      <dgm:spPr/>
      <dgm:t>
        <a:bodyPr/>
        <a:lstStyle/>
        <a:p>
          <a:endParaRPr lang="cs-CZ"/>
        </a:p>
      </dgm:t>
    </dgm:pt>
    <dgm:pt modelId="{CAF9C06B-BE2B-4F14-B53D-E668D5F51832}" type="pres">
      <dgm:prSet presAssocID="{85F1D8A7-1938-439E-9545-D2750886C25C}" presName="negativeSpace" presStyleCnt="0"/>
      <dgm:spPr/>
    </dgm:pt>
    <dgm:pt modelId="{8BF1C5AC-0CE2-44C9-9686-35BB4585A374}" type="pres">
      <dgm:prSet presAssocID="{85F1D8A7-1938-439E-9545-D2750886C25C}" presName="childText" presStyleLbl="conFgAcc1" presStyleIdx="0" presStyleCnt="1">
        <dgm:presLayoutVars>
          <dgm:bulletEnabled val="1"/>
        </dgm:presLayoutVars>
      </dgm:prSet>
      <dgm:spPr/>
      <dgm:t>
        <a:bodyPr/>
        <a:lstStyle/>
        <a:p>
          <a:endParaRPr lang="cs-CZ"/>
        </a:p>
      </dgm:t>
    </dgm:pt>
  </dgm:ptLst>
  <dgm:cxnLst>
    <dgm:cxn modelId="{FA4A69C2-0B79-4CE4-BCB9-AEFD34AD8E6B}" srcId="{763A5AC5-B094-4281-8C81-8C8CB8B2D847}" destId="{85F1D8A7-1938-439E-9545-D2750886C25C}" srcOrd="0" destOrd="0" parTransId="{27F7F4B0-E65B-46F4-B035-3774A266DDB7}" sibTransId="{D380E881-B729-4148-850F-191B991AC066}"/>
    <dgm:cxn modelId="{2ADDD58B-C2F3-4397-B3E1-B114CB2EF824}" srcId="{508E684E-9C90-4961-AF25-4D613423A880}" destId="{99ACAFBA-3EE4-4C5B-817E-08B89EBC50E0}" srcOrd="2" destOrd="0" parTransId="{B249F19B-D176-4A65-98FD-98B9200CEA12}" sibTransId="{514CE91D-ACD0-4F1C-89B6-F3C1853D399A}"/>
    <dgm:cxn modelId="{3ED1F110-1A69-4F1E-BF56-9A48B51C95FD}" srcId="{508E684E-9C90-4961-AF25-4D613423A880}" destId="{58D22058-5735-4E09-A615-45C33693A331}" srcOrd="4" destOrd="0" parTransId="{B62A8741-6E7B-4D6E-B30F-059F1BB97876}" sibTransId="{FA811A99-1461-406A-AC32-B5838182F660}"/>
    <dgm:cxn modelId="{2CA7F053-9312-4495-A4C1-951A0664319B}" type="presOf" srcId="{2C974535-A83A-4CB1-8C2F-30EF3ED274D0}" destId="{8BF1C5AC-0CE2-44C9-9686-35BB4585A374}" srcOrd="0" destOrd="6" presId="urn:microsoft.com/office/officeart/2005/8/layout/list1"/>
    <dgm:cxn modelId="{D287B732-A0EC-47CC-A458-5E438D2D59CD}" type="presOf" srcId="{A7DB891E-D720-4827-B610-5273707C776B}" destId="{8BF1C5AC-0CE2-44C9-9686-35BB4585A374}" srcOrd="0" destOrd="1" presId="urn:microsoft.com/office/officeart/2005/8/layout/list1"/>
    <dgm:cxn modelId="{E9DE6C51-4163-423E-9F33-FAC3C162A77F}" type="presOf" srcId="{508E684E-9C90-4961-AF25-4D613423A880}" destId="{8BF1C5AC-0CE2-44C9-9686-35BB4585A374}" srcOrd="0" destOrd="0" presId="urn:microsoft.com/office/officeart/2005/8/layout/list1"/>
    <dgm:cxn modelId="{E43530D5-06DC-4902-AE2F-478D439D2A8F}" type="presOf" srcId="{85F1D8A7-1938-439E-9545-D2750886C25C}" destId="{288C17A4-ADCD-41EA-9869-926069070FEB}" srcOrd="1" destOrd="0" presId="urn:microsoft.com/office/officeart/2005/8/layout/list1"/>
    <dgm:cxn modelId="{F6D9E367-66FA-4784-85F5-236D783307B4}" srcId="{508E684E-9C90-4961-AF25-4D613423A880}" destId="{31719817-F46D-40F2-A556-E35FD949840C}" srcOrd="1" destOrd="0" parTransId="{63B18350-7971-40A9-A654-4EDD664B2B31}" sibTransId="{D6C33FEC-5764-4D54-AEAA-7ED432992C1B}"/>
    <dgm:cxn modelId="{3ADC4A01-6A21-4BC4-A317-D3F13288DE61}" srcId="{85F1D8A7-1938-439E-9545-D2750886C25C}" destId="{508E684E-9C90-4961-AF25-4D613423A880}" srcOrd="0" destOrd="0" parTransId="{759E212C-96A5-4505-9A30-35AC26B197E2}" sibTransId="{62FEA90B-043F-4AE3-94FB-9C1DE98ED668}"/>
    <dgm:cxn modelId="{A0E7CB2B-FC2E-4FF7-84CB-0DACC765951E}" type="presOf" srcId="{58D22058-5735-4E09-A615-45C33693A331}" destId="{8BF1C5AC-0CE2-44C9-9686-35BB4585A374}" srcOrd="0" destOrd="5" presId="urn:microsoft.com/office/officeart/2005/8/layout/list1"/>
    <dgm:cxn modelId="{54481EF8-33E9-4781-9AAB-08765A4FA579}" type="presOf" srcId="{31719817-F46D-40F2-A556-E35FD949840C}" destId="{8BF1C5AC-0CE2-44C9-9686-35BB4585A374}" srcOrd="0" destOrd="2" presId="urn:microsoft.com/office/officeart/2005/8/layout/list1"/>
    <dgm:cxn modelId="{842BA6CB-2800-44EC-A0FF-580833778245}" srcId="{508E684E-9C90-4961-AF25-4D613423A880}" destId="{B5023C32-8EE1-40C2-84E1-957A296558C1}" srcOrd="3" destOrd="0" parTransId="{99E9C16D-FC7F-4707-9BC3-89F139854EF4}" sibTransId="{B42B7CA6-4721-41B8-9C97-1F5118B0C786}"/>
    <dgm:cxn modelId="{AAA07B2B-CCAC-4F7A-B139-171419CD3D32}" srcId="{508E684E-9C90-4961-AF25-4D613423A880}" destId="{2C974535-A83A-4CB1-8C2F-30EF3ED274D0}" srcOrd="5" destOrd="0" parTransId="{01336541-D4FF-49F7-B1F7-D70F0F3B2402}" sibTransId="{EBE44C13-1056-4AD2-BA06-A1341713F3BC}"/>
    <dgm:cxn modelId="{873BDD96-3637-4A37-AB8C-0907F95C7357}" type="presOf" srcId="{32E220C4-A67B-409B-BBB7-F3E2FA208B4B}" destId="{8BF1C5AC-0CE2-44C9-9686-35BB4585A374}" srcOrd="0" destOrd="7" presId="urn:microsoft.com/office/officeart/2005/8/layout/list1"/>
    <dgm:cxn modelId="{FBF9BFB2-2080-4D17-9EBF-2357D9F20975}" type="presOf" srcId="{99ACAFBA-3EE4-4C5B-817E-08B89EBC50E0}" destId="{8BF1C5AC-0CE2-44C9-9686-35BB4585A374}" srcOrd="0" destOrd="3" presId="urn:microsoft.com/office/officeart/2005/8/layout/list1"/>
    <dgm:cxn modelId="{36C6E5B1-22CD-4888-8171-57FA28436161}" type="presOf" srcId="{85F1D8A7-1938-439E-9545-D2750886C25C}" destId="{8208091B-F7BD-4273-A920-CDE5F1E03D1E}" srcOrd="0" destOrd="0" presId="urn:microsoft.com/office/officeart/2005/8/layout/list1"/>
    <dgm:cxn modelId="{01262285-9C0F-4659-BBCA-EE5BC991D776}" type="presOf" srcId="{763A5AC5-B094-4281-8C81-8C8CB8B2D847}" destId="{3B9CD007-A75C-4EBF-8492-6F13E9BAAE05}" srcOrd="0" destOrd="0" presId="urn:microsoft.com/office/officeart/2005/8/layout/list1"/>
    <dgm:cxn modelId="{D42E8FF5-48F0-47B4-8782-A36ABCEE7793}" srcId="{508E684E-9C90-4961-AF25-4D613423A880}" destId="{A7DB891E-D720-4827-B610-5273707C776B}" srcOrd="0" destOrd="0" parTransId="{6ABAFB9E-FE44-416B-A6C8-58AB58DE1D8A}" sibTransId="{0D0EA3C0-C630-45B0-898C-2F8A85689E02}"/>
    <dgm:cxn modelId="{98D2C5CE-F33B-42DE-ADC8-373C80D5CCF8}" type="presOf" srcId="{B5023C32-8EE1-40C2-84E1-957A296558C1}" destId="{8BF1C5AC-0CE2-44C9-9686-35BB4585A374}" srcOrd="0" destOrd="4" presId="urn:microsoft.com/office/officeart/2005/8/layout/list1"/>
    <dgm:cxn modelId="{88DEDBCF-E015-4BBA-9871-D4032966D3D8}" srcId="{508E684E-9C90-4961-AF25-4D613423A880}" destId="{32E220C4-A67B-409B-BBB7-F3E2FA208B4B}" srcOrd="6" destOrd="0" parTransId="{229AE139-005F-449B-8F32-6B198C7E426C}" sibTransId="{E1B94D68-6FBA-427C-A530-685727FD7250}"/>
    <dgm:cxn modelId="{1E150609-007B-4ACB-A7BC-E32A982AF00B}" type="presParOf" srcId="{3B9CD007-A75C-4EBF-8492-6F13E9BAAE05}" destId="{416B1291-8FC4-4536-BEDA-AC3947DBE47E}" srcOrd="0" destOrd="0" presId="urn:microsoft.com/office/officeart/2005/8/layout/list1"/>
    <dgm:cxn modelId="{F765FA7C-9EAD-45F7-8F5A-CED91D529658}" type="presParOf" srcId="{416B1291-8FC4-4536-BEDA-AC3947DBE47E}" destId="{8208091B-F7BD-4273-A920-CDE5F1E03D1E}" srcOrd="0" destOrd="0" presId="urn:microsoft.com/office/officeart/2005/8/layout/list1"/>
    <dgm:cxn modelId="{38A7583A-C6DD-4346-AF73-7FD230CAD0C6}" type="presParOf" srcId="{416B1291-8FC4-4536-BEDA-AC3947DBE47E}" destId="{288C17A4-ADCD-41EA-9869-926069070FEB}" srcOrd="1" destOrd="0" presId="urn:microsoft.com/office/officeart/2005/8/layout/list1"/>
    <dgm:cxn modelId="{A703FB87-87EE-479C-A1B0-9FF36DC44B9A}" type="presParOf" srcId="{3B9CD007-A75C-4EBF-8492-6F13E9BAAE05}" destId="{CAF9C06B-BE2B-4F14-B53D-E668D5F51832}" srcOrd="1" destOrd="0" presId="urn:microsoft.com/office/officeart/2005/8/layout/list1"/>
    <dgm:cxn modelId="{C27F54FB-59B9-47A7-A880-744562FBF838}" type="presParOf" srcId="{3B9CD007-A75C-4EBF-8492-6F13E9BAAE05}" destId="{8BF1C5AC-0CE2-44C9-9686-35BB4585A374}"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63A5AC5-B094-4281-8C81-8C8CB8B2D847}" type="doc">
      <dgm:prSet loTypeId="urn:microsoft.com/office/officeart/2005/8/layout/list1" loCatId="list" qsTypeId="urn:microsoft.com/office/officeart/2005/8/quickstyle/3d3" qsCatId="3D" csTypeId="urn:microsoft.com/office/officeart/2005/8/colors/accent0_3" csCatId="mainScheme" phldr="1"/>
      <dgm:spPr/>
      <dgm:t>
        <a:bodyPr/>
        <a:lstStyle/>
        <a:p>
          <a:endParaRPr lang="cs-CZ"/>
        </a:p>
      </dgm:t>
    </dgm:pt>
    <dgm:pt modelId="{5D2977AF-F6F0-4EE7-99EA-CF610A484FE5}">
      <dgm:prSet/>
      <dgm:spPr/>
      <dgm:t>
        <a:bodyPr/>
        <a:lstStyle/>
        <a:p>
          <a:r>
            <a:rPr lang="cs-CZ" dirty="0" err="1" smtClean="0"/>
            <a:t>Podmodul</a:t>
          </a:r>
          <a:r>
            <a:rPr lang="cs-CZ" dirty="0" smtClean="0"/>
            <a:t> „personalistika“ </a:t>
          </a:r>
          <a:endParaRPr lang="cs-CZ" dirty="0"/>
        </a:p>
      </dgm:t>
    </dgm:pt>
    <dgm:pt modelId="{838C2594-9444-4A17-82A4-FE16476D3771}" type="parTrans" cxnId="{E7267CD7-60CF-47E6-A585-B5D87D9046E4}">
      <dgm:prSet/>
      <dgm:spPr/>
      <dgm:t>
        <a:bodyPr/>
        <a:lstStyle/>
        <a:p>
          <a:endParaRPr lang="cs-CZ"/>
        </a:p>
      </dgm:t>
    </dgm:pt>
    <dgm:pt modelId="{61F36B0C-FAF2-4C1F-92E8-1BD574DCAEC4}" type="sibTrans" cxnId="{E7267CD7-60CF-47E6-A585-B5D87D9046E4}">
      <dgm:prSet/>
      <dgm:spPr/>
      <dgm:t>
        <a:bodyPr/>
        <a:lstStyle/>
        <a:p>
          <a:endParaRPr lang="cs-CZ"/>
        </a:p>
      </dgm:t>
    </dgm:pt>
    <dgm:pt modelId="{AF59A1DC-5C1E-496B-B77F-BD46370691F3}">
      <dgm:prSet/>
      <dgm:spPr/>
      <dgm:t>
        <a:bodyPr/>
        <a:lstStyle/>
        <a:p>
          <a:r>
            <a:rPr lang="cs-CZ" dirty="0" smtClean="0"/>
            <a:t>personální evidence a administrativa;</a:t>
          </a:r>
          <a:endParaRPr lang="cs-CZ" dirty="0"/>
        </a:p>
      </dgm:t>
    </dgm:pt>
    <dgm:pt modelId="{6BE23896-4629-4215-9193-420F81EA72EC}" type="parTrans" cxnId="{F787C40D-AD5C-411D-AD50-FB4DD3C10C67}">
      <dgm:prSet/>
      <dgm:spPr/>
      <dgm:t>
        <a:bodyPr/>
        <a:lstStyle/>
        <a:p>
          <a:endParaRPr lang="cs-CZ"/>
        </a:p>
      </dgm:t>
    </dgm:pt>
    <dgm:pt modelId="{923D7DEB-F09D-4A74-8A03-C395AC2D3775}" type="sibTrans" cxnId="{F787C40D-AD5C-411D-AD50-FB4DD3C10C67}">
      <dgm:prSet/>
      <dgm:spPr/>
      <dgm:t>
        <a:bodyPr/>
        <a:lstStyle/>
        <a:p>
          <a:endParaRPr lang="cs-CZ"/>
        </a:p>
      </dgm:t>
    </dgm:pt>
    <dgm:pt modelId="{A8D06E3E-FDAC-4F1D-B4A3-29DD65F8A4EC}">
      <dgm:prSet/>
      <dgm:spPr/>
      <dgm:t>
        <a:bodyPr/>
        <a:lstStyle/>
        <a:p>
          <a:r>
            <a:rPr lang="cs-CZ" dirty="0" smtClean="0"/>
            <a:t>kvalifikace a vzdělávání;</a:t>
          </a:r>
          <a:endParaRPr lang="cs-CZ" dirty="0"/>
        </a:p>
      </dgm:t>
    </dgm:pt>
    <dgm:pt modelId="{A3ECB032-42C8-4461-9647-D7CC5A7566D1}" type="parTrans" cxnId="{B4FF7158-903F-43B8-ABA9-6B88B6C868DC}">
      <dgm:prSet/>
      <dgm:spPr/>
      <dgm:t>
        <a:bodyPr/>
        <a:lstStyle/>
        <a:p>
          <a:endParaRPr lang="cs-CZ"/>
        </a:p>
      </dgm:t>
    </dgm:pt>
    <dgm:pt modelId="{09100C13-5FC7-4E9C-B673-4B16DB59BDE8}" type="sibTrans" cxnId="{B4FF7158-903F-43B8-ABA9-6B88B6C868DC}">
      <dgm:prSet/>
      <dgm:spPr/>
      <dgm:t>
        <a:bodyPr/>
        <a:lstStyle/>
        <a:p>
          <a:endParaRPr lang="cs-CZ"/>
        </a:p>
      </dgm:t>
    </dgm:pt>
    <dgm:pt modelId="{7E74D21A-10D2-4A81-B9D8-D1A154C94F7B}">
      <dgm:prSet/>
      <dgm:spPr/>
      <dgm:t>
        <a:bodyPr/>
        <a:lstStyle/>
        <a:p>
          <a:r>
            <a:rPr lang="cs-CZ" dirty="0" smtClean="0"/>
            <a:t>pracovní místa;</a:t>
          </a:r>
          <a:endParaRPr lang="cs-CZ" dirty="0"/>
        </a:p>
      </dgm:t>
    </dgm:pt>
    <dgm:pt modelId="{3B0F20F3-EC3B-4023-B831-104479CCDFA6}" type="parTrans" cxnId="{48774F9B-E461-426A-B1C5-917FFC51A46D}">
      <dgm:prSet/>
      <dgm:spPr/>
      <dgm:t>
        <a:bodyPr/>
        <a:lstStyle/>
        <a:p>
          <a:endParaRPr lang="cs-CZ"/>
        </a:p>
      </dgm:t>
    </dgm:pt>
    <dgm:pt modelId="{205816B0-A63A-449A-B3CB-25241F1A9A29}" type="sibTrans" cxnId="{48774F9B-E461-426A-B1C5-917FFC51A46D}">
      <dgm:prSet/>
      <dgm:spPr/>
      <dgm:t>
        <a:bodyPr/>
        <a:lstStyle/>
        <a:p>
          <a:endParaRPr lang="cs-CZ"/>
        </a:p>
      </dgm:t>
    </dgm:pt>
    <dgm:pt modelId="{728758E1-3FBD-4AE7-B7F7-E530F48EA140}">
      <dgm:prSet/>
      <dgm:spPr/>
      <dgm:t>
        <a:bodyPr/>
        <a:lstStyle/>
        <a:p>
          <a:r>
            <a:rPr lang="cs-CZ" dirty="0" smtClean="0"/>
            <a:t>hodnocení pracovníků;</a:t>
          </a:r>
          <a:endParaRPr lang="cs-CZ" dirty="0"/>
        </a:p>
      </dgm:t>
    </dgm:pt>
    <dgm:pt modelId="{46418593-39F9-4C1A-8D46-0B8EFAF6F7F3}" type="parTrans" cxnId="{A8087DCF-9B7C-4151-A25A-5DF58D8F6095}">
      <dgm:prSet/>
      <dgm:spPr/>
      <dgm:t>
        <a:bodyPr/>
        <a:lstStyle/>
        <a:p>
          <a:endParaRPr lang="cs-CZ"/>
        </a:p>
      </dgm:t>
    </dgm:pt>
    <dgm:pt modelId="{B4C038E7-584F-4A29-9724-99F164D46009}" type="sibTrans" cxnId="{A8087DCF-9B7C-4151-A25A-5DF58D8F6095}">
      <dgm:prSet/>
      <dgm:spPr/>
      <dgm:t>
        <a:bodyPr/>
        <a:lstStyle/>
        <a:p>
          <a:endParaRPr lang="cs-CZ"/>
        </a:p>
      </dgm:t>
    </dgm:pt>
    <dgm:pt modelId="{DDE5253E-5C57-46A1-8337-08B703EE0AAE}">
      <dgm:prSet/>
      <dgm:spPr/>
      <dgm:t>
        <a:bodyPr/>
        <a:lstStyle/>
        <a:p>
          <a:r>
            <a:rPr lang="cs-CZ" dirty="0" smtClean="0"/>
            <a:t>uchazeči o zaměstnání;</a:t>
          </a:r>
          <a:endParaRPr lang="cs-CZ" dirty="0"/>
        </a:p>
      </dgm:t>
    </dgm:pt>
    <dgm:pt modelId="{3277BDAE-3A0B-433A-859B-7F7C381A0D62}" type="parTrans" cxnId="{29FB3B67-6CFF-4C02-AA0C-38E93E522003}">
      <dgm:prSet/>
      <dgm:spPr/>
      <dgm:t>
        <a:bodyPr/>
        <a:lstStyle/>
        <a:p>
          <a:endParaRPr lang="cs-CZ"/>
        </a:p>
      </dgm:t>
    </dgm:pt>
    <dgm:pt modelId="{115F56AC-F7E5-447B-90FC-FCC7BD1280BB}" type="sibTrans" cxnId="{29FB3B67-6CFF-4C02-AA0C-38E93E522003}">
      <dgm:prSet/>
      <dgm:spPr/>
      <dgm:t>
        <a:bodyPr/>
        <a:lstStyle/>
        <a:p>
          <a:endParaRPr lang="cs-CZ"/>
        </a:p>
      </dgm:t>
    </dgm:pt>
    <dgm:pt modelId="{98A51BDE-87FC-42EC-B364-ECA84738B149}">
      <dgm:prSet/>
      <dgm:spPr/>
      <dgm:t>
        <a:bodyPr/>
        <a:lstStyle/>
        <a:p>
          <a:r>
            <a:rPr lang="cs-CZ" dirty="0" smtClean="0"/>
            <a:t>sociální program.</a:t>
          </a:r>
          <a:endParaRPr lang="cs-CZ" dirty="0"/>
        </a:p>
      </dgm:t>
    </dgm:pt>
    <dgm:pt modelId="{3541B183-B967-4915-B063-2E80119AEC31}" type="parTrans" cxnId="{3D32CA82-A1A1-4797-92A4-5DD39F0DC631}">
      <dgm:prSet/>
      <dgm:spPr/>
      <dgm:t>
        <a:bodyPr/>
        <a:lstStyle/>
        <a:p>
          <a:endParaRPr lang="cs-CZ"/>
        </a:p>
      </dgm:t>
    </dgm:pt>
    <dgm:pt modelId="{D08B948F-87C0-49A4-88CE-2AA497A01680}" type="sibTrans" cxnId="{3D32CA82-A1A1-4797-92A4-5DD39F0DC631}">
      <dgm:prSet/>
      <dgm:spPr/>
      <dgm:t>
        <a:bodyPr/>
        <a:lstStyle/>
        <a:p>
          <a:endParaRPr lang="cs-CZ"/>
        </a:p>
      </dgm:t>
    </dgm:pt>
    <dgm:pt modelId="{5311A9D4-A4C4-4995-8B7A-BACC42CAE5B5}">
      <dgm:prSet/>
      <dgm:spPr/>
      <dgm:t>
        <a:bodyPr/>
        <a:lstStyle/>
        <a:p>
          <a:r>
            <a:rPr lang="cs-CZ" dirty="0" smtClean="0"/>
            <a:t>je určen k podpoře důležitých personálních rozhodnutí a patří sem:</a:t>
          </a:r>
          <a:endParaRPr lang="cs-CZ" dirty="0"/>
        </a:p>
      </dgm:t>
    </dgm:pt>
    <dgm:pt modelId="{20F72540-DAB6-45AF-8432-0BC658EFDDC9}" type="parTrans" cxnId="{1308D7C5-B77A-4719-881E-7E4AC3EF2339}">
      <dgm:prSet/>
      <dgm:spPr/>
    </dgm:pt>
    <dgm:pt modelId="{531BDFD6-8F1E-4764-9082-DEEFE479782F}" type="sibTrans" cxnId="{1308D7C5-B77A-4719-881E-7E4AC3EF2339}">
      <dgm:prSet/>
      <dgm:spPr/>
    </dgm:pt>
    <dgm:pt modelId="{3B9CD007-A75C-4EBF-8492-6F13E9BAAE05}" type="pres">
      <dgm:prSet presAssocID="{763A5AC5-B094-4281-8C81-8C8CB8B2D847}" presName="linear" presStyleCnt="0">
        <dgm:presLayoutVars>
          <dgm:dir/>
          <dgm:animLvl val="lvl"/>
          <dgm:resizeHandles val="exact"/>
        </dgm:presLayoutVars>
      </dgm:prSet>
      <dgm:spPr/>
      <dgm:t>
        <a:bodyPr/>
        <a:lstStyle/>
        <a:p>
          <a:endParaRPr lang="sk-SK"/>
        </a:p>
      </dgm:t>
    </dgm:pt>
    <dgm:pt modelId="{91614958-14D2-42B9-9C72-CEA2BE4936FF}" type="pres">
      <dgm:prSet presAssocID="{5D2977AF-F6F0-4EE7-99EA-CF610A484FE5}" presName="parentLin" presStyleCnt="0"/>
      <dgm:spPr/>
    </dgm:pt>
    <dgm:pt modelId="{17D93E01-4BBA-4D71-94B5-0FB766C6C940}" type="pres">
      <dgm:prSet presAssocID="{5D2977AF-F6F0-4EE7-99EA-CF610A484FE5}" presName="parentLeftMargin" presStyleLbl="node1" presStyleIdx="0" presStyleCnt="1"/>
      <dgm:spPr/>
      <dgm:t>
        <a:bodyPr/>
        <a:lstStyle/>
        <a:p>
          <a:endParaRPr lang="sk-SK"/>
        </a:p>
      </dgm:t>
    </dgm:pt>
    <dgm:pt modelId="{C271882E-7B33-46DD-AC6E-10FF5031C459}" type="pres">
      <dgm:prSet presAssocID="{5D2977AF-F6F0-4EE7-99EA-CF610A484FE5}" presName="parentText" presStyleLbl="node1" presStyleIdx="0" presStyleCnt="1">
        <dgm:presLayoutVars>
          <dgm:chMax val="0"/>
          <dgm:bulletEnabled val="1"/>
        </dgm:presLayoutVars>
      </dgm:prSet>
      <dgm:spPr/>
      <dgm:t>
        <a:bodyPr/>
        <a:lstStyle/>
        <a:p>
          <a:endParaRPr lang="sk-SK"/>
        </a:p>
      </dgm:t>
    </dgm:pt>
    <dgm:pt modelId="{0A1E34CA-D614-40E4-A55F-471DF35DBE1C}" type="pres">
      <dgm:prSet presAssocID="{5D2977AF-F6F0-4EE7-99EA-CF610A484FE5}" presName="negativeSpace" presStyleCnt="0"/>
      <dgm:spPr/>
    </dgm:pt>
    <dgm:pt modelId="{22A38FDF-0642-4E2B-898B-6ABBCBD8C418}" type="pres">
      <dgm:prSet presAssocID="{5D2977AF-F6F0-4EE7-99EA-CF610A484FE5}" presName="childText" presStyleLbl="conFgAcc1" presStyleIdx="0" presStyleCnt="1">
        <dgm:presLayoutVars>
          <dgm:bulletEnabled val="1"/>
        </dgm:presLayoutVars>
      </dgm:prSet>
      <dgm:spPr/>
      <dgm:t>
        <a:bodyPr/>
        <a:lstStyle/>
        <a:p>
          <a:endParaRPr lang="cs-CZ"/>
        </a:p>
      </dgm:t>
    </dgm:pt>
  </dgm:ptLst>
  <dgm:cxnLst>
    <dgm:cxn modelId="{B4FF7158-903F-43B8-ABA9-6B88B6C868DC}" srcId="{5311A9D4-A4C4-4995-8B7A-BACC42CAE5B5}" destId="{A8D06E3E-FDAC-4F1D-B4A3-29DD65F8A4EC}" srcOrd="1" destOrd="0" parTransId="{A3ECB032-42C8-4461-9647-D7CC5A7566D1}" sibTransId="{09100C13-5FC7-4E9C-B673-4B16DB59BDE8}"/>
    <dgm:cxn modelId="{9B58F6DC-16F7-46CF-8E28-79EBF1B17EC9}" type="presOf" srcId="{728758E1-3FBD-4AE7-B7F7-E530F48EA140}" destId="{22A38FDF-0642-4E2B-898B-6ABBCBD8C418}" srcOrd="0" destOrd="4" presId="urn:microsoft.com/office/officeart/2005/8/layout/list1"/>
    <dgm:cxn modelId="{3B21B2B8-EACA-4886-ADFC-7F2918B3EF0D}" type="presOf" srcId="{7E74D21A-10D2-4A81-B9D8-D1A154C94F7B}" destId="{22A38FDF-0642-4E2B-898B-6ABBCBD8C418}" srcOrd="0" destOrd="3" presId="urn:microsoft.com/office/officeart/2005/8/layout/list1"/>
    <dgm:cxn modelId="{4D045E99-4557-4A90-AA30-9D1293998CE6}" type="presOf" srcId="{98A51BDE-87FC-42EC-B364-ECA84738B149}" destId="{22A38FDF-0642-4E2B-898B-6ABBCBD8C418}" srcOrd="0" destOrd="6" presId="urn:microsoft.com/office/officeart/2005/8/layout/list1"/>
    <dgm:cxn modelId="{98BB2E65-52C9-4DA4-BA87-92919267F81C}" type="presOf" srcId="{AF59A1DC-5C1E-496B-B77F-BD46370691F3}" destId="{22A38FDF-0642-4E2B-898B-6ABBCBD8C418}" srcOrd="0" destOrd="1" presId="urn:microsoft.com/office/officeart/2005/8/layout/list1"/>
    <dgm:cxn modelId="{29FB3B67-6CFF-4C02-AA0C-38E93E522003}" srcId="{5311A9D4-A4C4-4995-8B7A-BACC42CAE5B5}" destId="{DDE5253E-5C57-46A1-8337-08B703EE0AAE}" srcOrd="4" destOrd="0" parTransId="{3277BDAE-3A0B-433A-859B-7F7C381A0D62}" sibTransId="{115F56AC-F7E5-447B-90FC-FCC7BD1280BB}"/>
    <dgm:cxn modelId="{26FE3DA0-9BA1-4CE8-8639-35ED6A6CEB29}" type="presOf" srcId="{5D2977AF-F6F0-4EE7-99EA-CF610A484FE5}" destId="{17D93E01-4BBA-4D71-94B5-0FB766C6C940}" srcOrd="0" destOrd="0" presId="urn:microsoft.com/office/officeart/2005/8/layout/list1"/>
    <dgm:cxn modelId="{DB3BC6A8-D8A4-4BAE-BF98-6A29C7EB84B9}" type="presOf" srcId="{5D2977AF-F6F0-4EE7-99EA-CF610A484FE5}" destId="{C271882E-7B33-46DD-AC6E-10FF5031C459}" srcOrd="1" destOrd="0" presId="urn:microsoft.com/office/officeart/2005/8/layout/list1"/>
    <dgm:cxn modelId="{A8087DCF-9B7C-4151-A25A-5DF58D8F6095}" srcId="{5311A9D4-A4C4-4995-8B7A-BACC42CAE5B5}" destId="{728758E1-3FBD-4AE7-B7F7-E530F48EA140}" srcOrd="3" destOrd="0" parTransId="{46418593-39F9-4C1A-8D46-0B8EFAF6F7F3}" sibTransId="{B4C038E7-584F-4A29-9724-99F164D46009}"/>
    <dgm:cxn modelId="{D0BC027C-9BB3-45E3-B753-2DBB2C593806}" type="presOf" srcId="{A8D06E3E-FDAC-4F1D-B4A3-29DD65F8A4EC}" destId="{22A38FDF-0642-4E2B-898B-6ABBCBD8C418}" srcOrd="0" destOrd="2" presId="urn:microsoft.com/office/officeart/2005/8/layout/list1"/>
    <dgm:cxn modelId="{1323B25C-5310-4C7D-BCB3-4A8147DCE4F5}" type="presOf" srcId="{5311A9D4-A4C4-4995-8B7A-BACC42CAE5B5}" destId="{22A38FDF-0642-4E2B-898B-6ABBCBD8C418}" srcOrd="0" destOrd="0" presId="urn:microsoft.com/office/officeart/2005/8/layout/list1"/>
    <dgm:cxn modelId="{48774F9B-E461-426A-B1C5-917FFC51A46D}" srcId="{5311A9D4-A4C4-4995-8B7A-BACC42CAE5B5}" destId="{7E74D21A-10D2-4A81-B9D8-D1A154C94F7B}" srcOrd="2" destOrd="0" parTransId="{3B0F20F3-EC3B-4023-B831-104479CCDFA6}" sibTransId="{205816B0-A63A-449A-B3CB-25241F1A9A29}"/>
    <dgm:cxn modelId="{FDC43630-5398-44C5-A3D3-0334D15911C0}" type="presOf" srcId="{DDE5253E-5C57-46A1-8337-08B703EE0AAE}" destId="{22A38FDF-0642-4E2B-898B-6ABBCBD8C418}" srcOrd="0" destOrd="5" presId="urn:microsoft.com/office/officeart/2005/8/layout/list1"/>
    <dgm:cxn modelId="{E7267CD7-60CF-47E6-A585-B5D87D9046E4}" srcId="{763A5AC5-B094-4281-8C81-8C8CB8B2D847}" destId="{5D2977AF-F6F0-4EE7-99EA-CF610A484FE5}" srcOrd="0" destOrd="0" parTransId="{838C2594-9444-4A17-82A4-FE16476D3771}" sibTransId="{61F36B0C-FAF2-4C1F-92E8-1BD574DCAEC4}"/>
    <dgm:cxn modelId="{1308D7C5-B77A-4719-881E-7E4AC3EF2339}" srcId="{5D2977AF-F6F0-4EE7-99EA-CF610A484FE5}" destId="{5311A9D4-A4C4-4995-8B7A-BACC42CAE5B5}" srcOrd="0" destOrd="0" parTransId="{20F72540-DAB6-45AF-8432-0BC658EFDDC9}" sibTransId="{531BDFD6-8F1E-4764-9082-DEEFE479782F}"/>
    <dgm:cxn modelId="{F787C40D-AD5C-411D-AD50-FB4DD3C10C67}" srcId="{5311A9D4-A4C4-4995-8B7A-BACC42CAE5B5}" destId="{AF59A1DC-5C1E-496B-B77F-BD46370691F3}" srcOrd="0" destOrd="0" parTransId="{6BE23896-4629-4215-9193-420F81EA72EC}" sibTransId="{923D7DEB-F09D-4A74-8A03-C395AC2D3775}"/>
    <dgm:cxn modelId="{5222BD1D-790A-4E9A-9F41-036937AA1394}" type="presOf" srcId="{763A5AC5-B094-4281-8C81-8C8CB8B2D847}" destId="{3B9CD007-A75C-4EBF-8492-6F13E9BAAE05}" srcOrd="0" destOrd="0" presId="urn:microsoft.com/office/officeart/2005/8/layout/list1"/>
    <dgm:cxn modelId="{3D32CA82-A1A1-4797-92A4-5DD39F0DC631}" srcId="{5311A9D4-A4C4-4995-8B7A-BACC42CAE5B5}" destId="{98A51BDE-87FC-42EC-B364-ECA84738B149}" srcOrd="5" destOrd="0" parTransId="{3541B183-B967-4915-B063-2E80119AEC31}" sibTransId="{D08B948F-87C0-49A4-88CE-2AA497A01680}"/>
    <dgm:cxn modelId="{B8FE0ED4-E165-4E22-BAED-2D41FF177F35}" type="presParOf" srcId="{3B9CD007-A75C-4EBF-8492-6F13E9BAAE05}" destId="{91614958-14D2-42B9-9C72-CEA2BE4936FF}" srcOrd="0" destOrd="0" presId="urn:microsoft.com/office/officeart/2005/8/layout/list1"/>
    <dgm:cxn modelId="{26A1F254-9856-4881-8D41-34590B9A83EC}" type="presParOf" srcId="{91614958-14D2-42B9-9C72-CEA2BE4936FF}" destId="{17D93E01-4BBA-4D71-94B5-0FB766C6C940}" srcOrd="0" destOrd="0" presId="urn:microsoft.com/office/officeart/2005/8/layout/list1"/>
    <dgm:cxn modelId="{17BF2F61-152E-4E23-BFC1-FCCC4D1D243C}" type="presParOf" srcId="{91614958-14D2-42B9-9C72-CEA2BE4936FF}" destId="{C271882E-7B33-46DD-AC6E-10FF5031C459}" srcOrd="1" destOrd="0" presId="urn:microsoft.com/office/officeart/2005/8/layout/list1"/>
    <dgm:cxn modelId="{90C191AF-4BE8-4D1C-8BF2-97C92DB2E3C9}" type="presParOf" srcId="{3B9CD007-A75C-4EBF-8492-6F13E9BAAE05}" destId="{0A1E34CA-D614-40E4-A55F-471DF35DBE1C}" srcOrd="1" destOrd="0" presId="urn:microsoft.com/office/officeart/2005/8/layout/list1"/>
    <dgm:cxn modelId="{87EB22DE-3170-4FDC-A090-0192F12AF167}" type="presParOf" srcId="{3B9CD007-A75C-4EBF-8492-6F13E9BAAE05}" destId="{22A38FDF-0642-4E2B-898B-6ABBCBD8C418}"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63A5AC5-B094-4281-8C81-8C8CB8B2D847}" type="doc">
      <dgm:prSet loTypeId="urn:microsoft.com/office/officeart/2005/8/layout/list1" loCatId="list" qsTypeId="urn:microsoft.com/office/officeart/2005/8/quickstyle/3d3" qsCatId="3D" csTypeId="urn:microsoft.com/office/officeart/2005/8/colors/accent0_3" csCatId="mainScheme" phldr="1"/>
      <dgm:spPr/>
      <dgm:t>
        <a:bodyPr/>
        <a:lstStyle/>
        <a:p>
          <a:endParaRPr lang="cs-CZ"/>
        </a:p>
      </dgm:t>
    </dgm:pt>
    <dgm:pt modelId="{19545DE4-9DCA-40C7-ADF4-23B6F5382DE3}">
      <dgm:prSet/>
      <dgm:spPr/>
      <dgm:t>
        <a:bodyPr/>
        <a:lstStyle/>
        <a:p>
          <a:r>
            <a:rPr lang="cs-CZ" dirty="0" err="1" smtClean="0"/>
            <a:t>Podmodul</a:t>
          </a:r>
          <a:r>
            <a:rPr lang="cs-CZ" dirty="0" smtClean="0"/>
            <a:t> „mzdy“ </a:t>
          </a:r>
          <a:endParaRPr lang="cs-CZ" dirty="0"/>
        </a:p>
      </dgm:t>
    </dgm:pt>
    <dgm:pt modelId="{09755673-FFEC-4844-990B-0323C794726C}" type="parTrans" cxnId="{7D84EC34-F890-4549-9912-8C5E46E5E8DD}">
      <dgm:prSet/>
      <dgm:spPr/>
      <dgm:t>
        <a:bodyPr/>
        <a:lstStyle/>
        <a:p>
          <a:endParaRPr lang="cs-CZ"/>
        </a:p>
      </dgm:t>
    </dgm:pt>
    <dgm:pt modelId="{697890B6-8FC7-404A-B8DB-175E7CA1A063}" type="sibTrans" cxnId="{7D84EC34-F890-4549-9912-8C5E46E5E8DD}">
      <dgm:prSet/>
      <dgm:spPr/>
      <dgm:t>
        <a:bodyPr/>
        <a:lstStyle/>
        <a:p>
          <a:endParaRPr lang="cs-CZ"/>
        </a:p>
      </dgm:t>
    </dgm:pt>
    <dgm:pt modelId="{9989A075-EFE1-4238-89DC-754DB41E9E21}">
      <dgm:prSet/>
      <dgm:spPr/>
      <dgm:t>
        <a:bodyPr/>
        <a:lstStyle/>
        <a:p>
          <a:r>
            <a:rPr lang="cs-CZ" dirty="0" smtClean="0"/>
            <a:t>mzdová agenda (základní mzdy a prémiové nadstavby);</a:t>
          </a:r>
          <a:endParaRPr lang="cs-CZ" dirty="0"/>
        </a:p>
      </dgm:t>
    </dgm:pt>
    <dgm:pt modelId="{7DC79ED1-47C0-4746-A657-66FF897BC633}" type="parTrans" cxnId="{2C0C4146-8D3B-4A41-BD41-06054ACD1D4B}">
      <dgm:prSet/>
      <dgm:spPr/>
      <dgm:t>
        <a:bodyPr/>
        <a:lstStyle/>
        <a:p>
          <a:endParaRPr lang="cs-CZ"/>
        </a:p>
      </dgm:t>
    </dgm:pt>
    <dgm:pt modelId="{1846C4A9-5CF0-4810-B399-71C350046D74}" type="sibTrans" cxnId="{2C0C4146-8D3B-4A41-BD41-06054ACD1D4B}">
      <dgm:prSet/>
      <dgm:spPr/>
      <dgm:t>
        <a:bodyPr/>
        <a:lstStyle/>
        <a:p>
          <a:endParaRPr lang="cs-CZ"/>
        </a:p>
      </dgm:t>
    </dgm:pt>
    <dgm:pt modelId="{CACCA8DF-E67E-4478-A179-7A2A8EE67B58}">
      <dgm:prSet/>
      <dgm:spPr/>
      <dgm:t>
        <a:bodyPr/>
        <a:lstStyle/>
        <a:p>
          <a:r>
            <a:rPr lang="cs-CZ" dirty="0" smtClean="0"/>
            <a:t>daně;</a:t>
          </a:r>
          <a:endParaRPr lang="cs-CZ" dirty="0"/>
        </a:p>
      </dgm:t>
    </dgm:pt>
    <dgm:pt modelId="{557CD396-5D33-49A1-9D89-3A66D81F215E}" type="parTrans" cxnId="{9C8DE516-B12D-46A3-807D-C4FD671A0244}">
      <dgm:prSet/>
      <dgm:spPr/>
      <dgm:t>
        <a:bodyPr/>
        <a:lstStyle/>
        <a:p>
          <a:endParaRPr lang="cs-CZ"/>
        </a:p>
      </dgm:t>
    </dgm:pt>
    <dgm:pt modelId="{FCA63ABA-5D68-4D6D-B889-CF054C8FD969}" type="sibTrans" cxnId="{9C8DE516-B12D-46A3-807D-C4FD671A0244}">
      <dgm:prSet/>
      <dgm:spPr/>
      <dgm:t>
        <a:bodyPr/>
        <a:lstStyle/>
        <a:p>
          <a:endParaRPr lang="cs-CZ"/>
        </a:p>
      </dgm:t>
    </dgm:pt>
    <dgm:pt modelId="{1C51CAB6-CB77-4916-AE26-7FBF2AF28250}">
      <dgm:prSet/>
      <dgm:spPr/>
      <dgm:t>
        <a:bodyPr/>
        <a:lstStyle/>
        <a:p>
          <a:r>
            <a:rPr lang="cs-CZ" dirty="0" smtClean="0"/>
            <a:t>zdravotní i sociální pojištění, nemocenské, sociální i státní dávky;</a:t>
          </a:r>
          <a:endParaRPr lang="cs-CZ" dirty="0"/>
        </a:p>
      </dgm:t>
    </dgm:pt>
    <dgm:pt modelId="{A3514595-33E0-4179-AB20-9E4924BE0D7C}" type="parTrans" cxnId="{1E242A3F-60C6-49F8-A6DA-A6AA69F6A7A7}">
      <dgm:prSet/>
      <dgm:spPr/>
      <dgm:t>
        <a:bodyPr/>
        <a:lstStyle/>
        <a:p>
          <a:endParaRPr lang="cs-CZ"/>
        </a:p>
      </dgm:t>
    </dgm:pt>
    <dgm:pt modelId="{8308E72F-577E-4D59-B0FA-4077C8BA6235}" type="sibTrans" cxnId="{1E242A3F-60C6-49F8-A6DA-A6AA69F6A7A7}">
      <dgm:prSet/>
      <dgm:spPr/>
      <dgm:t>
        <a:bodyPr/>
        <a:lstStyle/>
        <a:p>
          <a:endParaRPr lang="cs-CZ"/>
        </a:p>
      </dgm:t>
    </dgm:pt>
    <dgm:pt modelId="{E1B5C257-824C-4549-80A3-A93BB4048A2F}">
      <dgm:prSet/>
      <dgm:spPr/>
      <dgm:t>
        <a:bodyPr/>
        <a:lstStyle/>
        <a:p>
          <a:r>
            <a:rPr lang="cs-CZ" dirty="0" smtClean="0"/>
            <a:t>srážky zaměstnanců;</a:t>
          </a:r>
          <a:endParaRPr lang="cs-CZ" dirty="0"/>
        </a:p>
      </dgm:t>
    </dgm:pt>
    <dgm:pt modelId="{224C788A-3245-4FAA-8E7A-71835A41FD16}" type="parTrans" cxnId="{69E72F0D-9653-4CAF-AAB0-7BB221FCB3C3}">
      <dgm:prSet/>
      <dgm:spPr/>
      <dgm:t>
        <a:bodyPr/>
        <a:lstStyle/>
        <a:p>
          <a:endParaRPr lang="cs-CZ"/>
        </a:p>
      </dgm:t>
    </dgm:pt>
    <dgm:pt modelId="{C8774A00-86AB-449C-8385-E4521B3C2B80}" type="sibTrans" cxnId="{69E72F0D-9653-4CAF-AAB0-7BB221FCB3C3}">
      <dgm:prSet/>
      <dgm:spPr/>
      <dgm:t>
        <a:bodyPr/>
        <a:lstStyle/>
        <a:p>
          <a:endParaRPr lang="cs-CZ"/>
        </a:p>
      </dgm:t>
    </dgm:pt>
    <dgm:pt modelId="{BDF09AE0-0AF4-4C02-A1D2-BC8CF714A3D8}">
      <dgm:prSet/>
      <dgm:spPr/>
      <dgm:t>
        <a:bodyPr/>
        <a:lstStyle/>
        <a:p>
          <a:r>
            <a:rPr lang="cs-CZ" dirty="0" smtClean="0"/>
            <a:t>mzdové uzávěrky;</a:t>
          </a:r>
          <a:endParaRPr lang="cs-CZ" dirty="0"/>
        </a:p>
      </dgm:t>
    </dgm:pt>
    <dgm:pt modelId="{73D312E0-9AEF-4BCA-ACBB-562A44B71AB9}" type="parTrans" cxnId="{FBBF38E6-DAB8-4B88-9BBC-2C077A9F61AC}">
      <dgm:prSet/>
      <dgm:spPr/>
      <dgm:t>
        <a:bodyPr/>
        <a:lstStyle/>
        <a:p>
          <a:endParaRPr lang="cs-CZ"/>
        </a:p>
      </dgm:t>
    </dgm:pt>
    <dgm:pt modelId="{D6A034A5-751E-4061-B844-8E8C61AA0272}" type="sibTrans" cxnId="{FBBF38E6-DAB8-4B88-9BBC-2C077A9F61AC}">
      <dgm:prSet/>
      <dgm:spPr/>
      <dgm:t>
        <a:bodyPr/>
        <a:lstStyle/>
        <a:p>
          <a:endParaRPr lang="cs-CZ"/>
        </a:p>
      </dgm:t>
    </dgm:pt>
    <dgm:pt modelId="{D50295AA-B3B3-4CD2-BF5F-ED524E3E3E71}">
      <dgm:prSet/>
      <dgm:spPr/>
      <dgm:t>
        <a:bodyPr/>
        <a:lstStyle/>
        <a:p>
          <a:r>
            <a:rPr lang="cs-CZ" dirty="0" smtClean="0"/>
            <a:t>rozbory;</a:t>
          </a:r>
          <a:endParaRPr lang="cs-CZ" dirty="0"/>
        </a:p>
      </dgm:t>
    </dgm:pt>
    <dgm:pt modelId="{21B87BE1-6EE8-4F73-81B4-DBB5D340A06F}" type="parTrans" cxnId="{7E75293D-5417-442D-BFF6-6A476629E531}">
      <dgm:prSet/>
      <dgm:spPr/>
      <dgm:t>
        <a:bodyPr/>
        <a:lstStyle/>
        <a:p>
          <a:endParaRPr lang="cs-CZ"/>
        </a:p>
      </dgm:t>
    </dgm:pt>
    <dgm:pt modelId="{E196D1AC-A0B9-49D8-90E3-A12B3430B95C}" type="sibTrans" cxnId="{7E75293D-5417-442D-BFF6-6A476629E531}">
      <dgm:prSet/>
      <dgm:spPr/>
      <dgm:t>
        <a:bodyPr/>
        <a:lstStyle/>
        <a:p>
          <a:endParaRPr lang="cs-CZ"/>
        </a:p>
      </dgm:t>
    </dgm:pt>
    <dgm:pt modelId="{B206A9C3-29D8-492F-A5BD-38B853DD2B5B}">
      <dgm:prSet/>
      <dgm:spPr/>
      <dgm:t>
        <a:bodyPr/>
        <a:lstStyle/>
        <a:p>
          <a:r>
            <a:rPr lang="cs-CZ" dirty="0" smtClean="0"/>
            <a:t>penzijní fondy.</a:t>
          </a:r>
          <a:endParaRPr lang="cs-CZ" dirty="0"/>
        </a:p>
      </dgm:t>
    </dgm:pt>
    <dgm:pt modelId="{04B36BDE-6435-472F-91B9-A1805E407DDD}" type="parTrans" cxnId="{95128C52-C556-4A53-B756-0578F4EF178F}">
      <dgm:prSet/>
      <dgm:spPr/>
      <dgm:t>
        <a:bodyPr/>
        <a:lstStyle/>
        <a:p>
          <a:endParaRPr lang="cs-CZ"/>
        </a:p>
      </dgm:t>
    </dgm:pt>
    <dgm:pt modelId="{7C9BDFDB-020D-4F89-9AB3-C56AB8EBD778}" type="sibTrans" cxnId="{95128C52-C556-4A53-B756-0578F4EF178F}">
      <dgm:prSet/>
      <dgm:spPr/>
      <dgm:t>
        <a:bodyPr/>
        <a:lstStyle/>
        <a:p>
          <a:endParaRPr lang="cs-CZ"/>
        </a:p>
      </dgm:t>
    </dgm:pt>
    <dgm:pt modelId="{34978CD1-F00A-4ED3-8138-E280275D3757}">
      <dgm:prSet/>
      <dgm:spPr/>
      <dgm:t>
        <a:bodyPr/>
        <a:lstStyle/>
        <a:p>
          <a:r>
            <a:rPr lang="cs-CZ" dirty="0" smtClean="0"/>
            <a:t>zajišťuje výpočet mezd zaměstnanců a vše, co s tím souvisí:</a:t>
          </a:r>
          <a:endParaRPr lang="cs-CZ" dirty="0"/>
        </a:p>
      </dgm:t>
    </dgm:pt>
    <dgm:pt modelId="{9DD0D93B-3398-4389-89C7-9E8D71706796}" type="parTrans" cxnId="{FBA04E1C-FB38-419E-8B07-FC25007CD508}">
      <dgm:prSet/>
      <dgm:spPr/>
    </dgm:pt>
    <dgm:pt modelId="{401BC4EF-A649-4436-88A9-7FF6060BD03D}" type="sibTrans" cxnId="{FBA04E1C-FB38-419E-8B07-FC25007CD508}">
      <dgm:prSet/>
      <dgm:spPr/>
    </dgm:pt>
    <dgm:pt modelId="{3B9CD007-A75C-4EBF-8492-6F13E9BAAE05}" type="pres">
      <dgm:prSet presAssocID="{763A5AC5-B094-4281-8C81-8C8CB8B2D847}" presName="linear" presStyleCnt="0">
        <dgm:presLayoutVars>
          <dgm:dir/>
          <dgm:animLvl val="lvl"/>
          <dgm:resizeHandles val="exact"/>
        </dgm:presLayoutVars>
      </dgm:prSet>
      <dgm:spPr/>
      <dgm:t>
        <a:bodyPr/>
        <a:lstStyle/>
        <a:p>
          <a:endParaRPr lang="sk-SK"/>
        </a:p>
      </dgm:t>
    </dgm:pt>
    <dgm:pt modelId="{26ADF8C4-4842-4A7D-848F-744F60FC0842}" type="pres">
      <dgm:prSet presAssocID="{19545DE4-9DCA-40C7-ADF4-23B6F5382DE3}" presName="parentLin" presStyleCnt="0"/>
      <dgm:spPr/>
    </dgm:pt>
    <dgm:pt modelId="{47A71786-585D-4D39-9996-F9B7F2519073}" type="pres">
      <dgm:prSet presAssocID="{19545DE4-9DCA-40C7-ADF4-23B6F5382DE3}" presName="parentLeftMargin" presStyleLbl="node1" presStyleIdx="0" presStyleCnt="1"/>
      <dgm:spPr/>
      <dgm:t>
        <a:bodyPr/>
        <a:lstStyle/>
        <a:p>
          <a:endParaRPr lang="sk-SK"/>
        </a:p>
      </dgm:t>
    </dgm:pt>
    <dgm:pt modelId="{2603350E-AE59-4153-A51C-51185D57F377}" type="pres">
      <dgm:prSet presAssocID="{19545DE4-9DCA-40C7-ADF4-23B6F5382DE3}" presName="parentText" presStyleLbl="node1" presStyleIdx="0" presStyleCnt="1">
        <dgm:presLayoutVars>
          <dgm:chMax val="0"/>
          <dgm:bulletEnabled val="1"/>
        </dgm:presLayoutVars>
      </dgm:prSet>
      <dgm:spPr/>
      <dgm:t>
        <a:bodyPr/>
        <a:lstStyle/>
        <a:p>
          <a:endParaRPr lang="sk-SK"/>
        </a:p>
      </dgm:t>
    </dgm:pt>
    <dgm:pt modelId="{A884E67B-71AC-45F4-B6DA-E5E14D85A82C}" type="pres">
      <dgm:prSet presAssocID="{19545DE4-9DCA-40C7-ADF4-23B6F5382DE3}" presName="negativeSpace" presStyleCnt="0"/>
      <dgm:spPr/>
    </dgm:pt>
    <dgm:pt modelId="{2DE77C56-4B2B-4EE5-9C5B-4B4EFA20BD42}" type="pres">
      <dgm:prSet presAssocID="{19545DE4-9DCA-40C7-ADF4-23B6F5382DE3}" presName="childText" presStyleLbl="conFgAcc1" presStyleIdx="0" presStyleCnt="1">
        <dgm:presLayoutVars>
          <dgm:bulletEnabled val="1"/>
        </dgm:presLayoutVars>
      </dgm:prSet>
      <dgm:spPr/>
      <dgm:t>
        <a:bodyPr/>
        <a:lstStyle/>
        <a:p>
          <a:endParaRPr lang="cs-CZ"/>
        </a:p>
      </dgm:t>
    </dgm:pt>
  </dgm:ptLst>
  <dgm:cxnLst>
    <dgm:cxn modelId="{69E72F0D-9653-4CAF-AAB0-7BB221FCB3C3}" srcId="{34978CD1-F00A-4ED3-8138-E280275D3757}" destId="{E1B5C257-824C-4549-80A3-A93BB4048A2F}" srcOrd="3" destOrd="0" parTransId="{224C788A-3245-4FAA-8E7A-71835A41FD16}" sibTransId="{C8774A00-86AB-449C-8385-E4521B3C2B80}"/>
    <dgm:cxn modelId="{7843695A-ECBB-4224-9DF0-3BA1CAB9092C}" type="presOf" srcId="{19545DE4-9DCA-40C7-ADF4-23B6F5382DE3}" destId="{2603350E-AE59-4153-A51C-51185D57F377}" srcOrd="1" destOrd="0" presId="urn:microsoft.com/office/officeart/2005/8/layout/list1"/>
    <dgm:cxn modelId="{DBA63425-89A7-4E35-91C5-54997C455B24}" type="presOf" srcId="{9989A075-EFE1-4238-89DC-754DB41E9E21}" destId="{2DE77C56-4B2B-4EE5-9C5B-4B4EFA20BD42}" srcOrd="0" destOrd="1" presId="urn:microsoft.com/office/officeart/2005/8/layout/list1"/>
    <dgm:cxn modelId="{FBA04E1C-FB38-419E-8B07-FC25007CD508}" srcId="{19545DE4-9DCA-40C7-ADF4-23B6F5382DE3}" destId="{34978CD1-F00A-4ED3-8138-E280275D3757}" srcOrd="0" destOrd="0" parTransId="{9DD0D93B-3398-4389-89C7-9E8D71706796}" sibTransId="{401BC4EF-A649-4436-88A9-7FF6060BD03D}"/>
    <dgm:cxn modelId="{2FB424D3-96F0-476E-817D-4BFAC29C9805}" type="presOf" srcId="{D50295AA-B3B3-4CD2-BF5F-ED524E3E3E71}" destId="{2DE77C56-4B2B-4EE5-9C5B-4B4EFA20BD42}" srcOrd="0" destOrd="6" presId="urn:microsoft.com/office/officeart/2005/8/layout/list1"/>
    <dgm:cxn modelId="{7D84EC34-F890-4549-9912-8C5E46E5E8DD}" srcId="{763A5AC5-B094-4281-8C81-8C8CB8B2D847}" destId="{19545DE4-9DCA-40C7-ADF4-23B6F5382DE3}" srcOrd="0" destOrd="0" parTransId="{09755673-FFEC-4844-990B-0323C794726C}" sibTransId="{697890B6-8FC7-404A-B8DB-175E7CA1A063}"/>
    <dgm:cxn modelId="{1E242A3F-60C6-49F8-A6DA-A6AA69F6A7A7}" srcId="{34978CD1-F00A-4ED3-8138-E280275D3757}" destId="{1C51CAB6-CB77-4916-AE26-7FBF2AF28250}" srcOrd="2" destOrd="0" parTransId="{A3514595-33E0-4179-AB20-9E4924BE0D7C}" sibTransId="{8308E72F-577E-4D59-B0FA-4077C8BA6235}"/>
    <dgm:cxn modelId="{AAED55FD-2D7B-4F6F-8DFA-BED46A9DE599}" type="presOf" srcId="{CACCA8DF-E67E-4478-A179-7A2A8EE67B58}" destId="{2DE77C56-4B2B-4EE5-9C5B-4B4EFA20BD42}" srcOrd="0" destOrd="2" presId="urn:microsoft.com/office/officeart/2005/8/layout/list1"/>
    <dgm:cxn modelId="{95128C52-C556-4A53-B756-0578F4EF178F}" srcId="{34978CD1-F00A-4ED3-8138-E280275D3757}" destId="{B206A9C3-29D8-492F-A5BD-38B853DD2B5B}" srcOrd="6" destOrd="0" parTransId="{04B36BDE-6435-472F-91B9-A1805E407DDD}" sibTransId="{7C9BDFDB-020D-4F89-9AB3-C56AB8EBD778}"/>
    <dgm:cxn modelId="{08581BD6-4527-4964-B3C9-A958DDE1C4F9}" type="presOf" srcId="{763A5AC5-B094-4281-8C81-8C8CB8B2D847}" destId="{3B9CD007-A75C-4EBF-8492-6F13E9BAAE05}" srcOrd="0" destOrd="0" presId="urn:microsoft.com/office/officeart/2005/8/layout/list1"/>
    <dgm:cxn modelId="{2C0C4146-8D3B-4A41-BD41-06054ACD1D4B}" srcId="{34978CD1-F00A-4ED3-8138-E280275D3757}" destId="{9989A075-EFE1-4238-89DC-754DB41E9E21}" srcOrd="0" destOrd="0" parTransId="{7DC79ED1-47C0-4746-A657-66FF897BC633}" sibTransId="{1846C4A9-5CF0-4810-B399-71C350046D74}"/>
    <dgm:cxn modelId="{D5F370CE-BAC3-48C6-BE95-46F8B29D3163}" type="presOf" srcId="{B206A9C3-29D8-492F-A5BD-38B853DD2B5B}" destId="{2DE77C56-4B2B-4EE5-9C5B-4B4EFA20BD42}" srcOrd="0" destOrd="7" presId="urn:microsoft.com/office/officeart/2005/8/layout/list1"/>
    <dgm:cxn modelId="{3B63E1CF-985F-428A-AF7D-3C13361ECAC8}" type="presOf" srcId="{BDF09AE0-0AF4-4C02-A1D2-BC8CF714A3D8}" destId="{2DE77C56-4B2B-4EE5-9C5B-4B4EFA20BD42}" srcOrd="0" destOrd="5" presId="urn:microsoft.com/office/officeart/2005/8/layout/list1"/>
    <dgm:cxn modelId="{3B054AEE-D24C-48AB-8C3B-BDA7B7288679}" type="presOf" srcId="{34978CD1-F00A-4ED3-8138-E280275D3757}" destId="{2DE77C56-4B2B-4EE5-9C5B-4B4EFA20BD42}" srcOrd="0" destOrd="0" presId="urn:microsoft.com/office/officeart/2005/8/layout/list1"/>
    <dgm:cxn modelId="{F04FA7F5-D41C-42D9-9B59-7D501EDC6B29}" type="presOf" srcId="{1C51CAB6-CB77-4916-AE26-7FBF2AF28250}" destId="{2DE77C56-4B2B-4EE5-9C5B-4B4EFA20BD42}" srcOrd="0" destOrd="3" presId="urn:microsoft.com/office/officeart/2005/8/layout/list1"/>
    <dgm:cxn modelId="{FBBF38E6-DAB8-4B88-9BBC-2C077A9F61AC}" srcId="{34978CD1-F00A-4ED3-8138-E280275D3757}" destId="{BDF09AE0-0AF4-4C02-A1D2-BC8CF714A3D8}" srcOrd="4" destOrd="0" parTransId="{73D312E0-9AEF-4BCA-ACBB-562A44B71AB9}" sibTransId="{D6A034A5-751E-4061-B844-8E8C61AA0272}"/>
    <dgm:cxn modelId="{009E590E-1D78-4D62-A309-3B41FBFD5862}" type="presOf" srcId="{E1B5C257-824C-4549-80A3-A93BB4048A2F}" destId="{2DE77C56-4B2B-4EE5-9C5B-4B4EFA20BD42}" srcOrd="0" destOrd="4" presId="urn:microsoft.com/office/officeart/2005/8/layout/list1"/>
    <dgm:cxn modelId="{9C8DE516-B12D-46A3-807D-C4FD671A0244}" srcId="{34978CD1-F00A-4ED3-8138-E280275D3757}" destId="{CACCA8DF-E67E-4478-A179-7A2A8EE67B58}" srcOrd="1" destOrd="0" parTransId="{557CD396-5D33-49A1-9D89-3A66D81F215E}" sibTransId="{FCA63ABA-5D68-4D6D-B889-CF054C8FD969}"/>
    <dgm:cxn modelId="{7E75293D-5417-442D-BFF6-6A476629E531}" srcId="{34978CD1-F00A-4ED3-8138-E280275D3757}" destId="{D50295AA-B3B3-4CD2-BF5F-ED524E3E3E71}" srcOrd="5" destOrd="0" parTransId="{21B87BE1-6EE8-4F73-81B4-DBB5D340A06F}" sibTransId="{E196D1AC-A0B9-49D8-90E3-A12B3430B95C}"/>
    <dgm:cxn modelId="{9631392A-9111-4E24-9F92-4E08B939F8A3}" type="presOf" srcId="{19545DE4-9DCA-40C7-ADF4-23B6F5382DE3}" destId="{47A71786-585D-4D39-9996-F9B7F2519073}" srcOrd="0" destOrd="0" presId="urn:microsoft.com/office/officeart/2005/8/layout/list1"/>
    <dgm:cxn modelId="{09AB79B2-1814-4423-9248-BC3481949E2F}" type="presParOf" srcId="{3B9CD007-A75C-4EBF-8492-6F13E9BAAE05}" destId="{26ADF8C4-4842-4A7D-848F-744F60FC0842}" srcOrd="0" destOrd="0" presId="urn:microsoft.com/office/officeart/2005/8/layout/list1"/>
    <dgm:cxn modelId="{1358BC43-2D0C-4FEF-9DB4-D07BE3A9B90F}" type="presParOf" srcId="{26ADF8C4-4842-4A7D-848F-744F60FC0842}" destId="{47A71786-585D-4D39-9996-F9B7F2519073}" srcOrd="0" destOrd="0" presId="urn:microsoft.com/office/officeart/2005/8/layout/list1"/>
    <dgm:cxn modelId="{27DA3FCC-95AD-4F8B-A7D6-CA8D6A0C49D3}" type="presParOf" srcId="{26ADF8C4-4842-4A7D-848F-744F60FC0842}" destId="{2603350E-AE59-4153-A51C-51185D57F377}" srcOrd="1" destOrd="0" presId="urn:microsoft.com/office/officeart/2005/8/layout/list1"/>
    <dgm:cxn modelId="{56858EEB-58AB-4D77-9910-86716D4870FD}" type="presParOf" srcId="{3B9CD007-A75C-4EBF-8492-6F13E9BAAE05}" destId="{A884E67B-71AC-45F4-B6DA-E5E14D85A82C}" srcOrd="1" destOrd="0" presId="urn:microsoft.com/office/officeart/2005/8/layout/list1"/>
    <dgm:cxn modelId="{854D0DCD-5B0E-460A-B56B-FC4EEE5A3D1C}" type="presParOf" srcId="{3B9CD007-A75C-4EBF-8492-6F13E9BAAE05}" destId="{2DE77C56-4B2B-4EE5-9C5B-4B4EFA20BD42}"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63A5AC5-B094-4281-8C81-8C8CB8B2D847}" type="doc">
      <dgm:prSet loTypeId="urn:microsoft.com/office/officeart/2005/8/layout/list1" loCatId="list" qsTypeId="urn:microsoft.com/office/officeart/2005/8/quickstyle/3d3" qsCatId="3D" csTypeId="urn:microsoft.com/office/officeart/2005/8/colors/accent0_3" csCatId="mainScheme" phldr="1"/>
      <dgm:spPr/>
      <dgm:t>
        <a:bodyPr/>
        <a:lstStyle/>
        <a:p>
          <a:endParaRPr lang="cs-CZ"/>
        </a:p>
      </dgm:t>
    </dgm:pt>
    <dgm:pt modelId="{D30DAEBA-0E7E-4969-91AD-972AF1D6424A}">
      <dgm:prSet/>
      <dgm:spPr/>
      <dgm:t>
        <a:bodyPr/>
        <a:lstStyle/>
        <a:p>
          <a:r>
            <a:rPr lang="cs-CZ" dirty="0" err="1" smtClean="0"/>
            <a:t>Podmodul</a:t>
          </a:r>
          <a:r>
            <a:rPr lang="cs-CZ" dirty="0" smtClean="0"/>
            <a:t> „cestovní příkazy“ </a:t>
          </a:r>
          <a:endParaRPr lang="cs-CZ" dirty="0"/>
        </a:p>
      </dgm:t>
    </dgm:pt>
    <dgm:pt modelId="{9EB00923-B48F-453A-965F-7C707798E7BB}" type="parTrans" cxnId="{A979BA92-6594-4227-9E84-926B17AB775B}">
      <dgm:prSet/>
      <dgm:spPr/>
      <dgm:t>
        <a:bodyPr/>
        <a:lstStyle/>
        <a:p>
          <a:endParaRPr lang="cs-CZ"/>
        </a:p>
      </dgm:t>
    </dgm:pt>
    <dgm:pt modelId="{E76CCDA2-2C7A-41F0-95D8-B514CEDCDFCB}" type="sibTrans" cxnId="{A979BA92-6594-4227-9E84-926B17AB775B}">
      <dgm:prSet/>
      <dgm:spPr/>
      <dgm:t>
        <a:bodyPr/>
        <a:lstStyle/>
        <a:p>
          <a:endParaRPr lang="cs-CZ"/>
        </a:p>
      </dgm:t>
    </dgm:pt>
    <dgm:pt modelId="{AB3987D7-EF49-49A6-8441-80CFF008FAE3}">
      <dgm:prSet/>
      <dgm:spPr/>
      <dgm:t>
        <a:bodyPr/>
        <a:lstStyle/>
        <a:p>
          <a:r>
            <a:rPr lang="cs-CZ" dirty="0" smtClean="0"/>
            <a:t>tuzemské i zahraniční cestovní příkazy;</a:t>
          </a:r>
          <a:endParaRPr lang="cs-CZ" dirty="0"/>
        </a:p>
      </dgm:t>
    </dgm:pt>
    <dgm:pt modelId="{AA1FBE52-9963-491F-83C6-50CD5E27AB96}" type="parTrans" cxnId="{51CA62C7-F675-4F23-92FA-6B79978A7866}">
      <dgm:prSet/>
      <dgm:spPr/>
      <dgm:t>
        <a:bodyPr/>
        <a:lstStyle/>
        <a:p>
          <a:endParaRPr lang="cs-CZ"/>
        </a:p>
      </dgm:t>
    </dgm:pt>
    <dgm:pt modelId="{B189049D-84FB-454C-84E0-05286E1421FB}" type="sibTrans" cxnId="{51CA62C7-F675-4F23-92FA-6B79978A7866}">
      <dgm:prSet/>
      <dgm:spPr/>
      <dgm:t>
        <a:bodyPr/>
        <a:lstStyle/>
        <a:p>
          <a:endParaRPr lang="cs-CZ"/>
        </a:p>
      </dgm:t>
    </dgm:pt>
    <dgm:pt modelId="{8BB728A9-C494-40E7-9E71-591824B31F40}">
      <dgm:prSet/>
      <dgm:spPr/>
      <dgm:t>
        <a:bodyPr/>
        <a:lstStyle/>
        <a:p>
          <a:r>
            <a:rPr lang="cs-CZ" dirty="0" smtClean="0"/>
            <a:t>výpočty cestovních náhrad;</a:t>
          </a:r>
          <a:endParaRPr lang="cs-CZ" dirty="0"/>
        </a:p>
      </dgm:t>
    </dgm:pt>
    <dgm:pt modelId="{C3A9F521-ACE8-49F1-BA24-059F21DB3E68}" type="parTrans" cxnId="{46DA1608-F2B6-4E84-98C7-B5A2227F3BE2}">
      <dgm:prSet/>
      <dgm:spPr/>
      <dgm:t>
        <a:bodyPr/>
        <a:lstStyle/>
        <a:p>
          <a:endParaRPr lang="cs-CZ"/>
        </a:p>
      </dgm:t>
    </dgm:pt>
    <dgm:pt modelId="{0E3BFA5A-1793-426D-BEE1-51994541ADA7}" type="sibTrans" cxnId="{46DA1608-F2B6-4E84-98C7-B5A2227F3BE2}">
      <dgm:prSet/>
      <dgm:spPr/>
      <dgm:t>
        <a:bodyPr/>
        <a:lstStyle/>
        <a:p>
          <a:endParaRPr lang="cs-CZ"/>
        </a:p>
      </dgm:t>
    </dgm:pt>
    <dgm:pt modelId="{B8740DA1-7EA8-4B20-BB97-1D52FCBC06F2}">
      <dgm:prSet/>
      <dgm:spPr/>
      <dgm:t>
        <a:bodyPr/>
        <a:lstStyle/>
        <a:p>
          <a:r>
            <a:rPr lang="cs-CZ" dirty="0" smtClean="0"/>
            <a:t>vazba na další podsystémy.</a:t>
          </a:r>
          <a:endParaRPr lang="cs-CZ" dirty="0"/>
        </a:p>
      </dgm:t>
    </dgm:pt>
    <dgm:pt modelId="{EDE2C97B-611B-4D4D-A360-266D5A3621F9}" type="parTrans" cxnId="{9C81C203-D817-4274-A7C5-5BB546876BD5}">
      <dgm:prSet/>
      <dgm:spPr/>
      <dgm:t>
        <a:bodyPr/>
        <a:lstStyle/>
        <a:p>
          <a:endParaRPr lang="cs-CZ"/>
        </a:p>
      </dgm:t>
    </dgm:pt>
    <dgm:pt modelId="{6DCF2305-3AC3-482A-9033-1FA9FAA7F646}" type="sibTrans" cxnId="{9C81C203-D817-4274-A7C5-5BB546876BD5}">
      <dgm:prSet/>
      <dgm:spPr/>
      <dgm:t>
        <a:bodyPr/>
        <a:lstStyle/>
        <a:p>
          <a:endParaRPr lang="cs-CZ"/>
        </a:p>
      </dgm:t>
    </dgm:pt>
    <dgm:pt modelId="{F70E0622-E03B-4D11-9BD3-E77C0C4A3E6C}">
      <dgm:prSet/>
      <dgm:spPr/>
      <dgm:t>
        <a:bodyPr/>
        <a:lstStyle/>
        <a:p>
          <a:r>
            <a:rPr lang="cs-CZ" dirty="0" smtClean="0"/>
            <a:t>zajišťuje:</a:t>
          </a:r>
          <a:endParaRPr lang="cs-CZ" dirty="0"/>
        </a:p>
      </dgm:t>
    </dgm:pt>
    <dgm:pt modelId="{E3852D3C-5F15-4BA3-BF42-FB9EF2F071A9}" type="parTrans" cxnId="{4785E0EA-6F4E-47DF-8B28-048D89711D5D}">
      <dgm:prSet/>
      <dgm:spPr/>
    </dgm:pt>
    <dgm:pt modelId="{07C8EF7A-8778-447C-B96A-6D6DF9744EC9}" type="sibTrans" cxnId="{4785E0EA-6F4E-47DF-8B28-048D89711D5D}">
      <dgm:prSet/>
      <dgm:spPr/>
    </dgm:pt>
    <dgm:pt modelId="{096B0DFD-1A81-45F4-8C8A-446E9A11DFC4}">
      <dgm:prSet/>
      <dgm:spPr/>
      <dgm:t>
        <a:bodyPr/>
        <a:lstStyle/>
        <a:p>
          <a:endParaRPr lang="cs-CZ" dirty="0"/>
        </a:p>
      </dgm:t>
    </dgm:pt>
    <dgm:pt modelId="{C61A259D-0AB5-49D2-B5BB-3ACC51C1B44E}" type="parTrans" cxnId="{0A85984C-0D76-4EAD-AE82-744FEBD2A0B8}">
      <dgm:prSet/>
      <dgm:spPr/>
    </dgm:pt>
    <dgm:pt modelId="{AFCAF4C6-72D9-4FCC-930E-F6562BA676CF}" type="sibTrans" cxnId="{0A85984C-0D76-4EAD-AE82-744FEBD2A0B8}">
      <dgm:prSet/>
      <dgm:spPr/>
    </dgm:pt>
    <dgm:pt modelId="{BED76A6F-D2B9-4FDC-AD9F-37C31D1FA943}">
      <dgm:prSet/>
      <dgm:spPr/>
      <dgm:t>
        <a:bodyPr/>
        <a:lstStyle/>
        <a:p>
          <a:endParaRPr lang="cs-CZ" dirty="0"/>
        </a:p>
      </dgm:t>
    </dgm:pt>
    <dgm:pt modelId="{F6443C25-C94E-4CAB-BAF8-C03628B9E7D0}" type="parTrans" cxnId="{078401F8-17E5-4F44-BAF6-F5FB62AD61D3}">
      <dgm:prSet/>
      <dgm:spPr/>
    </dgm:pt>
    <dgm:pt modelId="{BBF1081B-76D5-41D2-8987-81FEECF18922}" type="sibTrans" cxnId="{078401F8-17E5-4F44-BAF6-F5FB62AD61D3}">
      <dgm:prSet/>
      <dgm:spPr/>
    </dgm:pt>
    <dgm:pt modelId="{3B9CD007-A75C-4EBF-8492-6F13E9BAAE05}" type="pres">
      <dgm:prSet presAssocID="{763A5AC5-B094-4281-8C81-8C8CB8B2D847}" presName="linear" presStyleCnt="0">
        <dgm:presLayoutVars>
          <dgm:dir/>
          <dgm:animLvl val="lvl"/>
          <dgm:resizeHandles val="exact"/>
        </dgm:presLayoutVars>
      </dgm:prSet>
      <dgm:spPr/>
      <dgm:t>
        <a:bodyPr/>
        <a:lstStyle/>
        <a:p>
          <a:endParaRPr lang="sk-SK"/>
        </a:p>
      </dgm:t>
    </dgm:pt>
    <dgm:pt modelId="{3F0DD8C1-BFC9-4CB2-AF9A-28BD25B1A22A}" type="pres">
      <dgm:prSet presAssocID="{D30DAEBA-0E7E-4969-91AD-972AF1D6424A}" presName="parentLin" presStyleCnt="0"/>
      <dgm:spPr/>
    </dgm:pt>
    <dgm:pt modelId="{3E842497-3119-4FB5-983F-DF863EEAB05C}" type="pres">
      <dgm:prSet presAssocID="{D30DAEBA-0E7E-4969-91AD-972AF1D6424A}" presName="parentLeftMargin" presStyleLbl="node1" presStyleIdx="0" presStyleCnt="1"/>
      <dgm:spPr/>
      <dgm:t>
        <a:bodyPr/>
        <a:lstStyle/>
        <a:p>
          <a:endParaRPr lang="sk-SK"/>
        </a:p>
      </dgm:t>
    </dgm:pt>
    <dgm:pt modelId="{1DED0D33-B7FE-439B-9997-03BBC3955891}" type="pres">
      <dgm:prSet presAssocID="{D30DAEBA-0E7E-4969-91AD-972AF1D6424A}" presName="parentText" presStyleLbl="node1" presStyleIdx="0" presStyleCnt="1">
        <dgm:presLayoutVars>
          <dgm:chMax val="0"/>
          <dgm:bulletEnabled val="1"/>
        </dgm:presLayoutVars>
      </dgm:prSet>
      <dgm:spPr/>
      <dgm:t>
        <a:bodyPr/>
        <a:lstStyle/>
        <a:p>
          <a:endParaRPr lang="sk-SK"/>
        </a:p>
      </dgm:t>
    </dgm:pt>
    <dgm:pt modelId="{5BD4F03C-2EFD-437C-BEFD-762667DAED5B}" type="pres">
      <dgm:prSet presAssocID="{D30DAEBA-0E7E-4969-91AD-972AF1D6424A}" presName="negativeSpace" presStyleCnt="0"/>
      <dgm:spPr/>
    </dgm:pt>
    <dgm:pt modelId="{B8948A7E-01C8-4BA0-B6C9-2778BBA348E9}" type="pres">
      <dgm:prSet presAssocID="{D30DAEBA-0E7E-4969-91AD-972AF1D6424A}" presName="childText" presStyleLbl="conFgAcc1" presStyleIdx="0" presStyleCnt="1">
        <dgm:presLayoutVars>
          <dgm:bulletEnabled val="1"/>
        </dgm:presLayoutVars>
      </dgm:prSet>
      <dgm:spPr/>
      <dgm:t>
        <a:bodyPr/>
        <a:lstStyle/>
        <a:p>
          <a:endParaRPr lang="cs-CZ"/>
        </a:p>
      </dgm:t>
    </dgm:pt>
  </dgm:ptLst>
  <dgm:cxnLst>
    <dgm:cxn modelId="{9C81C203-D817-4274-A7C5-5BB546876BD5}" srcId="{F70E0622-E03B-4D11-9BD3-E77C0C4A3E6C}" destId="{B8740DA1-7EA8-4B20-BB97-1D52FCBC06F2}" srcOrd="2" destOrd="0" parTransId="{EDE2C97B-611B-4D4D-A360-266D5A3621F9}" sibTransId="{6DCF2305-3AC3-482A-9033-1FA9FAA7F646}"/>
    <dgm:cxn modelId="{4785E0EA-6F4E-47DF-8B28-048D89711D5D}" srcId="{D30DAEBA-0E7E-4969-91AD-972AF1D6424A}" destId="{F70E0622-E03B-4D11-9BD3-E77C0C4A3E6C}" srcOrd="0" destOrd="0" parTransId="{E3852D3C-5F15-4BA3-BF42-FB9EF2F071A9}" sibTransId="{07C8EF7A-8778-447C-B96A-6D6DF9744EC9}"/>
    <dgm:cxn modelId="{B43766E5-E111-4525-9990-A4861A4B5064}" type="presOf" srcId="{763A5AC5-B094-4281-8C81-8C8CB8B2D847}" destId="{3B9CD007-A75C-4EBF-8492-6F13E9BAAE05}" srcOrd="0" destOrd="0" presId="urn:microsoft.com/office/officeart/2005/8/layout/list1"/>
    <dgm:cxn modelId="{0A85984C-0D76-4EAD-AE82-744FEBD2A0B8}" srcId="{F70E0622-E03B-4D11-9BD3-E77C0C4A3E6C}" destId="{096B0DFD-1A81-45F4-8C8A-446E9A11DFC4}" srcOrd="4" destOrd="0" parTransId="{C61A259D-0AB5-49D2-B5BB-3ACC51C1B44E}" sibTransId="{AFCAF4C6-72D9-4FCC-930E-F6562BA676CF}"/>
    <dgm:cxn modelId="{46DA1608-F2B6-4E84-98C7-B5A2227F3BE2}" srcId="{F70E0622-E03B-4D11-9BD3-E77C0C4A3E6C}" destId="{8BB728A9-C494-40E7-9E71-591824B31F40}" srcOrd="1" destOrd="0" parTransId="{C3A9F521-ACE8-49F1-BA24-059F21DB3E68}" sibTransId="{0E3BFA5A-1793-426D-BEE1-51994541ADA7}"/>
    <dgm:cxn modelId="{3F712FFD-14B8-441E-9B19-8A1A1E38BE7B}" type="presOf" srcId="{B8740DA1-7EA8-4B20-BB97-1D52FCBC06F2}" destId="{B8948A7E-01C8-4BA0-B6C9-2778BBA348E9}" srcOrd="0" destOrd="3" presId="urn:microsoft.com/office/officeart/2005/8/layout/list1"/>
    <dgm:cxn modelId="{812120A9-47A5-4F78-804D-B1B31F3E758A}" type="presOf" srcId="{096B0DFD-1A81-45F4-8C8A-446E9A11DFC4}" destId="{B8948A7E-01C8-4BA0-B6C9-2778BBA348E9}" srcOrd="0" destOrd="5" presId="urn:microsoft.com/office/officeart/2005/8/layout/list1"/>
    <dgm:cxn modelId="{09AA11DF-8086-4DB0-B1B6-2B8C08262DFB}" type="presOf" srcId="{AB3987D7-EF49-49A6-8441-80CFF008FAE3}" destId="{B8948A7E-01C8-4BA0-B6C9-2778BBA348E9}" srcOrd="0" destOrd="1" presId="urn:microsoft.com/office/officeart/2005/8/layout/list1"/>
    <dgm:cxn modelId="{A979BA92-6594-4227-9E84-926B17AB775B}" srcId="{763A5AC5-B094-4281-8C81-8C8CB8B2D847}" destId="{D30DAEBA-0E7E-4969-91AD-972AF1D6424A}" srcOrd="0" destOrd="0" parTransId="{9EB00923-B48F-453A-965F-7C707798E7BB}" sibTransId="{E76CCDA2-2C7A-41F0-95D8-B514CEDCDFCB}"/>
    <dgm:cxn modelId="{516B08B1-DECD-4BE1-B3F7-B6EC45345823}" type="presOf" srcId="{F70E0622-E03B-4D11-9BD3-E77C0C4A3E6C}" destId="{B8948A7E-01C8-4BA0-B6C9-2778BBA348E9}" srcOrd="0" destOrd="0" presId="urn:microsoft.com/office/officeart/2005/8/layout/list1"/>
    <dgm:cxn modelId="{078401F8-17E5-4F44-BAF6-F5FB62AD61D3}" srcId="{F70E0622-E03B-4D11-9BD3-E77C0C4A3E6C}" destId="{BED76A6F-D2B9-4FDC-AD9F-37C31D1FA943}" srcOrd="3" destOrd="0" parTransId="{F6443C25-C94E-4CAB-BAF8-C03628B9E7D0}" sibTransId="{BBF1081B-76D5-41D2-8987-81FEECF18922}"/>
    <dgm:cxn modelId="{887CFD60-18B5-414B-BC56-54551558D0A2}" type="presOf" srcId="{BED76A6F-D2B9-4FDC-AD9F-37C31D1FA943}" destId="{B8948A7E-01C8-4BA0-B6C9-2778BBA348E9}" srcOrd="0" destOrd="4" presId="urn:microsoft.com/office/officeart/2005/8/layout/list1"/>
    <dgm:cxn modelId="{51CA62C7-F675-4F23-92FA-6B79978A7866}" srcId="{F70E0622-E03B-4D11-9BD3-E77C0C4A3E6C}" destId="{AB3987D7-EF49-49A6-8441-80CFF008FAE3}" srcOrd="0" destOrd="0" parTransId="{AA1FBE52-9963-491F-83C6-50CD5E27AB96}" sibTransId="{B189049D-84FB-454C-84E0-05286E1421FB}"/>
    <dgm:cxn modelId="{1A806313-C881-4C32-A490-053283651169}" type="presOf" srcId="{D30DAEBA-0E7E-4969-91AD-972AF1D6424A}" destId="{3E842497-3119-4FB5-983F-DF863EEAB05C}" srcOrd="0" destOrd="0" presId="urn:microsoft.com/office/officeart/2005/8/layout/list1"/>
    <dgm:cxn modelId="{426F6D2B-E447-4EE6-A8D9-4A97A15B6923}" type="presOf" srcId="{8BB728A9-C494-40E7-9E71-591824B31F40}" destId="{B8948A7E-01C8-4BA0-B6C9-2778BBA348E9}" srcOrd="0" destOrd="2" presId="urn:microsoft.com/office/officeart/2005/8/layout/list1"/>
    <dgm:cxn modelId="{8F675783-D01B-40DA-A53F-65AF4345B181}" type="presOf" srcId="{D30DAEBA-0E7E-4969-91AD-972AF1D6424A}" destId="{1DED0D33-B7FE-439B-9997-03BBC3955891}" srcOrd="1" destOrd="0" presId="urn:microsoft.com/office/officeart/2005/8/layout/list1"/>
    <dgm:cxn modelId="{98C1A335-16CE-483D-8634-66E6762F951B}" type="presParOf" srcId="{3B9CD007-A75C-4EBF-8492-6F13E9BAAE05}" destId="{3F0DD8C1-BFC9-4CB2-AF9A-28BD25B1A22A}" srcOrd="0" destOrd="0" presId="urn:microsoft.com/office/officeart/2005/8/layout/list1"/>
    <dgm:cxn modelId="{DC4EC1A8-9012-4D85-9BE6-09C683F7BBA2}" type="presParOf" srcId="{3F0DD8C1-BFC9-4CB2-AF9A-28BD25B1A22A}" destId="{3E842497-3119-4FB5-983F-DF863EEAB05C}" srcOrd="0" destOrd="0" presId="urn:microsoft.com/office/officeart/2005/8/layout/list1"/>
    <dgm:cxn modelId="{3B16A02B-B495-423A-A2C9-68DF4ECD56AC}" type="presParOf" srcId="{3F0DD8C1-BFC9-4CB2-AF9A-28BD25B1A22A}" destId="{1DED0D33-B7FE-439B-9997-03BBC3955891}" srcOrd="1" destOrd="0" presId="urn:microsoft.com/office/officeart/2005/8/layout/list1"/>
    <dgm:cxn modelId="{97A6F7E7-0DBA-4BFF-A8F7-118E2D6FE56C}" type="presParOf" srcId="{3B9CD007-A75C-4EBF-8492-6F13E9BAAE05}" destId="{5BD4F03C-2EFD-437C-BEFD-762667DAED5B}" srcOrd="1" destOrd="0" presId="urn:microsoft.com/office/officeart/2005/8/layout/list1"/>
    <dgm:cxn modelId="{37E5D9F3-B400-449A-85C4-2E4DE2F6311F}" type="presParOf" srcId="{3B9CD007-A75C-4EBF-8492-6F13E9BAAE05}" destId="{B8948A7E-01C8-4BA0-B6C9-2778BBA348E9}"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515F5D-D867-4345-BC64-ADD64A44050F}">
      <dsp:nvSpPr>
        <dsp:cNvPr id="0" name=""/>
        <dsp:cNvSpPr/>
      </dsp:nvSpPr>
      <dsp:spPr>
        <a:xfrm>
          <a:off x="0" y="0"/>
          <a:ext cx="4267200" cy="4267200"/>
        </a:xfrm>
        <a:prstGeom prst="pie">
          <a:avLst>
            <a:gd name="adj1" fmla="val 5400000"/>
            <a:gd name="adj2" fmla="val 16200000"/>
          </a:avLst>
        </a:prstGeom>
        <a:solidFill>
          <a:schemeClr val="dk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2CC0F3F8-B15C-4F9A-9689-24E3BD7F63B6}">
      <dsp:nvSpPr>
        <dsp:cNvPr id="0" name=""/>
        <dsp:cNvSpPr/>
      </dsp:nvSpPr>
      <dsp:spPr>
        <a:xfrm>
          <a:off x="2133600" y="0"/>
          <a:ext cx="5867400" cy="4267200"/>
        </a:xfrm>
        <a:prstGeom prst="rect">
          <a:avLst/>
        </a:prstGeom>
        <a:solidFill>
          <a:schemeClr val="lt2">
            <a:alpha val="90000"/>
            <a:hueOff val="0"/>
            <a:satOff val="0"/>
            <a:lumOff val="0"/>
            <a:alphaOff val="0"/>
          </a:schemeClr>
        </a:solidFill>
        <a:ln w="9525" cap="flat" cmpd="sng" algn="ctr">
          <a:solidFill>
            <a:schemeClr val="dk2">
              <a:hueOff val="0"/>
              <a:satOff val="0"/>
              <a:lumOff val="0"/>
              <a:alphaOff val="0"/>
            </a:schemeClr>
          </a:solidFill>
          <a:prstDash val="solid"/>
        </a:ln>
        <a:effectLst/>
        <a:sp3d z="-60000" extrusionH="63500" prstMaterial="matte"/>
      </dsp:spPr>
      <dsp:style>
        <a:lnRef idx="1">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cs-CZ" sz="3700" kern="1200"/>
            <a:t>Provozní informační systémy zajišťují informační činnosti nutné pro vnitřní provoz příslušného orgánu nesouvisející bezprostředně s výkonem veřejné správy</a:t>
          </a:r>
        </a:p>
      </dsp:txBody>
      <dsp:txXfrm>
        <a:off x="2133600" y="0"/>
        <a:ext cx="5867400" cy="42672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49A435-C08D-4FEF-871C-B9286CCD2C3E}">
      <dsp:nvSpPr>
        <dsp:cNvPr id="0" name=""/>
        <dsp:cNvSpPr/>
      </dsp:nvSpPr>
      <dsp:spPr>
        <a:xfrm>
          <a:off x="0" y="441779"/>
          <a:ext cx="8001000" cy="3767400"/>
        </a:xfrm>
        <a:prstGeom prst="rect">
          <a:avLst/>
        </a:prstGeom>
        <a:solidFill>
          <a:schemeClr val="lt2">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20967" tIns="541528" rIns="620967" bIns="184912" numCol="1" spcCol="1270" anchor="t" anchorCtr="0">
          <a:noAutofit/>
        </a:bodyPr>
        <a:lstStyle/>
        <a:p>
          <a:pPr marL="228600" lvl="1" indent="-228600" algn="l" defTabSz="1155700" rtl="0">
            <a:lnSpc>
              <a:spcPct val="90000"/>
            </a:lnSpc>
            <a:spcBef>
              <a:spcPct val="0"/>
            </a:spcBef>
            <a:spcAft>
              <a:spcPct val="15000"/>
            </a:spcAft>
            <a:buChar char="••"/>
          </a:pPr>
          <a:r>
            <a:rPr lang="cs-CZ" sz="2600" kern="1200" dirty="0" smtClean="0"/>
            <a:t>dokladovanou evidence majetku;</a:t>
          </a:r>
          <a:endParaRPr lang="cs-CZ" sz="2600" kern="1200" dirty="0"/>
        </a:p>
        <a:p>
          <a:pPr marL="228600" lvl="1" indent="-228600" algn="l" defTabSz="1155700" rtl="0">
            <a:lnSpc>
              <a:spcPct val="90000"/>
            </a:lnSpc>
            <a:spcBef>
              <a:spcPct val="0"/>
            </a:spcBef>
            <a:spcAft>
              <a:spcPct val="15000"/>
            </a:spcAft>
            <a:buChar char="••"/>
          </a:pPr>
          <a:r>
            <a:rPr lang="cs-CZ" sz="2600" kern="1200" dirty="0" smtClean="0"/>
            <a:t>vedení databáze účetních, daňových, statistických, technicko-výrobních a obecně evidenčních informací;</a:t>
          </a:r>
          <a:endParaRPr lang="cs-CZ" sz="2600" kern="1200" dirty="0"/>
        </a:p>
        <a:p>
          <a:pPr marL="228600" lvl="1" indent="-228600" algn="l" defTabSz="1155700" rtl="0">
            <a:lnSpc>
              <a:spcPct val="90000"/>
            </a:lnSpc>
            <a:spcBef>
              <a:spcPct val="0"/>
            </a:spcBef>
            <a:spcAft>
              <a:spcPct val="15000"/>
            </a:spcAft>
            <a:buChar char="••"/>
          </a:pPr>
          <a:r>
            <a:rPr lang="cs-CZ" sz="2600" kern="1200" dirty="0" smtClean="0"/>
            <a:t>operativní evidenci drobného (neinvestičního) majetku;</a:t>
          </a:r>
          <a:endParaRPr lang="cs-CZ" sz="2600" kern="1200" dirty="0"/>
        </a:p>
        <a:p>
          <a:pPr marL="228600" lvl="1" indent="-228600" algn="l" defTabSz="1155700" rtl="0">
            <a:lnSpc>
              <a:spcPct val="90000"/>
            </a:lnSpc>
            <a:spcBef>
              <a:spcPct val="0"/>
            </a:spcBef>
            <a:spcAft>
              <a:spcPct val="15000"/>
            </a:spcAft>
            <a:buChar char="••"/>
          </a:pPr>
          <a:r>
            <a:rPr lang="cs-CZ" sz="2600" kern="1200" dirty="0" smtClean="0"/>
            <a:t>evidence majetkových daní;</a:t>
          </a:r>
          <a:endParaRPr lang="cs-CZ" sz="2600" kern="1200" dirty="0"/>
        </a:p>
        <a:p>
          <a:pPr marL="228600" lvl="1" indent="-228600" algn="l" defTabSz="1155700" rtl="0">
            <a:lnSpc>
              <a:spcPct val="90000"/>
            </a:lnSpc>
            <a:spcBef>
              <a:spcPct val="0"/>
            </a:spcBef>
            <a:spcAft>
              <a:spcPct val="15000"/>
            </a:spcAft>
            <a:buChar char="••"/>
          </a:pPr>
          <a:r>
            <a:rPr lang="cs-CZ" sz="2600" kern="1200" dirty="0" smtClean="0"/>
            <a:t>sledování cyklické údržby majetku.</a:t>
          </a:r>
          <a:endParaRPr lang="cs-CZ" sz="2600" kern="1200" dirty="0"/>
        </a:p>
      </dsp:txBody>
      <dsp:txXfrm>
        <a:off x="0" y="441779"/>
        <a:ext cx="8001000" cy="3767400"/>
      </dsp:txXfrm>
    </dsp:sp>
    <dsp:sp modelId="{E0030407-0517-42D3-A97E-61090CA9B486}">
      <dsp:nvSpPr>
        <dsp:cNvPr id="0" name=""/>
        <dsp:cNvSpPr/>
      </dsp:nvSpPr>
      <dsp:spPr>
        <a:xfrm>
          <a:off x="400050" y="58019"/>
          <a:ext cx="5600700" cy="767520"/>
        </a:xfrm>
        <a:prstGeom prst="roundRect">
          <a:avLst/>
        </a:prstGeom>
        <a:solidFill>
          <a:schemeClr val="dk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1693" tIns="0" rIns="211693" bIns="0" numCol="1" spcCol="1270" anchor="ctr" anchorCtr="0">
          <a:noAutofit/>
        </a:bodyPr>
        <a:lstStyle/>
        <a:p>
          <a:pPr lvl="0" algn="l" defTabSz="1155700" rtl="0">
            <a:lnSpc>
              <a:spcPct val="90000"/>
            </a:lnSpc>
            <a:spcBef>
              <a:spcPct val="0"/>
            </a:spcBef>
            <a:spcAft>
              <a:spcPct val="35000"/>
            </a:spcAft>
          </a:pPr>
          <a:r>
            <a:rPr lang="cs-CZ" sz="2600" kern="1200" dirty="0" err="1" smtClean="0"/>
            <a:t>Podmodul</a:t>
          </a:r>
          <a:r>
            <a:rPr lang="cs-CZ" sz="2600" kern="1200" dirty="0" smtClean="0"/>
            <a:t> majetek je určen pro:</a:t>
          </a:r>
          <a:endParaRPr lang="cs-CZ" sz="2600" kern="1200" dirty="0"/>
        </a:p>
      </dsp:txBody>
      <dsp:txXfrm>
        <a:off x="437517" y="95486"/>
        <a:ext cx="5525766" cy="6925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49A435-C08D-4FEF-871C-B9286CCD2C3E}">
      <dsp:nvSpPr>
        <dsp:cNvPr id="0" name=""/>
        <dsp:cNvSpPr/>
      </dsp:nvSpPr>
      <dsp:spPr>
        <a:xfrm>
          <a:off x="0" y="441779"/>
          <a:ext cx="8001000" cy="3767400"/>
        </a:xfrm>
        <a:prstGeom prst="rect">
          <a:avLst/>
        </a:prstGeom>
        <a:solidFill>
          <a:schemeClr val="lt2">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20967" tIns="541528" rIns="620967" bIns="184912" numCol="1" spcCol="1270" anchor="t" anchorCtr="0">
          <a:noAutofit/>
        </a:bodyPr>
        <a:lstStyle/>
        <a:p>
          <a:pPr marL="228600" lvl="1" indent="-228600" algn="l" defTabSz="1155700" rtl="0">
            <a:lnSpc>
              <a:spcPct val="90000"/>
            </a:lnSpc>
            <a:spcBef>
              <a:spcPct val="0"/>
            </a:spcBef>
            <a:spcAft>
              <a:spcPct val="15000"/>
            </a:spcAft>
            <a:buChar char="••"/>
          </a:pPr>
          <a:r>
            <a:rPr lang="cs-CZ" sz="2600" kern="1200" dirty="0" smtClean="0"/>
            <a:t>dokladovanou účetní, investiční a statistickou evidenci investic - nedokončených i dokončených:</a:t>
          </a:r>
          <a:endParaRPr lang="cs-CZ" sz="2600" kern="1200" dirty="0"/>
        </a:p>
        <a:p>
          <a:pPr marL="457200" lvl="2" indent="-228600" algn="l" defTabSz="1155700">
            <a:lnSpc>
              <a:spcPct val="90000"/>
            </a:lnSpc>
            <a:spcBef>
              <a:spcPct val="0"/>
            </a:spcBef>
            <a:spcAft>
              <a:spcPct val="15000"/>
            </a:spcAft>
            <a:buChar char="••"/>
          </a:pPr>
          <a:r>
            <a:rPr lang="cs-CZ" sz="2600" kern="1200" dirty="0" smtClean="0"/>
            <a:t>likvidace investičních faktur;</a:t>
          </a:r>
          <a:endParaRPr lang="cs-CZ" sz="2600" kern="1200" dirty="0"/>
        </a:p>
        <a:p>
          <a:pPr marL="457200" lvl="2" indent="-228600" algn="l" defTabSz="1155700">
            <a:lnSpc>
              <a:spcPct val="90000"/>
            </a:lnSpc>
            <a:spcBef>
              <a:spcPct val="0"/>
            </a:spcBef>
            <a:spcAft>
              <a:spcPct val="15000"/>
            </a:spcAft>
            <a:buChar char="••"/>
          </a:pPr>
          <a:r>
            <a:rPr lang="cs-CZ" sz="2600" kern="1200" dirty="0" smtClean="0"/>
            <a:t>dokončené investice (investiční majetek);</a:t>
          </a:r>
          <a:endParaRPr lang="cs-CZ" sz="2600" kern="1200" dirty="0"/>
        </a:p>
        <a:p>
          <a:pPr marL="457200" lvl="2" indent="-228600" algn="l" defTabSz="1155700">
            <a:lnSpc>
              <a:spcPct val="90000"/>
            </a:lnSpc>
            <a:spcBef>
              <a:spcPct val="0"/>
            </a:spcBef>
            <a:spcAft>
              <a:spcPct val="15000"/>
            </a:spcAft>
            <a:buChar char="••"/>
          </a:pPr>
          <a:r>
            <a:rPr lang="cs-CZ" sz="2600" kern="1200" dirty="0" smtClean="0"/>
            <a:t>nedokončené investice, případně částečně;</a:t>
          </a:r>
          <a:endParaRPr lang="cs-CZ" sz="2600" kern="1200" dirty="0"/>
        </a:p>
        <a:p>
          <a:pPr marL="457200" lvl="2" indent="-228600" algn="l" defTabSz="1155700">
            <a:lnSpc>
              <a:spcPct val="90000"/>
            </a:lnSpc>
            <a:spcBef>
              <a:spcPct val="0"/>
            </a:spcBef>
            <a:spcAft>
              <a:spcPct val="15000"/>
            </a:spcAft>
            <a:buChar char="••"/>
          </a:pPr>
          <a:r>
            <a:rPr lang="cs-CZ" sz="2600" kern="1200" dirty="0" smtClean="0"/>
            <a:t>neinvestiční náklady.</a:t>
          </a:r>
          <a:endParaRPr lang="cs-CZ" sz="2600" kern="1200" dirty="0"/>
        </a:p>
      </dsp:txBody>
      <dsp:txXfrm>
        <a:off x="0" y="441779"/>
        <a:ext cx="8001000" cy="3767400"/>
      </dsp:txXfrm>
    </dsp:sp>
    <dsp:sp modelId="{E0030407-0517-42D3-A97E-61090CA9B486}">
      <dsp:nvSpPr>
        <dsp:cNvPr id="0" name=""/>
        <dsp:cNvSpPr/>
      </dsp:nvSpPr>
      <dsp:spPr>
        <a:xfrm>
          <a:off x="400050" y="58019"/>
          <a:ext cx="5600700" cy="767520"/>
        </a:xfrm>
        <a:prstGeom prst="roundRect">
          <a:avLst/>
        </a:prstGeom>
        <a:solidFill>
          <a:schemeClr val="dk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1693" tIns="0" rIns="211693" bIns="0" numCol="1" spcCol="1270" anchor="ctr" anchorCtr="0">
          <a:noAutofit/>
        </a:bodyPr>
        <a:lstStyle/>
        <a:p>
          <a:pPr lvl="0" algn="l" defTabSz="1155700" rtl="0">
            <a:lnSpc>
              <a:spcPct val="90000"/>
            </a:lnSpc>
            <a:spcBef>
              <a:spcPct val="0"/>
            </a:spcBef>
            <a:spcAft>
              <a:spcPct val="35000"/>
            </a:spcAft>
          </a:pPr>
          <a:r>
            <a:rPr lang="cs-CZ" sz="2600" kern="1200" dirty="0" err="1" smtClean="0"/>
            <a:t>Podmodul</a:t>
          </a:r>
          <a:r>
            <a:rPr lang="cs-CZ" sz="2600" kern="1200" dirty="0" smtClean="0"/>
            <a:t> „investice“ je určen pro:</a:t>
          </a:r>
          <a:endParaRPr lang="cs-CZ" sz="2600" kern="1200" dirty="0"/>
        </a:p>
      </dsp:txBody>
      <dsp:txXfrm>
        <a:off x="437517" y="95486"/>
        <a:ext cx="5525766" cy="69258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29FBE0-006B-4C4A-ADF8-2710FB044D36}">
      <dsp:nvSpPr>
        <dsp:cNvPr id="0" name=""/>
        <dsp:cNvSpPr/>
      </dsp:nvSpPr>
      <dsp:spPr>
        <a:xfrm>
          <a:off x="0" y="469454"/>
          <a:ext cx="8001000" cy="3638250"/>
        </a:xfrm>
        <a:prstGeom prst="rect">
          <a:avLst/>
        </a:prstGeom>
        <a:solidFill>
          <a:schemeClr val="lt2">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20967" tIns="437388" rIns="620967" bIns="149352" numCol="1" spcCol="1270" anchor="t" anchorCtr="0">
          <a:noAutofit/>
        </a:bodyPr>
        <a:lstStyle/>
        <a:p>
          <a:pPr marL="228600" lvl="1" indent="-228600" algn="l" defTabSz="933450">
            <a:lnSpc>
              <a:spcPct val="90000"/>
            </a:lnSpc>
            <a:spcBef>
              <a:spcPct val="0"/>
            </a:spcBef>
            <a:spcAft>
              <a:spcPct val="15000"/>
            </a:spcAft>
            <a:buChar char="••"/>
          </a:pPr>
          <a:r>
            <a:rPr lang="cs-CZ" sz="2100" kern="1200" dirty="0" smtClean="0"/>
            <a:t>umožňuje vedení skladové evidence pro různé typy skladů:</a:t>
          </a:r>
          <a:endParaRPr lang="cs-CZ" sz="2100" kern="1200" dirty="0"/>
        </a:p>
        <a:p>
          <a:pPr marL="457200" lvl="2" indent="-228600" algn="l" defTabSz="933450">
            <a:lnSpc>
              <a:spcPct val="90000"/>
            </a:lnSpc>
            <a:spcBef>
              <a:spcPct val="0"/>
            </a:spcBef>
            <a:spcAft>
              <a:spcPct val="15000"/>
            </a:spcAft>
            <a:buChar char="••"/>
          </a:pPr>
          <a:r>
            <a:rPr lang="cs-CZ" sz="2100" kern="1200" dirty="0" smtClean="0"/>
            <a:t>skladové pohyby - příjemky, výdejky, přecenění atd.;</a:t>
          </a:r>
          <a:endParaRPr lang="cs-CZ" sz="2100" kern="1200" dirty="0"/>
        </a:p>
        <a:p>
          <a:pPr marL="457200" lvl="2" indent="-228600" algn="l" defTabSz="933450">
            <a:lnSpc>
              <a:spcPct val="90000"/>
            </a:lnSpc>
            <a:spcBef>
              <a:spcPct val="0"/>
            </a:spcBef>
            <a:spcAft>
              <a:spcPct val="15000"/>
            </a:spcAft>
            <a:buChar char="••"/>
          </a:pPr>
          <a:r>
            <a:rPr lang="pl-PL" sz="2100" kern="1200" dirty="0" smtClean="0"/>
            <a:t>přehledy a statistiky, opisy dokladů;</a:t>
          </a:r>
          <a:endParaRPr lang="cs-CZ" sz="2100" kern="1200" dirty="0"/>
        </a:p>
        <a:p>
          <a:pPr marL="457200" lvl="2" indent="-228600" algn="l" defTabSz="933450">
            <a:lnSpc>
              <a:spcPct val="90000"/>
            </a:lnSpc>
            <a:spcBef>
              <a:spcPct val="0"/>
            </a:spcBef>
            <a:spcAft>
              <a:spcPct val="15000"/>
            </a:spcAft>
            <a:buChar char="••"/>
          </a:pPr>
          <a:r>
            <a:rPr lang="cs-CZ" sz="2100" kern="1200" dirty="0" smtClean="0"/>
            <a:t>vyhledávání v databázi skladu, možnosti různých pohledů;</a:t>
          </a:r>
          <a:endParaRPr lang="cs-CZ" sz="2100" kern="1200" dirty="0"/>
        </a:p>
        <a:p>
          <a:pPr marL="457200" lvl="2" indent="-228600" algn="l" defTabSz="933450">
            <a:lnSpc>
              <a:spcPct val="90000"/>
            </a:lnSpc>
            <a:spcBef>
              <a:spcPct val="0"/>
            </a:spcBef>
            <a:spcAft>
              <a:spcPct val="15000"/>
            </a:spcAft>
            <a:buChar char="••"/>
          </a:pPr>
          <a:r>
            <a:rPr lang="cs-CZ" sz="2100" kern="1200" dirty="0" smtClean="0"/>
            <a:t>inventarizace, sledování stavu minimálních a maximálních zásob;</a:t>
          </a:r>
          <a:endParaRPr lang="cs-CZ" sz="2100" kern="1200" dirty="0"/>
        </a:p>
        <a:p>
          <a:pPr marL="457200" lvl="2" indent="-228600" algn="l" defTabSz="933450">
            <a:lnSpc>
              <a:spcPct val="90000"/>
            </a:lnSpc>
            <a:spcBef>
              <a:spcPct val="0"/>
            </a:spcBef>
            <a:spcAft>
              <a:spcPct val="15000"/>
            </a:spcAft>
            <a:buChar char="••"/>
          </a:pPr>
          <a:r>
            <a:rPr lang="cs-CZ" sz="2100" kern="1200" dirty="0" smtClean="0"/>
            <a:t>účtování pohybů;</a:t>
          </a:r>
          <a:endParaRPr lang="cs-CZ" sz="2100" kern="1200" dirty="0"/>
        </a:p>
        <a:p>
          <a:pPr marL="457200" lvl="2" indent="-228600" algn="l" defTabSz="933450">
            <a:lnSpc>
              <a:spcPct val="90000"/>
            </a:lnSpc>
            <a:spcBef>
              <a:spcPct val="0"/>
            </a:spcBef>
            <a:spcAft>
              <a:spcPct val="15000"/>
            </a:spcAft>
            <a:buChar char="••"/>
          </a:pPr>
          <a:r>
            <a:rPr lang="cs-CZ" sz="2100" kern="1200" dirty="0" smtClean="0"/>
            <a:t>vazba na další moduly.</a:t>
          </a:r>
          <a:endParaRPr lang="cs-CZ" sz="2100" kern="1200" dirty="0"/>
        </a:p>
      </dsp:txBody>
      <dsp:txXfrm>
        <a:off x="0" y="469454"/>
        <a:ext cx="8001000" cy="3638250"/>
      </dsp:txXfrm>
    </dsp:sp>
    <dsp:sp modelId="{BCC3B80E-B058-40E0-B36A-BF42EE440790}">
      <dsp:nvSpPr>
        <dsp:cNvPr id="0" name=""/>
        <dsp:cNvSpPr/>
      </dsp:nvSpPr>
      <dsp:spPr>
        <a:xfrm>
          <a:off x="400050" y="159494"/>
          <a:ext cx="5600700" cy="619920"/>
        </a:xfrm>
        <a:prstGeom prst="roundRect">
          <a:avLst/>
        </a:prstGeom>
        <a:solidFill>
          <a:schemeClr val="dk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1693" tIns="0" rIns="211693" bIns="0" numCol="1" spcCol="1270" anchor="ctr" anchorCtr="0">
          <a:noAutofit/>
        </a:bodyPr>
        <a:lstStyle/>
        <a:p>
          <a:pPr lvl="0" algn="l" defTabSz="933450">
            <a:lnSpc>
              <a:spcPct val="90000"/>
            </a:lnSpc>
            <a:spcBef>
              <a:spcPct val="0"/>
            </a:spcBef>
            <a:spcAft>
              <a:spcPct val="35000"/>
            </a:spcAft>
          </a:pPr>
          <a:r>
            <a:rPr lang="cs-CZ" sz="2100" kern="1200" dirty="0" err="1" smtClean="0"/>
            <a:t>Podmodul</a:t>
          </a:r>
          <a:r>
            <a:rPr lang="cs-CZ" sz="2100" kern="1200" dirty="0" smtClean="0"/>
            <a:t> „skladování“</a:t>
          </a:r>
          <a:endParaRPr lang="cs-CZ" sz="2100" kern="1200" dirty="0"/>
        </a:p>
      </dsp:txBody>
      <dsp:txXfrm>
        <a:off x="430312" y="189756"/>
        <a:ext cx="5540176" cy="55939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F1C5AC-0CE2-44C9-9686-35BB4585A374}">
      <dsp:nvSpPr>
        <dsp:cNvPr id="0" name=""/>
        <dsp:cNvSpPr/>
      </dsp:nvSpPr>
      <dsp:spPr>
        <a:xfrm>
          <a:off x="0" y="355559"/>
          <a:ext cx="8001000" cy="3880800"/>
        </a:xfrm>
        <a:prstGeom prst="rect">
          <a:avLst/>
        </a:prstGeom>
        <a:solidFill>
          <a:schemeClr val="lt2">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20967" tIns="458216" rIns="620967" bIns="156464" numCol="1" spcCol="1270" anchor="t" anchorCtr="0">
          <a:noAutofit/>
        </a:bodyPr>
        <a:lstStyle/>
        <a:p>
          <a:pPr marL="228600" lvl="1" indent="-228600" algn="l" defTabSz="977900">
            <a:lnSpc>
              <a:spcPct val="90000"/>
            </a:lnSpc>
            <a:spcBef>
              <a:spcPct val="0"/>
            </a:spcBef>
            <a:spcAft>
              <a:spcPct val="15000"/>
            </a:spcAft>
            <a:buChar char="••"/>
          </a:pPr>
          <a:r>
            <a:rPr lang="cs-CZ" sz="2200" kern="1200" dirty="0" smtClean="0"/>
            <a:t>je určen pro podporu řízení a zpracování činností souvisejících s objednáváním a nákupem materiálů, zboží a služeb:</a:t>
          </a:r>
          <a:endParaRPr lang="cs-CZ" sz="2200" kern="1200" dirty="0"/>
        </a:p>
        <a:p>
          <a:pPr marL="457200" lvl="2" indent="-228600" algn="l" defTabSz="977900">
            <a:lnSpc>
              <a:spcPct val="90000"/>
            </a:lnSpc>
            <a:spcBef>
              <a:spcPct val="0"/>
            </a:spcBef>
            <a:spcAft>
              <a:spcPct val="15000"/>
            </a:spcAft>
            <a:buChar char="••"/>
          </a:pPr>
          <a:r>
            <a:rPr lang="cs-CZ" sz="2200" kern="1200" dirty="0" smtClean="0"/>
            <a:t>evidence dodavatelů;</a:t>
          </a:r>
          <a:endParaRPr lang="cs-CZ" sz="2200" kern="1200" dirty="0"/>
        </a:p>
        <a:p>
          <a:pPr marL="457200" lvl="2" indent="-228600" algn="l" defTabSz="977900">
            <a:lnSpc>
              <a:spcPct val="90000"/>
            </a:lnSpc>
            <a:spcBef>
              <a:spcPct val="0"/>
            </a:spcBef>
            <a:spcAft>
              <a:spcPct val="15000"/>
            </a:spcAft>
            <a:buChar char="••"/>
          </a:pPr>
          <a:r>
            <a:rPr lang="cs-CZ" sz="2200" kern="1200" dirty="0" smtClean="0"/>
            <a:t>udržování dodavatelských ceníků, artiklů;</a:t>
          </a:r>
          <a:endParaRPr lang="cs-CZ" sz="2200" kern="1200" dirty="0"/>
        </a:p>
        <a:p>
          <a:pPr marL="457200" lvl="2" indent="-228600" algn="l" defTabSz="977900">
            <a:lnSpc>
              <a:spcPct val="90000"/>
            </a:lnSpc>
            <a:spcBef>
              <a:spcPct val="0"/>
            </a:spcBef>
            <a:spcAft>
              <a:spcPct val="15000"/>
            </a:spcAft>
            <a:buChar char="••"/>
          </a:pPr>
          <a:r>
            <a:rPr lang="pl-PL" sz="2200" kern="1200" dirty="0" smtClean="0"/>
            <a:t>informace o skladech, stavu zásob;</a:t>
          </a:r>
          <a:endParaRPr lang="cs-CZ" sz="2200" kern="1200" dirty="0"/>
        </a:p>
        <a:p>
          <a:pPr marL="457200" lvl="2" indent="-228600" algn="l" defTabSz="977900">
            <a:lnSpc>
              <a:spcPct val="90000"/>
            </a:lnSpc>
            <a:spcBef>
              <a:spcPct val="0"/>
            </a:spcBef>
            <a:spcAft>
              <a:spcPct val="15000"/>
            </a:spcAft>
            <a:buChar char="••"/>
          </a:pPr>
          <a:r>
            <a:rPr lang="cs-CZ" sz="2200" kern="1200" dirty="0" smtClean="0"/>
            <a:t>objednávky;</a:t>
          </a:r>
          <a:endParaRPr lang="cs-CZ" sz="2200" kern="1200" dirty="0"/>
        </a:p>
        <a:p>
          <a:pPr marL="457200" lvl="2" indent="-228600" algn="l" defTabSz="977900">
            <a:lnSpc>
              <a:spcPct val="90000"/>
            </a:lnSpc>
            <a:spcBef>
              <a:spcPct val="0"/>
            </a:spcBef>
            <a:spcAft>
              <a:spcPct val="15000"/>
            </a:spcAft>
            <a:buChar char="••"/>
          </a:pPr>
          <a:r>
            <a:rPr lang="cs-CZ" sz="2200" kern="1200" dirty="0" smtClean="0"/>
            <a:t>evidence dodavatelských smluv;</a:t>
          </a:r>
          <a:endParaRPr lang="cs-CZ" sz="2200" kern="1200" dirty="0"/>
        </a:p>
        <a:p>
          <a:pPr marL="457200" lvl="2" indent="-228600" algn="l" defTabSz="977900">
            <a:lnSpc>
              <a:spcPct val="90000"/>
            </a:lnSpc>
            <a:spcBef>
              <a:spcPct val="0"/>
            </a:spcBef>
            <a:spcAft>
              <a:spcPct val="15000"/>
            </a:spcAft>
            <a:buChar char="••"/>
          </a:pPr>
          <a:r>
            <a:rPr lang="cs-CZ" sz="2200" kern="1200" dirty="0" smtClean="0"/>
            <a:t>evidence došlých faktur;</a:t>
          </a:r>
          <a:endParaRPr lang="cs-CZ" sz="2200" kern="1200" dirty="0"/>
        </a:p>
        <a:p>
          <a:pPr marL="457200" lvl="2" indent="-228600" algn="l" defTabSz="977900">
            <a:lnSpc>
              <a:spcPct val="90000"/>
            </a:lnSpc>
            <a:spcBef>
              <a:spcPct val="0"/>
            </a:spcBef>
            <a:spcAft>
              <a:spcPct val="15000"/>
            </a:spcAft>
            <a:buChar char="••"/>
          </a:pPr>
          <a:r>
            <a:rPr lang="cs-CZ" sz="2200" kern="1200" dirty="0" smtClean="0"/>
            <a:t>hodnocení dodavatelů atd.</a:t>
          </a:r>
          <a:endParaRPr lang="cs-CZ" sz="2200" kern="1200" dirty="0"/>
        </a:p>
      </dsp:txBody>
      <dsp:txXfrm>
        <a:off x="0" y="355559"/>
        <a:ext cx="8001000" cy="3880800"/>
      </dsp:txXfrm>
    </dsp:sp>
    <dsp:sp modelId="{288C17A4-ADCD-41EA-9869-926069070FEB}">
      <dsp:nvSpPr>
        <dsp:cNvPr id="0" name=""/>
        <dsp:cNvSpPr/>
      </dsp:nvSpPr>
      <dsp:spPr>
        <a:xfrm>
          <a:off x="400050" y="30839"/>
          <a:ext cx="5600700" cy="649440"/>
        </a:xfrm>
        <a:prstGeom prst="roundRect">
          <a:avLst/>
        </a:prstGeom>
        <a:solidFill>
          <a:schemeClr val="dk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1693" tIns="0" rIns="211693" bIns="0" numCol="1" spcCol="1270" anchor="ctr" anchorCtr="0">
          <a:noAutofit/>
        </a:bodyPr>
        <a:lstStyle/>
        <a:p>
          <a:pPr lvl="0" algn="l" defTabSz="977900">
            <a:lnSpc>
              <a:spcPct val="90000"/>
            </a:lnSpc>
            <a:spcBef>
              <a:spcPct val="0"/>
            </a:spcBef>
            <a:spcAft>
              <a:spcPct val="35000"/>
            </a:spcAft>
          </a:pPr>
          <a:r>
            <a:rPr lang="cs-CZ" sz="2200" kern="1200" dirty="0" err="1" smtClean="0"/>
            <a:t>Podmodul</a:t>
          </a:r>
          <a:r>
            <a:rPr lang="cs-CZ" sz="2200" kern="1200" dirty="0" smtClean="0"/>
            <a:t> „nákup“</a:t>
          </a:r>
          <a:endParaRPr lang="cs-CZ" sz="2200" kern="1200" dirty="0"/>
        </a:p>
      </dsp:txBody>
      <dsp:txXfrm>
        <a:off x="431753" y="62542"/>
        <a:ext cx="5537294" cy="58603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A38FDF-0642-4E2B-898B-6ABBCBD8C418}">
      <dsp:nvSpPr>
        <dsp:cNvPr id="0" name=""/>
        <dsp:cNvSpPr/>
      </dsp:nvSpPr>
      <dsp:spPr>
        <a:xfrm>
          <a:off x="0" y="400829"/>
          <a:ext cx="8001000" cy="3849300"/>
        </a:xfrm>
        <a:prstGeom prst="rect">
          <a:avLst/>
        </a:prstGeom>
        <a:solidFill>
          <a:schemeClr val="lt2">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20967" tIns="541528" rIns="620967" bIns="184912" numCol="1" spcCol="1270" anchor="t" anchorCtr="0">
          <a:noAutofit/>
        </a:bodyPr>
        <a:lstStyle/>
        <a:p>
          <a:pPr marL="228600" lvl="1" indent="-228600" algn="l" defTabSz="1155700">
            <a:lnSpc>
              <a:spcPct val="90000"/>
            </a:lnSpc>
            <a:spcBef>
              <a:spcPct val="0"/>
            </a:spcBef>
            <a:spcAft>
              <a:spcPct val="15000"/>
            </a:spcAft>
            <a:buChar char="••"/>
          </a:pPr>
          <a:r>
            <a:rPr lang="cs-CZ" sz="2600" kern="1200" dirty="0" smtClean="0"/>
            <a:t>je určen k podpoře důležitých personálních rozhodnutí a patří sem:</a:t>
          </a:r>
          <a:endParaRPr lang="cs-CZ" sz="2600" kern="1200" dirty="0"/>
        </a:p>
        <a:p>
          <a:pPr marL="457200" lvl="2" indent="-228600" algn="l" defTabSz="1155700">
            <a:lnSpc>
              <a:spcPct val="90000"/>
            </a:lnSpc>
            <a:spcBef>
              <a:spcPct val="0"/>
            </a:spcBef>
            <a:spcAft>
              <a:spcPct val="15000"/>
            </a:spcAft>
            <a:buChar char="••"/>
          </a:pPr>
          <a:r>
            <a:rPr lang="cs-CZ" sz="2600" kern="1200" dirty="0" smtClean="0"/>
            <a:t>personální evidence a administrativa;</a:t>
          </a:r>
          <a:endParaRPr lang="cs-CZ" sz="2600" kern="1200" dirty="0"/>
        </a:p>
        <a:p>
          <a:pPr marL="457200" lvl="2" indent="-228600" algn="l" defTabSz="1155700">
            <a:lnSpc>
              <a:spcPct val="90000"/>
            </a:lnSpc>
            <a:spcBef>
              <a:spcPct val="0"/>
            </a:spcBef>
            <a:spcAft>
              <a:spcPct val="15000"/>
            </a:spcAft>
            <a:buChar char="••"/>
          </a:pPr>
          <a:r>
            <a:rPr lang="cs-CZ" sz="2600" kern="1200" dirty="0" smtClean="0"/>
            <a:t>kvalifikace a vzdělávání;</a:t>
          </a:r>
          <a:endParaRPr lang="cs-CZ" sz="2600" kern="1200" dirty="0"/>
        </a:p>
        <a:p>
          <a:pPr marL="457200" lvl="2" indent="-228600" algn="l" defTabSz="1155700">
            <a:lnSpc>
              <a:spcPct val="90000"/>
            </a:lnSpc>
            <a:spcBef>
              <a:spcPct val="0"/>
            </a:spcBef>
            <a:spcAft>
              <a:spcPct val="15000"/>
            </a:spcAft>
            <a:buChar char="••"/>
          </a:pPr>
          <a:r>
            <a:rPr lang="cs-CZ" sz="2600" kern="1200" dirty="0" smtClean="0"/>
            <a:t>pracovní místa;</a:t>
          </a:r>
          <a:endParaRPr lang="cs-CZ" sz="2600" kern="1200" dirty="0"/>
        </a:p>
        <a:p>
          <a:pPr marL="457200" lvl="2" indent="-228600" algn="l" defTabSz="1155700">
            <a:lnSpc>
              <a:spcPct val="90000"/>
            </a:lnSpc>
            <a:spcBef>
              <a:spcPct val="0"/>
            </a:spcBef>
            <a:spcAft>
              <a:spcPct val="15000"/>
            </a:spcAft>
            <a:buChar char="••"/>
          </a:pPr>
          <a:r>
            <a:rPr lang="cs-CZ" sz="2600" kern="1200" dirty="0" smtClean="0"/>
            <a:t>hodnocení pracovníků;</a:t>
          </a:r>
          <a:endParaRPr lang="cs-CZ" sz="2600" kern="1200" dirty="0"/>
        </a:p>
        <a:p>
          <a:pPr marL="457200" lvl="2" indent="-228600" algn="l" defTabSz="1155700">
            <a:lnSpc>
              <a:spcPct val="90000"/>
            </a:lnSpc>
            <a:spcBef>
              <a:spcPct val="0"/>
            </a:spcBef>
            <a:spcAft>
              <a:spcPct val="15000"/>
            </a:spcAft>
            <a:buChar char="••"/>
          </a:pPr>
          <a:r>
            <a:rPr lang="cs-CZ" sz="2600" kern="1200" dirty="0" smtClean="0"/>
            <a:t>uchazeči o zaměstnání;</a:t>
          </a:r>
          <a:endParaRPr lang="cs-CZ" sz="2600" kern="1200" dirty="0"/>
        </a:p>
        <a:p>
          <a:pPr marL="457200" lvl="2" indent="-228600" algn="l" defTabSz="1155700">
            <a:lnSpc>
              <a:spcPct val="90000"/>
            </a:lnSpc>
            <a:spcBef>
              <a:spcPct val="0"/>
            </a:spcBef>
            <a:spcAft>
              <a:spcPct val="15000"/>
            </a:spcAft>
            <a:buChar char="••"/>
          </a:pPr>
          <a:r>
            <a:rPr lang="cs-CZ" sz="2600" kern="1200" dirty="0" smtClean="0"/>
            <a:t>sociální program.</a:t>
          </a:r>
          <a:endParaRPr lang="cs-CZ" sz="2600" kern="1200" dirty="0"/>
        </a:p>
      </dsp:txBody>
      <dsp:txXfrm>
        <a:off x="0" y="400829"/>
        <a:ext cx="8001000" cy="3849300"/>
      </dsp:txXfrm>
    </dsp:sp>
    <dsp:sp modelId="{C271882E-7B33-46DD-AC6E-10FF5031C459}">
      <dsp:nvSpPr>
        <dsp:cNvPr id="0" name=""/>
        <dsp:cNvSpPr/>
      </dsp:nvSpPr>
      <dsp:spPr>
        <a:xfrm>
          <a:off x="400050" y="17069"/>
          <a:ext cx="5600700" cy="767520"/>
        </a:xfrm>
        <a:prstGeom prst="roundRect">
          <a:avLst/>
        </a:prstGeom>
        <a:solidFill>
          <a:schemeClr val="dk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1693" tIns="0" rIns="211693" bIns="0" numCol="1" spcCol="1270" anchor="ctr" anchorCtr="0">
          <a:noAutofit/>
        </a:bodyPr>
        <a:lstStyle/>
        <a:p>
          <a:pPr lvl="0" algn="l" defTabSz="1155700">
            <a:lnSpc>
              <a:spcPct val="90000"/>
            </a:lnSpc>
            <a:spcBef>
              <a:spcPct val="0"/>
            </a:spcBef>
            <a:spcAft>
              <a:spcPct val="35000"/>
            </a:spcAft>
          </a:pPr>
          <a:r>
            <a:rPr lang="cs-CZ" sz="2600" kern="1200" dirty="0" err="1" smtClean="0"/>
            <a:t>Podmodul</a:t>
          </a:r>
          <a:r>
            <a:rPr lang="cs-CZ" sz="2600" kern="1200" dirty="0" smtClean="0"/>
            <a:t> „personalistika“ </a:t>
          </a:r>
          <a:endParaRPr lang="cs-CZ" sz="2600" kern="1200" dirty="0"/>
        </a:p>
      </dsp:txBody>
      <dsp:txXfrm>
        <a:off x="437517" y="54536"/>
        <a:ext cx="5525766" cy="69258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E77C56-4B2B-4EE5-9C5B-4B4EFA20BD42}">
      <dsp:nvSpPr>
        <dsp:cNvPr id="0" name=""/>
        <dsp:cNvSpPr/>
      </dsp:nvSpPr>
      <dsp:spPr>
        <a:xfrm>
          <a:off x="0" y="517199"/>
          <a:ext cx="8001000" cy="3528000"/>
        </a:xfrm>
        <a:prstGeom prst="rect">
          <a:avLst/>
        </a:prstGeom>
        <a:solidFill>
          <a:schemeClr val="lt2">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20967" tIns="416560" rIns="620967" bIns="142240" numCol="1" spcCol="1270" anchor="t" anchorCtr="0">
          <a:noAutofit/>
        </a:bodyPr>
        <a:lstStyle/>
        <a:p>
          <a:pPr marL="228600" lvl="1" indent="-228600" algn="l" defTabSz="889000">
            <a:lnSpc>
              <a:spcPct val="90000"/>
            </a:lnSpc>
            <a:spcBef>
              <a:spcPct val="0"/>
            </a:spcBef>
            <a:spcAft>
              <a:spcPct val="15000"/>
            </a:spcAft>
            <a:buChar char="••"/>
          </a:pPr>
          <a:r>
            <a:rPr lang="cs-CZ" sz="2000" kern="1200" dirty="0" smtClean="0"/>
            <a:t>zajišťuje výpočet mezd zaměstnanců a vše, co s tím souvisí:</a:t>
          </a:r>
          <a:endParaRPr lang="cs-CZ" sz="2000" kern="1200" dirty="0"/>
        </a:p>
        <a:p>
          <a:pPr marL="457200" lvl="2" indent="-228600" algn="l" defTabSz="889000">
            <a:lnSpc>
              <a:spcPct val="90000"/>
            </a:lnSpc>
            <a:spcBef>
              <a:spcPct val="0"/>
            </a:spcBef>
            <a:spcAft>
              <a:spcPct val="15000"/>
            </a:spcAft>
            <a:buChar char="••"/>
          </a:pPr>
          <a:r>
            <a:rPr lang="cs-CZ" sz="2000" kern="1200" dirty="0" smtClean="0"/>
            <a:t>mzdová agenda (základní mzdy a prémiové nadstavby);</a:t>
          </a:r>
          <a:endParaRPr lang="cs-CZ" sz="2000" kern="1200" dirty="0"/>
        </a:p>
        <a:p>
          <a:pPr marL="457200" lvl="2" indent="-228600" algn="l" defTabSz="889000">
            <a:lnSpc>
              <a:spcPct val="90000"/>
            </a:lnSpc>
            <a:spcBef>
              <a:spcPct val="0"/>
            </a:spcBef>
            <a:spcAft>
              <a:spcPct val="15000"/>
            </a:spcAft>
            <a:buChar char="••"/>
          </a:pPr>
          <a:r>
            <a:rPr lang="cs-CZ" sz="2000" kern="1200" dirty="0" smtClean="0"/>
            <a:t>daně;</a:t>
          </a:r>
          <a:endParaRPr lang="cs-CZ" sz="2000" kern="1200" dirty="0"/>
        </a:p>
        <a:p>
          <a:pPr marL="457200" lvl="2" indent="-228600" algn="l" defTabSz="889000">
            <a:lnSpc>
              <a:spcPct val="90000"/>
            </a:lnSpc>
            <a:spcBef>
              <a:spcPct val="0"/>
            </a:spcBef>
            <a:spcAft>
              <a:spcPct val="15000"/>
            </a:spcAft>
            <a:buChar char="••"/>
          </a:pPr>
          <a:r>
            <a:rPr lang="cs-CZ" sz="2000" kern="1200" dirty="0" smtClean="0"/>
            <a:t>zdravotní i sociální pojištění, nemocenské, sociální i státní dávky;</a:t>
          </a:r>
          <a:endParaRPr lang="cs-CZ" sz="2000" kern="1200" dirty="0"/>
        </a:p>
        <a:p>
          <a:pPr marL="457200" lvl="2" indent="-228600" algn="l" defTabSz="889000">
            <a:lnSpc>
              <a:spcPct val="90000"/>
            </a:lnSpc>
            <a:spcBef>
              <a:spcPct val="0"/>
            </a:spcBef>
            <a:spcAft>
              <a:spcPct val="15000"/>
            </a:spcAft>
            <a:buChar char="••"/>
          </a:pPr>
          <a:r>
            <a:rPr lang="cs-CZ" sz="2000" kern="1200" dirty="0" smtClean="0"/>
            <a:t>srážky zaměstnanců;</a:t>
          </a:r>
          <a:endParaRPr lang="cs-CZ" sz="2000" kern="1200" dirty="0"/>
        </a:p>
        <a:p>
          <a:pPr marL="457200" lvl="2" indent="-228600" algn="l" defTabSz="889000">
            <a:lnSpc>
              <a:spcPct val="90000"/>
            </a:lnSpc>
            <a:spcBef>
              <a:spcPct val="0"/>
            </a:spcBef>
            <a:spcAft>
              <a:spcPct val="15000"/>
            </a:spcAft>
            <a:buChar char="••"/>
          </a:pPr>
          <a:r>
            <a:rPr lang="cs-CZ" sz="2000" kern="1200" dirty="0" smtClean="0"/>
            <a:t>mzdové uzávěrky;</a:t>
          </a:r>
          <a:endParaRPr lang="cs-CZ" sz="2000" kern="1200" dirty="0"/>
        </a:p>
        <a:p>
          <a:pPr marL="457200" lvl="2" indent="-228600" algn="l" defTabSz="889000">
            <a:lnSpc>
              <a:spcPct val="90000"/>
            </a:lnSpc>
            <a:spcBef>
              <a:spcPct val="0"/>
            </a:spcBef>
            <a:spcAft>
              <a:spcPct val="15000"/>
            </a:spcAft>
            <a:buChar char="••"/>
          </a:pPr>
          <a:r>
            <a:rPr lang="cs-CZ" sz="2000" kern="1200" dirty="0" smtClean="0"/>
            <a:t>rozbory;</a:t>
          </a:r>
          <a:endParaRPr lang="cs-CZ" sz="2000" kern="1200" dirty="0"/>
        </a:p>
        <a:p>
          <a:pPr marL="457200" lvl="2" indent="-228600" algn="l" defTabSz="889000">
            <a:lnSpc>
              <a:spcPct val="90000"/>
            </a:lnSpc>
            <a:spcBef>
              <a:spcPct val="0"/>
            </a:spcBef>
            <a:spcAft>
              <a:spcPct val="15000"/>
            </a:spcAft>
            <a:buChar char="••"/>
          </a:pPr>
          <a:r>
            <a:rPr lang="cs-CZ" sz="2000" kern="1200" dirty="0" smtClean="0"/>
            <a:t>penzijní fondy.</a:t>
          </a:r>
          <a:endParaRPr lang="cs-CZ" sz="2000" kern="1200" dirty="0"/>
        </a:p>
      </dsp:txBody>
      <dsp:txXfrm>
        <a:off x="0" y="517199"/>
        <a:ext cx="8001000" cy="3528000"/>
      </dsp:txXfrm>
    </dsp:sp>
    <dsp:sp modelId="{2603350E-AE59-4153-A51C-51185D57F377}">
      <dsp:nvSpPr>
        <dsp:cNvPr id="0" name=""/>
        <dsp:cNvSpPr/>
      </dsp:nvSpPr>
      <dsp:spPr>
        <a:xfrm>
          <a:off x="400050" y="221999"/>
          <a:ext cx="5600700" cy="590400"/>
        </a:xfrm>
        <a:prstGeom prst="roundRect">
          <a:avLst/>
        </a:prstGeom>
        <a:solidFill>
          <a:schemeClr val="dk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1693" tIns="0" rIns="211693" bIns="0" numCol="1" spcCol="1270" anchor="ctr" anchorCtr="0">
          <a:noAutofit/>
        </a:bodyPr>
        <a:lstStyle/>
        <a:p>
          <a:pPr lvl="0" algn="l" defTabSz="889000">
            <a:lnSpc>
              <a:spcPct val="90000"/>
            </a:lnSpc>
            <a:spcBef>
              <a:spcPct val="0"/>
            </a:spcBef>
            <a:spcAft>
              <a:spcPct val="35000"/>
            </a:spcAft>
          </a:pPr>
          <a:r>
            <a:rPr lang="cs-CZ" sz="2000" kern="1200" dirty="0" err="1" smtClean="0"/>
            <a:t>Podmodul</a:t>
          </a:r>
          <a:r>
            <a:rPr lang="cs-CZ" sz="2000" kern="1200" dirty="0" smtClean="0"/>
            <a:t> „mzdy“ </a:t>
          </a:r>
          <a:endParaRPr lang="cs-CZ" sz="2000" kern="1200" dirty="0"/>
        </a:p>
      </dsp:txBody>
      <dsp:txXfrm>
        <a:off x="428871" y="250820"/>
        <a:ext cx="5543058" cy="53275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948A7E-01C8-4BA0-B6C9-2778BBA348E9}">
      <dsp:nvSpPr>
        <dsp:cNvPr id="0" name=""/>
        <dsp:cNvSpPr/>
      </dsp:nvSpPr>
      <dsp:spPr>
        <a:xfrm>
          <a:off x="0" y="429269"/>
          <a:ext cx="8001000" cy="3836700"/>
        </a:xfrm>
        <a:prstGeom prst="rect">
          <a:avLst/>
        </a:prstGeom>
        <a:solidFill>
          <a:schemeClr val="lt2">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20967" tIns="604012" rIns="620967" bIns="206248" numCol="1" spcCol="1270" anchor="t" anchorCtr="0">
          <a:noAutofit/>
        </a:bodyPr>
        <a:lstStyle/>
        <a:p>
          <a:pPr marL="285750" lvl="1" indent="-285750" algn="l" defTabSz="1289050">
            <a:lnSpc>
              <a:spcPct val="90000"/>
            </a:lnSpc>
            <a:spcBef>
              <a:spcPct val="0"/>
            </a:spcBef>
            <a:spcAft>
              <a:spcPct val="15000"/>
            </a:spcAft>
            <a:buChar char="••"/>
          </a:pPr>
          <a:r>
            <a:rPr lang="cs-CZ" sz="2900" kern="1200" dirty="0" smtClean="0"/>
            <a:t>zajišťuje:</a:t>
          </a:r>
          <a:endParaRPr lang="cs-CZ" sz="2900" kern="1200" dirty="0"/>
        </a:p>
        <a:p>
          <a:pPr marL="571500" lvl="2" indent="-285750" algn="l" defTabSz="1289050">
            <a:lnSpc>
              <a:spcPct val="90000"/>
            </a:lnSpc>
            <a:spcBef>
              <a:spcPct val="0"/>
            </a:spcBef>
            <a:spcAft>
              <a:spcPct val="15000"/>
            </a:spcAft>
            <a:buChar char="••"/>
          </a:pPr>
          <a:r>
            <a:rPr lang="cs-CZ" sz="2900" kern="1200" dirty="0" smtClean="0"/>
            <a:t>tuzemské i zahraniční cestovní příkazy;</a:t>
          </a:r>
          <a:endParaRPr lang="cs-CZ" sz="2900" kern="1200" dirty="0"/>
        </a:p>
        <a:p>
          <a:pPr marL="571500" lvl="2" indent="-285750" algn="l" defTabSz="1289050">
            <a:lnSpc>
              <a:spcPct val="90000"/>
            </a:lnSpc>
            <a:spcBef>
              <a:spcPct val="0"/>
            </a:spcBef>
            <a:spcAft>
              <a:spcPct val="15000"/>
            </a:spcAft>
            <a:buChar char="••"/>
          </a:pPr>
          <a:r>
            <a:rPr lang="cs-CZ" sz="2900" kern="1200" dirty="0" smtClean="0"/>
            <a:t>výpočty cestovních náhrad;</a:t>
          </a:r>
          <a:endParaRPr lang="cs-CZ" sz="2900" kern="1200" dirty="0"/>
        </a:p>
        <a:p>
          <a:pPr marL="571500" lvl="2" indent="-285750" algn="l" defTabSz="1289050">
            <a:lnSpc>
              <a:spcPct val="90000"/>
            </a:lnSpc>
            <a:spcBef>
              <a:spcPct val="0"/>
            </a:spcBef>
            <a:spcAft>
              <a:spcPct val="15000"/>
            </a:spcAft>
            <a:buChar char="••"/>
          </a:pPr>
          <a:r>
            <a:rPr lang="cs-CZ" sz="2900" kern="1200" dirty="0" smtClean="0"/>
            <a:t>vazba na další podsystémy.</a:t>
          </a:r>
          <a:endParaRPr lang="cs-CZ" sz="2900" kern="1200" dirty="0"/>
        </a:p>
        <a:p>
          <a:pPr marL="571500" lvl="2" indent="-285750" algn="l" defTabSz="1289050">
            <a:lnSpc>
              <a:spcPct val="90000"/>
            </a:lnSpc>
            <a:spcBef>
              <a:spcPct val="0"/>
            </a:spcBef>
            <a:spcAft>
              <a:spcPct val="15000"/>
            </a:spcAft>
            <a:buChar char="••"/>
          </a:pPr>
          <a:endParaRPr lang="cs-CZ" sz="2900" kern="1200" dirty="0"/>
        </a:p>
        <a:p>
          <a:pPr marL="571500" lvl="2" indent="-285750" algn="l" defTabSz="1289050">
            <a:lnSpc>
              <a:spcPct val="90000"/>
            </a:lnSpc>
            <a:spcBef>
              <a:spcPct val="0"/>
            </a:spcBef>
            <a:spcAft>
              <a:spcPct val="15000"/>
            </a:spcAft>
            <a:buChar char="••"/>
          </a:pPr>
          <a:endParaRPr lang="cs-CZ" sz="2900" kern="1200" dirty="0"/>
        </a:p>
      </dsp:txBody>
      <dsp:txXfrm>
        <a:off x="0" y="429269"/>
        <a:ext cx="8001000" cy="3836700"/>
      </dsp:txXfrm>
    </dsp:sp>
    <dsp:sp modelId="{1DED0D33-B7FE-439B-9997-03BBC3955891}">
      <dsp:nvSpPr>
        <dsp:cNvPr id="0" name=""/>
        <dsp:cNvSpPr/>
      </dsp:nvSpPr>
      <dsp:spPr>
        <a:xfrm>
          <a:off x="400050" y="1229"/>
          <a:ext cx="5600700" cy="856080"/>
        </a:xfrm>
        <a:prstGeom prst="roundRect">
          <a:avLst/>
        </a:prstGeom>
        <a:solidFill>
          <a:schemeClr val="dk2">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1693" tIns="0" rIns="211693" bIns="0" numCol="1" spcCol="1270" anchor="ctr" anchorCtr="0">
          <a:noAutofit/>
        </a:bodyPr>
        <a:lstStyle/>
        <a:p>
          <a:pPr lvl="0" algn="l" defTabSz="1289050">
            <a:lnSpc>
              <a:spcPct val="90000"/>
            </a:lnSpc>
            <a:spcBef>
              <a:spcPct val="0"/>
            </a:spcBef>
            <a:spcAft>
              <a:spcPct val="35000"/>
            </a:spcAft>
          </a:pPr>
          <a:r>
            <a:rPr lang="cs-CZ" sz="2900" kern="1200" dirty="0" err="1" smtClean="0"/>
            <a:t>Podmodul</a:t>
          </a:r>
          <a:r>
            <a:rPr lang="cs-CZ" sz="2900" kern="1200" dirty="0" smtClean="0"/>
            <a:t> „cestovní příkazy“ </a:t>
          </a:r>
          <a:endParaRPr lang="cs-CZ" sz="2900" kern="1200" dirty="0"/>
        </a:p>
      </dsp:txBody>
      <dsp:txXfrm>
        <a:off x="441840" y="43019"/>
        <a:ext cx="5517120" cy="772500"/>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pPr>
              <a:defRPr/>
            </a:pPr>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pPr>
              <a:defRPr/>
            </a:pPr>
            <a:fld id="{E48BCC9A-4AF1-4B37-B6B0-9005C682CFBE}" type="datetimeFigureOut">
              <a:rPr lang="cs-CZ" smtClean="0"/>
              <a:pPr>
                <a:defRPr/>
              </a:pPr>
              <a:t>06.04.2017</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dirty="0" smtClean="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dirty="0" smtClean="0"/>
              <a:t>Klepnutím lze upravit styly předlohy textu.</a:t>
            </a:r>
          </a:p>
          <a:p>
            <a:pPr lvl="1"/>
            <a:r>
              <a:rPr lang="cs-CZ" noProof="0" dirty="0" smtClean="0"/>
              <a:t>Druhá úroveň</a:t>
            </a:r>
          </a:p>
          <a:p>
            <a:pPr lvl="2"/>
            <a:r>
              <a:rPr lang="cs-CZ" noProof="0" dirty="0" smtClean="0"/>
              <a:t>Třetí úroveň</a:t>
            </a:r>
          </a:p>
          <a:p>
            <a:pPr lvl="3"/>
            <a:r>
              <a:rPr lang="cs-CZ" noProof="0" dirty="0" smtClean="0"/>
              <a:t>Čtvrtá úroveň</a:t>
            </a:r>
          </a:p>
          <a:p>
            <a:pPr lvl="4"/>
            <a:r>
              <a:rPr lang="cs-CZ" noProof="0" dirty="0" smtClean="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pPr>
              <a:defRPr/>
            </a:pPr>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pPr>
              <a:defRPr/>
            </a:pPr>
            <a:fld id="{0CF9DAC9-9CF9-4FE1-BF85-DAA60C65B1A7}" type="slidenum">
              <a:rPr lang="cs-CZ" smtClean="0"/>
              <a:pPr>
                <a:defRPr/>
              </a:pPr>
              <a:t>‹#›</a:t>
            </a:fld>
            <a:endParaRPr lang="cs-CZ" dirty="0"/>
          </a:p>
        </p:txBody>
      </p:sp>
    </p:spTree>
    <p:extLst>
      <p:ext uri="{BB962C8B-B14F-4D97-AF65-F5344CB8AC3E}">
        <p14:creationId xmlns:p14="http://schemas.microsoft.com/office/powerpoint/2010/main" val="18367424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Úvodní snímek">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cs-CZ" sz="2400" dirty="0">
              <a:latin typeface="Arial" pitchFamily="34" charset="0"/>
            </a:endParaRPr>
          </a:p>
        </p:txBody>
      </p:sp>
      <p:sp>
        <p:nvSpPr>
          <p:cNvPr id="121858" name="Rectangle 2"/>
          <p:cNvSpPr>
            <a:spLocks noGrp="1" noChangeArrowheads="1"/>
          </p:cNvSpPr>
          <p:nvPr>
            <p:ph type="ctrTitle"/>
          </p:nvPr>
        </p:nvSpPr>
        <p:spPr>
          <a:xfrm>
            <a:off x="685800" y="990600"/>
            <a:ext cx="7772400" cy="1371600"/>
          </a:xfrm>
        </p:spPr>
        <p:txBody>
          <a:bodyPr/>
          <a:lstStyle>
            <a:lvl1pPr>
              <a:defRPr sz="4000"/>
            </a:lvl1pPr>
          </a:lstStyle>
          <a:p>
            <a:r>
              <a:rPr lang="cs-CZ"/>
              <a:t>Klepnutím lze upravit styl předlohy nadpisů.</a:t>
            </a:r>
          </a:p>
        </p:txBody>
      </p:sp>
      <p:sp>
        <p:nvSpPr>
          <p:cNvPr id="121859"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cs-CZ"/>
              <a:t>Klepnutím lze upravit styl předlohy podnadpisů.</a:t>
            </a:r>
          </a:p>
        </p:txBody>
      </p:sp>
      <p:sp>
        <p:nvSpPr>
          <p:cNvPr id="5" name="Rectangle 4"/>
          <p:cNvSpPr>
            <a:spLocks noGrp="1" noChangeArrowheads="1"/>
          </p:cNvSpPr>
          <p:nvPr>
            <p:ph type="dt" sz="half" idx="10"/>
          </p:nvPr>
        </p:nvSpPr>
        <p:spPr/>
        <p:txBody>
          <a:bodyPr/>
          <a:lstStyle>
            <a:lvl1pPr>
              <a:defRPr/>
            </a:lvl1pPr>
          </a:lstStyle>
          <a:p>
            <a:pPr>
              <a:defRPr/>
            </a:pPr>
            <a:endParaRPr lang="cs-CZ"/>
          </a:p>
        </p:txBody>
      </p:sp>
      <p:sp>
        <p:nvSpPr>
          <p:cNvPr id="6" name="Rectangle 5"/>
          <p:cNvSpPr>
            <a:spLocks noGrp="1" noChangeArrowheads="1"/>
          </p:cNvSpPr>
          <p:nvPr>
            <p:ph type="ftr" sz="quarter" idx="11"/>
          </p:nvPr>
        </p:nvSpPr>
        <p:spPr/>
        <p:txBody>
          <a:bodyPr/>
          <a:lstStyle>
            <a:lvl1pPr>
              <a:defRPr/>
            </a:lvl1pPr>
          </a:lstStyle>
          <a:p>
            <a:pPr>
              <a:defRPr/>
            </a:pPr>
            <a:endParaRPr lang="cs-CZ"/>
          </a:p>
        </p:txBody>
      </p:sp>
      <p:sp>
        <p:nvSpPr>
          <p:cNvPr id="7" name="Rectangle 6"/>
          <p:cNvSpPr>
            <a:spLocks noGrp="1" noChangeArrowheads="1"/>
          </p:cNvSpPr>
          <p:nvPr>
            <p:ph type="sldNum" sz="quarter" idx="12"/>
          </p:nvPr>
        </p:nvSpPr>
        <p:spPr/>
        <p:txBody>
          <a:bodyPr/>
          <a:lstStyle>
            <a:lvl1pPr>
              <a:defRPr/>
            </a:lvl1pPr>
          </a:lstStyle>
          <a:p>
            <a:pPr>
              <a:defRPr/>
            </a:pPr>
            <a:fld id="{C822E0DE-FBE7-4E10-AE9B-BFE6D183FD21}" type="slidenum">
              <a:rPr lang="cs-CZ"/>
              <a:pPr>
                <a:defRPr/>
              </a:pPr>
              <a:t>‹#›</a:t>
            </a:fld>
            <a:endParaRPr lang="cs-CZ"/>
          </a:p>
        </p:txBody>
      </p:sp>
    </p:spTree>
  </p:cSld>
  <p:clrMapOvr>
    <a:masterClrMapping/>
  </p:clrMapOvr>
  <p:transition>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B25F6066-7150-419F-B94A-D72C74E9CBA0}" type="slidenum">
              <a:rPr lang="cs-CZ"/>
              <a:pPr>
                <a:defRPr/>
              </a:pPr>
              <a:t>‹#›</a:t>
            </a:fld>
            <a:endParaRPr lang="cs-CZ"/>
          </a:p>
        </p:txBody>
      </p:sp>
    </p:spTree>
  </p:cSld>
  <p:clrMapOvr>
    <a:masterClrMapping/>
  </p:clrMapOvr>
  <p:transition>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p>
        </p:txBody>
      </p:sp>
      <p:sp>
        <p:nvSpPr>
          <p:cNvPr id="4" name="Rectangle 6"/>
          <p:cNvSpPr>
            <a:spLocks noGrp="1" noChangeArrowheads="1"/>
          </p:cNvSpPr>
          <p:nvPr>
            <p:ph type="sldNum" sz="quarter" idx="12"/>
          </p:nvPr>
        </p:nvSpPr>
        <p:spPr>
          <a:ln/>
        </p:spPr>
        <p:txBody>
          <a:bodyPr/>
          <a:lstStyle>
            <a:lvl1pPr>
              <a:defRPr/>
            </a:lvl1pPr>
          </a:lstStyle>
          <a:p>
            <a:pPr>
              <a:defRPr/>
            </a:pPr>
            <a:fld id="{B7F20842-7657-41E5-9C31-1F4A845FE55C}" type="slidenum">
              <a:rPr lang="cs-CZ"/>
              <a:pPr>
                <a:defRPr/>
              </a:pPr>
              <a:t>‹#›</a:t>
            </a:fld>
            <a:endParaRPr lang="cs-CZ"/>
          </a:p>
        </p:txBody>
      </p:sp>
    </p:spTree>
  </p:cSld>
  <p:clrMapOvr>
    <a:masterClrMapping/>
  </p:clrMapOvr>
  <p:transition>
    <p:push/>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 name="Rectangle 4"/>
          <p:cNvSpPr>
            <a:spLocks noGrp="1" noChangeArrowheads="1"/>
          </p:cNvSpPr>
          <p:nvPr>
            <p:ph type="dt" sz="half" idx="2"/>
          </p:nvPr>
        </p:nvSpPr>
        <p:spPr bwMode="auto">
          <a:xfrm>
            <a:off x="685800" y="6248400"/>
            <a:ext cx="1905000" cy="4572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cs-CZ" dirty="0"/>
          </a:p>
        </p:txBody>
      </p:sp>
      <p:sp>
        <p:nvSpPr>
          <p:cNvPr id="11" name="Rectangle 5"/>
          <p:cNvSpPr>
            <a:spLocks noGrp="1" noChangeArrowheads="1"/>
          </p:cNvSpPr>
          <p:nvPr>
            <p:ph type="ftr" sz="quarter" idx="3"/>
          </p:nvPr>
        </p:nvSpPr>
        <p:spPr bwMode="auto">
          <a:xfrm>
            <a:off x="3124200" y="6248400"/>
            <a:ext cx="2895600" cy="4572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ctr">
              <a:defRPr sz="1200">
                <a:latin typeface="Arial" pitchFamily="34" charset="0"/>
              </a:defRPr>
            </a:lvl1pPr>
          </a:lstStyle>
          <a:p>
            <a:pPr>
              <a:defRPr/>
            </a:pPr>
            <a:endParaRPr lang="cs-CZ" dirty="0"/>
          </a:p>
        </p:txBody>
      </p:sp>
      <p:sp>
        <p:nvSpPr>
          <p:cNvPr id="12" name="Rectangle 6"/>
          <p:cNvSpPr>
            <a:spLocks noGrp="1" noChangeArrowheads="1"/>
          </p:cNvSpPr>
          <p:nvPr>
            <p:ph type="sldNum" sz="quarter" idx="4"/>
          </p:nvPr>
        </p:nvSpPr>
        <p:spPr bwMode="auto">
          <a:xfrm>
            <a:off x="6553200" y="6248400"/>
            <a:ext cx="1905000" cy="4572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71D05083-3B5F-47BA-8FC3-29BAC68267C7}" type="slidenum">
              <a:rPr lang="cs-CZ" smtClean="0"/>
              <a:pPr>
                <a:defRPr/>
              </a:pPr>
              <a:t>‹#›</a:t>
            </a:fld>
            <a:endParaRPr lang="cs-CZ" dirty="0"/>
          </a:p>
        </p:txBody>
      </p:sp>
    </p:spTree>
  </p:cSld>
  <p:clrMap bg1="lt1" tx1="dk1" bg2="lt2" tx2="dk2" accent1="accent1" accent2="accent2" accent3="accent3" accent4="accent4" accent5="accent5" accent6="accent6" hlink="hlink" folHlink="folHlink"/>
  <p:sldLayoutIdLst>
    <p:sldLayoutId id="2147483746" r:id="rId1"/>
    <p:sldLayoutId id="2147483744" r:id="rId2"/>
    <p:sldLayoutId id="2147483745" r:id="rId3"/>
  </p:sldLayoutIdLst>
  <p:transition>
    <p:push/>
  </p:transition>
  <p:timing>
    <p:tnLst>
      <p:par>
        <p:cTn id="1" dur="indefinite" restart="never" nodeType="tmRoot"/>
      </p:par>
    </p:tnLst>
  </p:timing>
  <p:txStyles>
    <p:titleStyle>
      <a:lvl1pPr algn="l" rtl="0" eaLnBrk="0" fontAlgn="base" hangingPunct="0">
        <a:spcBef>
          <a:spcPct val="0"/>
        </a:spcBef>
        <a:spcAft>
          <a:spcPct val="0"/>
        </a:spcAft>
        <a:defRPr sz="3800">
          <a:solidFill>
            <a:schemeClr val="tx2"/>
          </a:solidFill>
          <a:latin typeface="Arial" charset="0"/>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Arial" charset="0"/>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Arial" charset="0"/>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Arial" charset="0"/>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Arial" charset="0"/>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Arial" charset="0"/>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990600"/>
            <a:ext cx="8207375" cy="1371600"/>
          </a:xfrm>
        </p:spPr>
        <p:txBody>
          <a:bodyPr/>
          <a:lstStyle/>
          <a:p>
            <a:pPr eaLnBrk="1" hangingPunct="1"/>
            <a:r>
              <a:rPr lang="cs-CZ" smtClean="0"/>
              <a:t>INFORMAČNÍ SYSTÉMY</a:t>
            </a:r>
            <a:br>
              <a:rPr lang="cs-CZ" smtClean="0"/>
            </a:br>
            <a:r>
              <a:rPr lang="cs-CZ" smtClean="0"/>
              <a:t>VE VEŘEJNÉ SPRÁVĚ</a:t>
            </a:r>
          </a:p>
        </p:txBody>
      </p:sp>
      <p:sp>
        <p:nvSpPr>
          <p:cNvPr id="5" name="Rectangle 3"/>
          <p:cNvSpPr txBox="1">
            <a:spLocks noChangeArrowheads="1"/>
          </p:cNvSpPr>
          <p:nvPr/>
        </p:nvSpPr>
        <p:spPr bwMode="auto">
          <a:xfrm>
            <a:off x="1331640" y="5231876"/>
            <a:ext cx="7218635" cy="112923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0" indent="0" algn="l" rtl="0" eaLnBrk="1" fontAlgn="base" hangingPunct="1">
              <a:spcBef>
                <a:spcPct val="20000"/>
              </a:spcBef>
              <a:spcAft>
                <a:spcPct val="0"/>
              </a:spcAft>
              <a:buClr>
                <a:schemeClr val="accent2"/>
              </a:buClr>
              <a:buFont typeface="Wingdings" pitchFamily="2" charset="2"/>
              <a:buNone/>
              <a:defRPr sz="2800">
                <a:solidFill>
                  <a:schemeClr val="tx1"/>
                </a:solidFill>
                <a:latin typeface="+mn-lt"/>
                <a:ea typeface="+mn-ea"/>
                <a:cs typeface="+mn-cs"/>
              </a:defRPr>
            </a:lvl1pPr>
            <a:lvl2pPr marL="908050" indent="-436563" algn="l" rtl="0" eaLnBrk="1" fontAlgn="base" hangingPunct="1">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1" fontAlgn="base" hangingPunct="1">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1" fontAlgn="base" hangingPunct="1">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defRPr>
            </a:lvl9pPr>
          </a:lstStyle>
          <a:p>
            <a:r>
              <a:rPr lang="cs-CZ" kern="0" dirty="0" smtClean="0"/>
              <a:t>doc. RNDr</a:t>
            </a:r>
            <a:r>
              <a:rPr lang="cs-CZ" kern="0" dirty="0" smtClean="0"/>
              <a:t>. Ing. Roman Šperka, Ph.D.</a:t>
            </a:r>
          </a:p>
          <a:p>
            <a:endParaRPr lang="cs-CZ" kern="0" dirty="0" smtClean="0"/>
          </a:p>
        </p:txBody>
      </p:sp>
    </p:spTree>
  </p:cSld>
  <p:clrMapOvr>
    <a:masterClrMapping/>
  </p:clrMapOvr>
  <p:transition>
    <p:pu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pt-BR" dirty="0" smtClean="0"/>
              <a:t>Modul „samospráva a státní správa“</a:t>
            </a:r>
            <a:endParaRPr lang="cs-CZ" dirty="0" smtClean="0"/>
          </a:p>
        </p:txBody>
      </p:sp>
      <p:sp>
        <p:nvSpPr>
          <p:cNvPr id="5" name="Zástupný symbol pro obsah 4"/>
          <p:cNvSpPr>
            <a:spLocks noGrp="1"/>
          </p:cNvSpPr>
          <p:nvPr>
            <p:ph idx="1"/>
          </p:nvPr>
        </p:nvSpPr>
        <p:spPr>
          <a:xfrm>
            <a:off x="566738" y="1628800"/>
            <a:ext cx="8001000" cy="4968552"/>
          </a:xfrm>
        </p:spPr>
        <p:txBody>
          <a:bodyPr>
            <a:normAutofit fontScale="55000" lnSpcReduction="20000"/>
          </a:bodyPr>
          <a:lstStyle/>
          <a:p>
            <a:pPr>
              <a:lnSpc>
                <a:spcPct val="120000"/>
              </a:lnSpc>
            </a:pPr>
            <a:r>
              <a:rPr lang="cs-CZ" dirty="0" smtClean="0"/>
              <a:t>registry;</a:t>
            </a:r>
          </a:p>
          <a:p>
            <a:pPr>
              <a:lnSpc>
                <a:spcPct val="120000"/>
              </a:lnSpc>
            </a:pPr>
            <a:r>
              <a:rPr lang="cs-CZ" dirty="0" smtClean="0"/>
              <a:t>ohlašovnu;</a:t>
            </a:r>
          </a:p>
          <a:p>
            <a:pPr>
              <a:lnSpc>
                <a:spcPct val="120000"/>
              </a:lnSpc>
            </a:pPr>
            <a:r>
              <a:rPr lang="cs-CZ" dirty="0" smtClean="0"/>
              <a:t>volební agendu;</a:t>
            </a:r>
          </a:p>
          <a:p>
            <a:pPr>
              <a:lnSpc>
                <a:spcPct val="120000"/>
              </a:lnSpc>
            </a:pPr>
            <a:r>
              <a:rPr lang="cs-CZ" dirty="0" smtClean="0"/>
              <a:t>daně a poplatky, např.:</a:t>
            </a:r>
          </a:p>
          <a:p>
            <a:pPr lvl="1">
              <a:lnSpc>
                <a:spcPct val="120000"/>
              </a:lnSpc>
            </a:pPr>
            <a:r>
              <a:rPr lang="cs-CZ" dirty="0" smtClean="0"/>
              <a:t>poplatky ze psů, za komunální odpad, za lázeňský a rekreační pobyt a za ubytovací kapacitu, užívání veřejného prostranství, ze vstupného, za povolení vjezdu, popř. za parkování atd.</a:t>
            </a:r>
          </a:p>
          <a:p>
            <a:pPr>
              <a:lnSpc>
                <a:spcPct val="120000"/>
              </a:lnSpc>
            </a:pPr>
            <a:r>
              <a:rPr lang="cs-CZ" dirty="0" smtClean="0"/>
              <a:t>místní poplatky;</a:t>
            </a:r>
          </a:p>
          <a:p>
            <a:pPr>
              <a:lnSpc>
                <a:spcPct val="120000"/>
              </a:lnSpc>
            </a:pPr>
            <a:r>
              <a:rPr lang="cs-CZ" dirty="0" smtClean="0"/>
              <a:t>přestupkové řízení;</a:t>
            </a:r>
          </a:p>
          <a:p>
            <a:pPr>
              <a:lnSpc>
                <a:spcPct val="120000"/>
              </a:lnSpc>
            </a:pPr>
            <a:r>
              <a:rPr lang="cs-CZ" dirty="0" smtClean="0"/>
              <a:t>sociální agendu</a:t>
            </a:r>
          </a:p>
          <a:p>
            <a:pPr lvl="1">
              <a:lnSpc>
                <a:spcPct val="120000"/>
              </a:lnSpc>
            </a:pPr>
            <a:r>
              <a:rPr lang="cs-CZ" dirty="0" smtClean="0"/>
              <a:t>zpracování agendy sociálních dávek všech typů (příspěvek na výživu dítěte, mimořádné výhody pro těžce zdravotně postižené, jednorázové účelové příspěvky, bezúročné půjčky, příspěvek na provoz motorového vozidla, dávky sociální pomoci pro občany sociálně potřebné, pro občany staré a zdravotně postižené, příspěvek při péči o blízkou a jinou osobu, příspěvek při živelné pohromě nebo požáru, příspěvky pěstounům a dětem v pěstounské péči atd.)</a:t>
            </a:r>
          </a:p>
          <a:p>
            <a:pPr lvl="1">
              <a:lnSpc>
                <a:spcPct val="120000"/>
              </a:lnSpc>
            </a:pPr>
            <a:r>
              <a:rPr lang="cs-CZ" dirty="0" smtClean="0"/>
              <a:t>agendy sociálně právní ochrany dětí, péče o nepřizpůsobené, koordinátora národnostních menšin, umisťování do domů a bytů zvláštního určení, pohřbívání.</a:t>
            </a:r>
            <a:endParaRPr lang="cs-CZ" dirty="0"/>
          </a:p>
        </p:txBody>
      </p:sp>
    </p:spTree>
  </p:cSld>
  <p:clrMapOvr>
    <a:masterClrMapping/>
  </p:clrMapOvr>
  <p:transition>
    <p:pu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p:txBody>
          <a:bodyPr/>
          <a:lstStyle/>
          <a:p>
            <a:r>
              <a:rPr lang="cs-CZ" dirty="0" smtClean="0"/>
              <a:t>Modul „lidské zdroje“ </a:t>
            </a:r>
          </a:p>
        </p:txBody>
      </p:sp>
      <p:graphicFrame>
        <p:nvGraphicFramePr>
          <p:cNvPr id="4" name="Diagram 3"/>
          <p:cNvGraphicFramePr/>
          <p:nvPr/>
        </p:nvGraphicFramePr>
        <p:xfrm>
          <a:off x="566738" y="1752600"/>
          <a:ext cx="80010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pu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p:txBody>
          <a:bodyPr/>
          <a:lstStyle/>
          <a:p>
            <a:r>
              <a:rPr lang="cs-CZ" dirty="0" smtClean="0"/>
              <a:t>Modul „lidské zdroje“ </a:t>
            </a:r>
          </a:p>
        </p:txBody>
      </p:sp>
      <p:graphicFrame>
        <p:nvGraphicFramePr>
          <p:cNvPr id="4" name="Diagram 3"/>
          <p:cNvGraphicFramePr/>
          <p:nvPr/>
        </p:nvGraphicFramePr>
        <p:xfrm>
          <a:off x="566738" y="1752600"/>
          <a:ext cx="80010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pu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p:txBody>
          <a:bodyPr/>
          <a:lstStyle/>
          <a:p>
            <a:r>
              <a:rPr lang="cs-CZ" dirty="0" smtClean="0"/>
              <a:t>Modul „lidské zdroje“ </a:t>
            </a:r>
          </a:p>
        </p:txBody>
      </p:sp>
      <p:graphicFrame>
        <p:nvGraphicFramePr>
          <p:cNvPr id="4" name="Diagram 3"/>
          <p:cNvGraphicFramePr/>
          <p:nvPr/>
        </p:nvGraphicFramePr>
        <p:xfrm>
          <a:off x="566738" y="1752600"/>
          <a:ext cx="80010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pu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pt-BR" dirty="0" smtClean="0"/>
              <a:t>Finanční modul </a:t>
            </a:r>
            <a:endParaRPr lang="cs-CZ" dirty="0" smtClean="0"/>
          </a:p>
        </p:txBody>
      </p:sp>
      <p:sp>
        <p:nvSpPr>
          <p:cNvPr id="5" name="Zástupný symbol pro obsah 4"/>
          <p:cNvSpPr>
            <a:spLocks noGrp="1"/>
          </p:cNvSpPr>
          <p:nvPr>
            <p:ph idx="1"/>
          </p:nvPr>
        </p:nvSpPr>
        <p:spPr>
          <a:xfrm>
            <a:off x="566738" y="1628800"/>
            <a:ext cx="8001000" cy="4968552"/>
          </a:xfrm>
        </p:spPr>
        <p:txBody>
          <a:bodyPr>
            <a:normAutofit/>
          </a:bodyPr>
          <a:lstStyle/>
          <a:p>
            <a:pPr>
              <a:lnSpc>
                <a:spcPct val="120000"/>
              </a:lnSpc>
            </a:pPr>
            <a:r>
              <a:rPr lang="cs-CZ" dirty="0" smtClean="0"/>
              <a:t>rozpočtové účetnictví;</a:t>
            </a:r>
          </a:p>
          <a:p>
            <a:r>
              <a:rPr lang="cs-CZ" dirty="0" smtClean="0"/>
              <a:t>knihy analytické evidence a dílčích činností;</a:t>
            </a:r>
          </a:p>
          <a:p>
            <a:r>
              <a:rPr lang="cs-CZ" dirty="0" smtClean="0"/>
              <a:t>rozpočetnictví;</a:t>
            </a:r>
          </a:p>
          <a:p>
            <a:r>
              <a:rPr lang="cs-CZ" dirty="0" smtClean="0"/>
              <a:t>pohledávky;</a:t>
            </a:r>
          </a:p>
          <a:p>
            <a:r>
              <a:rPr lang="cs-CZ" dirty="0" smtClean="0"/>
              <a:t>závazky;</a:t>
            </a:r>
          </a:p>
          <a:p>
            <a:r>
              <a:rPr lang="cs-CZ" dirty="0" smtClean="0"/>
              <a:t>banka;</a:t>
            </a:r>
          </a:p>
          <a:p>
            <a:r>
              <a:rPr lang="cs-CZ" dirty="0" smtClean="0"/>
              <a:t>pokladna.</a:t>
            </a:r>
            <a:endParaRPr lang="cs-CZ" dirty="0"/>
          </a:p>
        </p:txBody>
      </p:sp>
    </p:spTree>
  </p:cSld>
  <p:clrMapOvr>
    <a:masterClrMapping/>
  </p:clrMapOvr>
  <p:transition>
    <p:pu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pt-BR" dirty="0" smtClean="0"/>
              <a:t>Modul „controlling“</a:t>
            </a:r>
            <a:endParaRPr lang="cs-CZ" dirty="0" smtClean="0"/>
          </a:p>
        </p:txBody>
      </p:sp>
      <p:sp>
        <p:nvSpPr>
          <p:cNvPr id="5" name="Zástupný symbol pro obsah 4"/>
          <p:cNvSpPr>
            <a:spLocks noGrp="1"/>
          </p:cNvSpPr>
          <p:nvPr>
            <p:ph idx="1"/>
          </p:nvPr>
        </p:nvSpPr>
        <p:spPr>
          <a:xfrm>
            <a:off x="566738" y="1628800"/>
            <a:ext cx="8001000" cy="4968552"/>
          </a:xfrm>
        </p:spPr>
        <p:txBody>
          <a:bodyPr>
            <a:normAutofit fontScale="55000" lnSpcReduction="20000"/>
          </a:bodyPr>
          <a:lstStyle/>
          <a:p>
            <a:pPr>
              <a:lnSpc>
                <a:spcPct val="120000"/>
              </a:lnSpc>
            </a:pPr>
            <a:r>
              <a:rPr lang="cs-CZ" dirty="0" smtClean="0"/>
              <a:t>modelování;</a:t>
            </a:r>
          </a:p>
          <a:p>
            <a:pPr>
              <a:lnSpc>
                <a:spcPct val="120000"/>
              </a:lnSpc>
            </a:pPr>
            <a:r>
              <a:rPr lang="cs-CZ" dirty="0" smtClean="0"/>
              <a:t>rozpočtového výhledu;</a:t>
            </a:r>
          </a:p>
          <a:p>
            <a:pPr>
              <a:lnSpc>
                <a:spcPct val="120000"/>
              </a:lnSpc>
            </a:pPr>
            <a:r>
              <a:rPr lang="cs-CZ" dirty="0" smtClean="0"/>
              <a:t>rozpočtu;</a:t>
            </a:r>
          </a:p>
          <a:p>
            <a:pPr>
              <a:lnSpc>
                <a:spcPct val="120000"/>
              </a:lnSpc>
            </a:pPr>
            <a:r>
              <a:rPr lang="cs-CZ" dirty="0" smtClean="0"/>
              <a:t>schvalování rozpočtu a jeho rozpis;</a:t>
            </a:r>
          </a:p>
          <a:p>
            <a:pPr>
              <a:lnSpc>
                <a:spcPct val="120000"/>
              </a:lnSpc>
            </a:pPr>
            <a:r>
              <a:rPr lang="cs-CZ" dirty="0" smtClean="0"/>
              <a:t>úpravy schváleného rozpočtu;</a:t>
            </a:r>
          </a:p>
          <a:p>
            <a:pPr>
              <a:lnSpc>
                <a:spcPct val="120000"/>
              </a:lnSpc>
            </a:pPr>
            <a:r>
              <a:rPr lang="cs-CZ" dirty="0" smtClean="0"/>
              <a:t>controlling rozpočtu.</a:t>
            </a:r>
          </a:p>
          <a:p>
            <a:pPr>
              <a:lnSpc>
                <a:spcPct val="120000"/>
              </a:lnSpc>
            </a:pPr>
            <a:r>
              <a:rPr lang="cs-CZ" dirty="0" smtClean="0"/>
              <a:t>Manažerský modul je určen pro:</a:t>
            </a:r>
          </a:p>
          <a:p>
            <a:pPr>
              <a:lnSpc>
                <a:spcPct val="120000"/>
              </a:lnSpc>
            </a:pPr>
            <a:r>
              <a:rPr lang="cs-CZ" dirty="0" smtClean="0"/>
              <a:t>podpora strategického a taktického rozhodování</a:t>
            </a:r>
          </a:p>
          <a:p>
            <a:pPr>
              <a:lnSpc>
                <a:spcPct val="120000"/>
              </a:lnSpc>
            </a:pPr>
            <a:r>
              <a:rPr lang="cs-CZ" dirty="0" smtClean="0"/>
              <a:t>dimenzionální modelování</a:t>
            </a:r>
          </a:p>
          <a:p>
            <a:pPr>
              <a:lnSpc>
                <a:spcPct val="120000"/>
              </a:lnSpc>
            </a:pPr>
            <a:r>
              <a:rPr lang="cs-CZ" dirty="0" smtClean="0"/>
              <a:t>typové skupiny úloh:</a:t>
            </a:r>
          </a:p>
          <a:p>
            <a:pPr>
              <a:lnSpc>
                <a:spcPct val="120000"/>
              </a:lnSpc>
            </a:pPr>
            <a:r>
              <a:rPr lang="cs-CZ" dirty="0" smtClean="0"/>
              <a:t>finanční účetnictví.</a:t>
            </a:r>
          </a:p>
          <a:p>
            <a:pPr>
              <a:lnSpc>
                <a:spcPct val="120000"/>
              </a:lnSpc>
            </a:pPr>
            <a:r>
              <a:rPr lang="cs-CZ" dirty="0" smtClean="0"/>
              <a:t>majetek.</a:t>
            </a:r>
          </a:p>
          <a:p>
            <a:pPr>
              <a:lnSpc>
                <a:spcPct val="120000"/>
              </a:lnSpc>
            </a:pPr>
            <a:r>
              <a:rPr lang="cs-CZ" dirty="0" smtClean="0"/>
              <a:t>lidské zdroje.</a:t>
            </a:r>
          </a:p>
          <a:p>
            <a:pPr>
              <a:lnSpc>
                <a:spcPct val="120000"/>
              </a:lnSpc>
            </a:pPr>
            <a:r>
              <a:rPr lang="cs-CZ" dirty="0" smtClean="0"/>
              <a:t>prodej.</a:t>
            </a:r>
          </a:p>
          <a:p>
            <a:pPr>
              <a:lnSpc>
                <a:spcPct val="120000"/>
              </a:lnSpc>
            </a:pPr>
            <a:r>
              <a:rPr lang="cs-CZ" dirty="0" smtClean="0"/>
              <a:t>nákup.</a:t>
            </a:r>
            <a:endParaRPr lang="cs-CZ" dirty="0"/>
          </a:p>
        </p:txBody>
      </p:sp>
    </p:spTree>
  </p:cSld>
  <p:clrMapOvr>
    <a:masterClrMapping/>
  </p:clrMapOvr>
  <p:transition>
    <p:push/>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r>
              <a:rPr lang="cs-CZ" sz="3200" dirty="0" smtClean="0"/>
              <a:t>Děkuji za pozornost.</a:t>
            </a:r>
          </a:p>
          <a:p>
            <a:r>
              <a:rPr lang="cs-CZ" sz="3200" dirty="0" smtClean="0"/>
              <a:t>Otázky?</a:t>
            </a:r>
            <a:endParaRPr lang="cs-CZ" sz="3200" dirty="0"/>
          </a:p>
        </p:txBody>
      </p:sp>
    </p:spTree>
    <p:extLst>
      <p:ext uri="{BB962C8B-B14F-4D97-AF65-F5344CB8AC3E}">
        <p14:creationId xmlns:p14="http://schemas.microsoft.com/office/powerpoint/2010/main" val="4114859902"/>
      </p:ext>
    </p:extLst>
  </p:cSld>
  <p:clrMapOvr>
    <a:masterClrMapping/>
  </p:clrMapOvr>
  <p:transition>
    <p:pu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cs-CZ" sz="3600" smtClean="0"/>
              <a:t>INFORMAČNÍ SYSTÉMY</a:t>
            </a:r>
            <a:br>
              <a:rPr lang="cs-CZ" sz="3600" smtClean="0"/>
            </a:br>
            <a:r>
              <a:rPr lang="cs-CZ" sz="3600" smtClean="0"/>
              <a:t>VE VEŘEJNÉ SPRÁVĚ</a:t>
            </a:r>
            <a:endParaRPr lang="cs-CZ" sz="3700" smtClean="0"/>
          </a:p>
        </p:txBody>
      </p:sp>
      <p:sp>
        <p:nvSpPr>
          <p:cNvPr id="4099" name="Rectangle 3"/>
          <p:cNvSpPr>
            <a:spLocks noGrp="1" noChangeArrowheads="1"/>
          </p:cNvSpPr>
          <p:nvPr>
            <p:ph type="subTitle" idx="1"/>
          </p:nvPr>
        </p:nvSpPr>
        <p:spPr>
          <a:xfrm>
            <a:off x="1447800" y="3429000"/>
            <a:ext cx="7010400" cy="1295400"/>
          </a:xfrm>
        </p:spPr>
        <p:txBody>
          <a:bodyPr/>
          <a:lstStyle/>
          <a:p>
            <a:pPr eaLnBrk="1" hangingPunct="1"/>
            <a:r>
              <a:rPr lang="cs-CZ" dirty="0" smtClean="0"/>
              <a:t>Provozní systémy</a:t>
            </a:r>
          </a:p>
        </p:txBody>
      </p:sp>
    </p:spTree>
  </p:cSld>
  <p:clrMapOvr>
    <a:masterClrMapping/>
  </p:clrMapOvr>
  <p:transition>
    <p:pu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cs-CZ" sz="3400" dirty="0" smtClean="0"/>
              <a:t>Provozní informační systém </a:t>
            </a:r>
          </a:p>
        </p:txBody>
      </p:sp>
      <p:graphicFrame>
        <p:nvGraphicFramePr>
          <p:cNvPr id="4" name="Diagram 3"/>
          <p:cNvGraphicFramePr/>
          <p:nvPr/>
        </p:nvGraphicFramePr>
        <p:xfrm>
          <a:off x="566738" y="1752600"/>
          <a:ext cx="80010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p:txBody>
          <a:bodyPr/>
          <a:lstStyle/>
          <a:p>
            <a:r>
              <a:rPr lang="cs-CZ" dirty="0" smtClean="0"/>
              <a:t>Provozní IS</a:t>
            </a:r>
          </a:p>
        </p:txBody>
      </p:sp>
      <p:sp>
        <p:nvSpPr>
          <p:cNvPr id="6147" name="Rectangle 3"/>
          <p:cNvSpPr>
            <a:spLocks noGrp="1" noChangeArrowheads="1"/>
          </p:cNvSpPr>
          <p:nvPr>
            <p:ph type="body" idx="4294967295"/>
          </p:nvPr>
        </p:nvSpPr>
        <p:spPr>
          <a:xfrm>
            <a:off x="566738" y="1556792"/>
            <a:ext cx="8397750" cy="1296144"/>
          </a:xfrm>
        </p:spPr>
        <p:txBody>
          <a:bodyPr>
            <a:normAutofit fontScale="92500"/>
          </a:bodyPr>
          <a:lstStyle/>
          <a:p>
            <a:pPr>
              <a:lnSpc>
                <a:spcPct val="110000"/>
              </a:lnSpc>
            </a:pPr>
            <a:r>
              <a:rPr lang="cs-CZ" sz="2000" dirty="0" smtClean="0"/>
              <a:t>mají-li vazby na ISVS jsou popisovány v informační koncepci obdobně jako ISVS, popř. jsou popisovány pouze tyto vazby</a:t>
            </a:r>
          </a:p>
          <a:p>
            <a:pPr>
              <a:lnSpc>
                <a:spcPct val="110000"/>
              </a:lnSpc>
            </a:pPr>
            <a:r>
              <a:rPr lang="cs-CZ" sz="2000" dirty="0" smtClean="0"/>
              <a:t>nemají-li vazby na ISVS, nemusí být popisovány v informační koncepci.</a:t>
            </a:r>
          </a:p>
        </p:txBody>
      </p:sp>
      <p:pic>
        <p:nvPicPr>
          <p:cNvPr id="4" name="Obrázek 3"/>
          <p:cNvPicPr/>
          <p:nvPr/>
        </p:nvPicPr>
        <p:blipFill>
          <a:blip r:embed="rId2" cstate="print"/>
          <a:srcRect/>
          <a:stretch>
            <a:fillRect/>
          </a:stretch>
        </p:blipFill>
        <p:spPr bwMode="auto">
          <a:xfrm>
            <a:off x="1835696" y="2780928"/>
            <a:ext cx="5048250" cy="3476625"/>
          </a:xfrm>
          <a:prstGeom prst="rect">
            <a:avLst/>
          </a:prstGeom>
          <a:noFill/>
          <a:ln w="9525">
            <a:noFill/>
            <a:miter lim="800000"/>
            <a:headEnd/>
            <a:tailEnd/>
          </a:ln>
        </p:spPr>
      </p:pic>
      <p:sp>
        <p:nvSpPr>
          <p:cNvPr id="5" name="Obdélník 4"/>
          <p:cNvSpPr/>
          <p:nvPr/>
        </p:nvSpPr>
        <p:spPr>
          <a:xfrm>
            <a:off x="6300192" y="6309320"/>
            <a:ext cx="1758815" cy="253916"/>
          </a:xfrm>
          <a:prstGeom prst="rect">
            <a:avLst/>
          </a:prstGeom>
        </p:spPr>
        <p:txBody>
          <a:bodyPr wrap="none">
            <a:spAutoFit/>
          </a:bodyPr>
          <a:lstStyle/>
          <a:p>
            <a:r>
              <a:rPr lang="cs-CZ" sz="1050" b="1" dirty="0" smtClean="0">
                <a:latin typeface="Arial" pitchFamily="34" charset="0"/>
              </a:rPr>
              <a:t>Systém </a:t>
            </a:r>
            <a:r>
              <a:rPr lang="cs-CZ" sz="1050" b="1" dirty="0" err="1" smtClean="0">
                <a:latin typeface="Arial" pitchFamily="34" charset="0"/>
              </a:rPr>
              <a:t>Orsoft</a:t>
            </a:r>
            <a:r>
              <a:rPr lang="cs-CZ" sz="1050" b="1" dirty="0" smtClean="0">
                <a:latin typeface="Arial" pitchFamily="34" charset="0"/>
              </a:rPr>
              <a:t> RADNICE</a:t>
            </a:r>
            <a:endParaRPr lang="cs-CZ" sz="1050" b="1" dirty="0">
              <a:latin typeface="Arial" pitchFamily="34" charset="0"/>
            </a:endParaRPr>
          </a:p>
        </p:txBody>
      </p:sp>
    </p:spTree>
  </p:cSld>
  <p:clrMapOvr>
    <a:masterClrMapping/>
  </p:clrMapOvr>
  <p:transition>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p:txBody>
          <a:bodyPr/>
          <a:lstStyle/>
          <a:p>
            <a:r>
              <a:rPr lang="cs-CZ" dirty="0" smtClean="0"/>
              <a:t>Modul „správa majetku“</a:t>
            </a:r>
          </a:p>
        </p:txBody>
      </p:sp>
      <p:graphicFrame>
        <p:nvGraphicFramePr>
          <p:cNvPr id="4" name="Diagram 3"/>
          <p:cNvGraphicFramePr/>
          <p:nvPr/>
        </p:nvGraphicFramePr>
        <p:xfrm>
          <a:off x="566738" y="1752600"/>
          <a:ext cx="80010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p:txBody>
          <a:bodyPr/>
          <a:lstStyle/>
          <a:p>
            <a:r>
              <a:rPr lang="cs-CZ" dirty="0" smtClean="0"/>
              <a:t>Modul „správa majetku“</a:t>
            </a:r>
          </a:p>
        </p:txBody>
      </p:sp>
      <p:graphicFrame>
        <p:nvGraphicFramePr>
          <p:cNvPr id="4" name="Diagram 3"/>
          <p:cNvGraphicFramePr/>
          <p:nvPr/>
        </p:nvGraphicFramePr>
        <p:xfrm>
          <a:off x="566738" y="1752600"/>
          <a:ext cx="80010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pu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p:txBody>
          <a:bodyPr/>
          <a:lstStyle/>
          <a:p>
            <a:r>
              <a:rPr lang="cs-CZ" dirty="0" smtClean="0"/>
              <a:t>Modul „logistika“</a:t>
            </a:r>
          </a:p>
        </p:txBody>
      </p:sp>
      <p:graphicFrame>
        <p:nvGraphicFramePr>
          <p:cNvPr id="4" name="Diagram 3"/>
          <p:cNvGraphicFramePr/>
          <p:nvPr/>
        </p:nvGraphicFramePr>
        <p:xfrm>
          <a:off x="566738" y="1752600"/>
          <a:ext cx="80010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p:txBody>
          <a:bodyPr/>
          <a:lstStyle/>
          <a:p>
            <a:r>
              <a:rPr lang="cs-CZ" dirty="0" smtClean="0"/>
              <a:t>Modul „logistika“</a:t>
            </a:r>
          </a:p>
        </p:txBody>
      </p:sp>
      <p:graphicFrame>
        <p:nvGraphicFramePr>
          <p:cNvPr id="4" name="Diagram 3"/>
          <p:cNvGraphicFramePr/>
          <p:nvPr/>
        </p:nvGraphicFramePr>
        <p:xfrm>
          <a:off x="566738" y="1752600"/>
          <a:ext cx="80010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cs-CZ" dirty="0" smtClean="0"/>
              <a:t>Modul „prodej“ </a:t>
            </a:r>
          </a:p>
        </p:txBody>
      </p:sp>
      <p:sp>
        <p:nvSpPr>
          <p:cNvPr id="5" name="Zástupný symbol pro obsah 4"/>
          <p:cNvSpPr>
            <a:spLocks noGrp="1"/>
          </p:cNvSpPr>
          <p:nvPr>
            <p:ph idx="1"/>
          </p:nvPr>
        </p:nvSpPr>
        <p:spPr>
          <a:xfrm>
            <a:off x="566738" y="1752600"/>
            <a:ext cx="8001000" cy="4556720"/>
          </a:xfrm>
        </p:spPr>
        <p:txBody>
          <a:bodyPr>
            <a:normAutofit/>
          </a:bodyPr>
          <a:lstStyle/>
          <a:p>
            <a:r>
              <a:rPr lang="cs-CZ" dirty="0" smtClean="0"/>
              <a:t>umožňuje řízení prodeje:</a:t>
            </a:r>
          </a:p>
          <a:p>
            <a:pPr lvl="1"/>
            <a:r>
              <a:rPr lang="cs-CZ" dirty="0" smtClean="0"/>
              <a:t>nabídky;</a:t>
            </a:r>
          </a:p>
          <a:p>
            <a:pPr lvl="1"/>
            <a:r>
              <a:rPr lang="cs-CZ" dirty="0" smtClean="0"/>
              <a:t>poptávky;</a:t>
            </a:r>
          </a:p>
          <a:p>
            <a:pPr lvl="1"/>
            <a:r>
              <a:rPr lang="cs-CZ" dirty="0" smtClean="0"/>
              <a:t>objednávky;</a:t>
            </a:r>
          </a:p>
          <a:p>
            <a:pPr lvl="1"/>
            <a:r>
              <a:rPr lang="cs-CZ" dirty="0" smtClean="0"/>
              <a:t>smlouvy;</a:t>
            </a:r>
          </a:p>
          <a:p>
            <a:pPr lvl="1"/>
            <a:r>
              <a:rPr lang="cs-CZ" dirty="0" smtClean="0"/>
              <a:t>dodací listy;</a:t>
            </a:r>
          </a:p>
          <a:p>
            <a:pPr lvl="1"/>
            <a:r>
              <a:rPr lang="cs-CZ" dirty="0" smtClean="0"/>
              <a:t>faktury;</a:t>
            </a:r>
          </a:p>
          <a:p>
            <a:pPr lvl="1"/>
            <a:r>
              <a:rPr lang="cs-CZ" dirty="0" smtClean="0"/>
              <a:t>statistiky.</a:t>
            </a:r>
            <a:endParaRPr lang="cs-CZ" dirty="0"/>
          </a:p>
        </p:txBody>
      </p:sp>
    </p:spTree>
  </p:cSld>
  <p:clrMapOvr>
    <a:masterClrMapping/>
  </p:clrMapOvr>
  <p:transition>
    <p:push/>
  </p:transition>
</p:sld>
</file>

<file path=ppt/theme/theme1.xml><?xml version="1.0" encoding="utf-8"?>
<a:theme xmlns:a="http://schemas.openxmlformats.org/drawingml/2006/main" name="2_Profil">
  <a:themeElements>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2_Profil">
      <a:majorFont>
        <a:latin typeface=""/>
        <a:ea typeface=""/>
        <a:cs typeface=""/>
      </a:majorFont>
      <a:minorFont>
        <a:latin typeface=""/>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644</TotalTime>
  <Words>670</Words>
  <Application>Microsoft Office PowerPoint</Application>
  <PresentationFormat>Předvádění na obrazovce (4:3)</PresentationFormat>
  <Paragraphs>114</Paragraphs>
  <Slides>16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16</vt:i4>
      </vt:variant>
    </vt:vector>
  </HeadingPairs>
  <TitlesOfParts>
    <vt:vector size="20" baseType="lpstr">
      <vt:lpstr>Arial</vt:lpstr>
      <vt:lpstr>Verdana</vt:lpstr>
      <vt:lpstr>Wingdings</vt:lpstr>
      <vt:lpstr>2_Profil</vt:lpstr>
      <vt:lpstr>INFORMAČNÍ SYSTÉMY VE VEŘEJNÉ SPRÁVĚ</vt:lpstr>
      <vt:lpstr>INFORMAČNÍ SYSTÉMY VE VEŘEJNÉ SPRÁVĚ</vt:lpstr>
      <vt:lpstr>Provozní informační systém </vt:lpstr>
      <vt:lpstr>Provozní IS</vt:lpstr>
      <vt:lpstr>Modul „správa majetku“</vt:lpstr>
      <vt:lpstr>Modul „správa majetku“</vt:lpstr>
      <vt:lpstr>Modul „logistika“</vt:lpstr>
      <vt:lpstr>Modul „logistika“</vt:lpstr>
      <vt:lpstr>Modul „prodej“ </vt:lpstr>
      <vt:lpstr>Modul „samospráva a státní správa“</vt:lpstr>
      <vt:lpstr>Modul „lidské zdroje“ </vt:lpstr>
      <vt:lpstr>Modul „lidské zdroje“ </vt:lpstr>
      <vt:lpstr>Modul „lidské zdroje“ </vt:lpstr>
      <vt:lpstr>Finanční modul </vt:lpstr>
      <vt:lpstr>Modul „controlling“</vt:lpstr>
      <vt:lpstr>Prezentace aplikace PowerPoint</vt:lpstr>
    </vt:vector>
  </TitlesOfParts>
  <Company>OPF Karviná</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ISVS6</dc:title>
  <dc:creator>Roman Šperka</dc:creator>
  <cp:lastModifiedBy>Roman Šperka</cp:lastModifiedBy>
  <cp:revision>88</cp:revision>
  <dcterms:created xsi:type="dcterms:W3CDTF">2004-02-25T14:21:30Z</dcterms:created>
  <dcterms:modified xsi:type="dcterms:W3CDTF">2017-04-06T14:14:28Z</dcterms:modified>
</cp:coreProperties>
</file>