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261" r:id="rId4"/>
    <p:sldId id="262" r:id="rId5"/>
    <p:sldId id="263" r:id="rId6"/>
    <p:sldId id="26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295" r:id="rId26"/>
    <p:sldId id="296" r:id="rId27"/>
    <p:sldId id="297" r:id="rId28"/>
    <p:sldId id="298" r:id="rId29"/>
    <p:sldId id="349" r:id="rId30"/>
    <p:sldId id="299" r:id="rId31"/>
    <p:sldId id="372" r:id="rId32"/>
    <p:sldId id="373" r:id="rId33"/>
    <p:sldId id="374" r:id="rId34"/>
    <p:sldId id="375" r:id="rId35"/>
    <p:sldId id="377" r:id="rId36"/>
    <p:sldId id="376" r:id="rId37"/>
    <p:sldId id="300" r:id="rId38"/>
    <p:sldId id="379" r:id="rId39"/>
    <p:sldId id="380" r:id="rId40"/>
    <p:sldId id="381" r:id="rId41"/>
    <p:sldId id="383" r:id="rId42"/>
    <p:sldId id="382" r:id="rId43"/>
    <p:sldId id="310" r:id="rId44"/>
    <p:sldId id="385" r:id="rId45"/>
    <p:sldId id="386" r:id="rId46"/>
    <p:sldId id="384" r:id="rId47"/>
    <p:sldId id="387" r:id="rId48"/>
    <p:sldId id="388" r:id="rId49"/>
    <p:sldId id="389" r:id="rId50"/>
    <p:sldId id="390" r:id="rId51"/>
    <p:sldId id="391" r:id="rId52"/>
    <p:sldId id="392" r:id="rId53"/>
    <p:sldId id="338" r:id="rId54"/>
    <p:sldId id="393" r:id="rId55"/>
    <p:sldId id="339" r:id="rId56"/>
    <p:sldId id="394" r:id="rId57"/>
    <p:sldId id="343" r:id="rId58"/>
    <p:sldId id="395" r:id="rId59"/>
    <p:sldId id="396" r:id="rId60"/>
    <p:sldId id="397" r:id="rId61"/>
    <p:sldId id="398" r:id="rId62"/>
    <p:sldId id="399" r:id="rId6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07" autoAdjust="0"/>
  </p:normalViewPr>
  <p:slideViewPr>
    <p:cSldViewPr>
      <p:cViewPr varScale="1">
        <p:scale>
          <a:sx n="104" d="100"/>
          <a:sy n="104" d="100"/>
        </p:scale>
        <p:origin x="34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B6887C-6B59-44EB-942C-59EF0CA5B940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AC7B1C6C-4EE7-4106-8244-0767B63C633B}">
      <dgm:prSet/>
      <dgm:spPr/>
      <dgm:t>
        <a:bodyPr/>
        <a:lstStyle/>
        <a:p>
          <a:pPr rtl="0"/>
          <a:r>
            <a:rPr lang="cs-CZ" dirty="0" smtClean="0"/>
            <a:t>hardware</a:t>
          </a:r>
          <a:endParaRPr lang="cs-CZ" dirty="0"/>
        </a:p>
      </dgm:t>
    </dgm:pt>
    <dgm:pt modelId="{1542FA7C-8A2B-4808-A3E5-16E07E760A6F}" type="parTrans" cxnId="{C33D0976-7DD4-4086-8216-DC3B8BF94927}">
      <dgm:prSet/>
      <dgm:spPr/>
      <dgm:t>
        <a:bodyPr/>
        <a:lstStyle/>
        <a:p>
          <a:endParaRPr lang="cs-CZ"/>
        </a:p>
      </dgm:t>
    </dgm:pt>
    <dgm:pt modelId="{85999F0D-CAA1-4C17-8C34-3C1DE046F5A3}" type="sibTrans" cxnId="{C33D0976-7DD4-4086-8216-DC3B8BF94927}">
      <dgm:prSet/>
      <dgm:spPr/>
      <dgm:t>
        <a:bodyPr/>
        <a:lstStyle/>
        <a:p>
          <a:endParaRPr lang="cs-CZ"/>
        </a:p>
      </dgm:t>
    </dgm:pt>
    <dgm:pt modelId="{E9A03DD2-7EE2-4F52-98A5-CC98572A8E61}">
      <dgm:prSet/>
      <dgm:spPr/>
      <dgm:t>
        <a:bodyPr/>
        <a:lstStyle/>
        <a:p>
          <a:pPr rtl="0"/>
          <a:r>
            <a:rPr lang="cs-CZ" dirty="0" smtClean="0"/>
            <a:t>procesor, paměti, terminály, telekomunikace atd.</a:t>
          </a:r>
          <a:endParaRPr lang="cs-CZ" dirty="0"/>
        </a:p>
      </dgm:t>
    </dgm:pt>
    <dgm:pt modelId="{BB537382-AC0D-456B-9908-54A9C593C033}" type="parTrans" cxnId="{0175660D-E5C5-42E6-8DD5-B923314678ED}">
      <dgm:prSet/>
      <dgm:spPr/>
      <dgm:t>
        <a:bodyPr/>
        <a:lstStyle/>
        <a:p>
          <a:endParaRPr lang="cs-CZ"/>
        </a:p>
      </dgm:t>
    </dgm:pt>
    <dgm:pt modelId="{1F96DB7C-D726-4D78-B5EA-9780F294E216}" type="sibTrans" cxnId="{0175660D-E5C5-42E6-8DD5-B923314678ED}">
      <dgm:prSet/>
      <dgm:spPr/>
      <dgm:t>
        <a:bodyPr/>
        <a:lstStyle/>
        <a:p>
          <a:endParaRPr lang="cs-CZ"/>
        </a:p>
      </dgm:t>
    </dgm:pt>
    <dgm:pt modelId="{B9D2E5FD-CEFA-44F0-8C49-71438EB9CA83}">
      <dgm:prSet/>
      <dgm:spPr/>
      <dgm:t>
        <a:bodyPr/>
        <a:lstStyle/>
        <a:p>
          <a:pPr rtl="0"/>
          <a:r>
            <a:rPr lang="cs-CZ" dirty="0" smtClean="0"/>
            <a:t>software</a:t>
          </a:r>
          <a:endParaRPr lang="cs-CZ" dirty="0"/>
        </a:p>
      </dgm:t>
    </dgm:pt>
    <dgm:pt modelId="{F2F1ADB6-3659-4368-86D2-0A96801D42F8}" type="parTrans" cxnId="{9B45F136-9250-41F2-8A2D-D33C64111C52}">
      <dgm:prSet/>
      <dgm:spPr/>
      <dgm:t>
        <a:bodyPr/>
        <a:lstStyle/>
        <a:p>
          <a:endParaRPr lang="cs-CZ"/>
        </a:p>
      </dgm:t>
    </dgm:pt>
    <dgm:pt modelId="{33D8569B-7875-4F3D-9FED-A029558A9D68}" type="sibTrans" cxnId="{9B45F136-9250-41F2-8A2D-D33C64111C52}">
      <dgm:prSet/>
      <dgm:spPr/>
      <dgm:t>
        <a:bodyPr/>
        <a:lstStyle/>
        <a:p>
          <a:endParaRPr lang="cs-CZ"/>
        </a:p>
      </dgm:t>
    </dgm:pt>
    <dgm:pt modelId="{233A567E-C985-433C-A3E1-B15F36859A27}">
      <dgm:prSet/>
      <dgm:spPr/>
      <dgm:t>
        <a:bodyPr/>
        <a:lstStyle/>
        <a:p>
          <a:pPr rtl="0"/>
          <a:r>
            <a:rPr lang="cs-CZ" dirty="0" smtClean="0"/>
            <a:t>aplikační programy,</a:t>
          </a:r>
          <a:endParaRPr lang="cs-CZ" dirty="0"/>
        </a:p>
      </dgm:t>
    </dgm:pt>
    <dgm:pt modelId="{E5A48024-F8C8-4DF8-8FA6-1F10CD9AEF42}" type="parTrans" cxnId="{4E087588-5C25-4DF9-8FB6-C93904B21428}">
      <dgm:prSet/>
      <dgm:spPr/>
      <dgm:t>
        <a:bodyPr/>
        <a:lstStyle/>
        <a:p>
          <a:endParaRPr lang="cs-CZ"/>
        </a:p>
      </dgm:t>
    </dgm:pt>
    <dgm:pt modelId="{796B55DE-A7FC-4D0E-869F-5127A4369E2B}" type="sibTrans" cxnId="{4E087588-5C25-4DF9-8FB6-C93904B21428}">
      <dgm:prSet/>
      <dgm:spPr/>
      <dgm:t>
        <a:bodyPr/>
        <a:lstStyle/>
        <a:p>
          <a:endParaRPr lang="cs-CZ"/>
        </a:p>
      </dgm:t>
    </dgm:pt>
    <dgm:pt modelId="{9A43E598-A687-4A14-B110-6F741E8B98AC}">
      <dgm:prSet/>
      <dgm:spPr/>
      <dgm:t>
        <a:bodyPr/>
        <a:lstStyle/>
        <a:p>
          <a:pPr rtl="0"/>
          <a:r>
            <a:rPr lang="cs-CZ" dirty="0" smtClean="0"/>
            <a:t>operační systém atd.</a:t>
          </a:r>
          <a:endParaRPr lang="cs-CZ" dirty="0"/>
        </a:p>
      </dgm:t>
    </dgm:pt>
    <dgm:pt modelId="{CD847631-DA98-471B-8FFF-67E1D08B3F71}" type="parTrans" cxnId="{296D67FD-7AD5-49FA-8A46-19236CA13213}">
      <dgm:prSet/>
      <dgm:spPr/>
      <dgm:t>
        <a:bodyPr/>
        <a:lstStyle/>
        <a:p>
          <a:endParaRPr lang="cs-CZ"/>
        </a:p>
      </dgm:t>
    </dgm:pt>
    <dgm:pt modelId="{0C0DCAA5-E970-404E-92C2-8440D53F3515}" type="sibTrans" cxnId="{296D67FD-7AD5-49FA-8A46-19236CA13213}">
      <dgm:prSet/>
      <dgm:spPr/>
      <dgm:t>
        <a:bodyPr/>
        <a:lstStyle/>
        <a:p>
          <a:endParaRPr lang="cs-CZ"/>
        </a:p>
      </dgm:t>
    </dgm:pt>
    <dgm:pt modelId="{BD357AB5-3B42-4043-8FCD-90C0470838BF}">
      <dgm:prSet/>
      <dgm:spPr/>
      <dgm:t>
        <a:bodyPr/>
        <a:lstStyle/>
        <a:p>
          <a:pPr rtl="0"/>
          <a:r>
            <a:rPr lang="cs-CZ" dirty="0" smtClean="0"/>
            <a:t>data</a:t>
          </a:r>
          <a:endParaRPr lang="cs-CZ" dirty="0"/>
        </a:p>
      </dgm:t>
    </dgm:pt>
    <dgm:pt modelId="{FB40DC07-7D24-429B-BA9E-76BF6B114210}" type="parTrans" cxnId="{6A887F9B-6C07-4BD2-8211-B1E402FAE866}">
      <dgm:prSet/>
      <dgm:spPr/>
      <dgm:t>
        <a:bodyPr/>
        <a:lstStyle/>
        <a:p>
          <a:endParaRPr lang="cs-CZ"/>
        </a:p>
      </dgm:t>
    </dgm:pt>
    <dgm:pt modelId="{1816C8B0-1D53-4EE2-8A9C-B1CDB08D419C}" type="sibTrans" cxnId="{6A887F9B-6C07-4BD2-8211-B1E402FAE866}">
      <dgm:prSet/>
      <dgm:spPr/>
      <dgm:t>
        <a:bodyPr/>
        <a:lstStyle/>
        <a:p>
          <a:endParaRPr lang="cs-CZ"/>
        </a:p>
      </dgm:t>
    </dgm:pt>
    <dgm:pt modelId="{885D9F5F-D63F-4780-8A25-A01D08D0303B}">
      <dgm:prSet/>
      <dgm:spPr/>
      <dgm:t>
        <a:bodyPr/>
        <a:lstStyle/>
        <a:p>
          <a:pPr rtl="0"/>
          <a:r>
            <a:rPr lang="cs-CZ" dirty="0" smtClean="0"/>
            <a:t>data uložená v databázi, výsledky, výstupní sestavy, vstupní data atd.</a:t>
          </a:r>
          <a:endParaRPr lang="cs-CZ" dirty="0"/>
        </a:p>
      </dgm:t>
    </dgm:pt>
    <dgm:pt modelId="{987B01A1-2317-4672-8812-73E2FAEA361F}" type="parTrans" cxnId="{5F279184-7FA3-4E0D-AD72-5EE58DBF8AB3}">
      <dgm:prSet/>
      <dgm:spPr/>
      <dgm:t>
        <a:bodyPr/>
        <a:lstStyle/>
        <a:p>
          <a:endParaRPr lang="cs-CZ"/>
        </a:p>
      </dgm:t>
    </dgm:pt>
    <dgm:pt modelId="{F2A7FAD2-4601-4F68-94C4-F28C57BED0B5}" type="sibTrans" cxnId="{5F279184-7FA3-4E0D-AD72-5EE58DBF8AB3}">
      <dgm:prSet/>
      <dgm:spPr/>
      <dgm:t>
        <a:bodyPr/>
        <a:lstStyle/>
        <a:p>
          <a:endParaRPr lang="cs-CZ"/>
        </a:p>
      </dgm:t>
    </dgm:pt>
    <dgm:pt modelId="{0F6F264F-54F8-4940-9270-9B41D7C14FB6}">
      <dgm:prSet/>
      <dgm:spPr/>
      <dgm:t>
        <a:bodyPr/>
        <a:lstStyle/>
        <a:p>
          <a:pPr rtl="0"/>
          <a:r>
            <a:rPr lang="cs-CZ" dirty="0" smtClean="0"/>
            <a:t>lidé</a:t>
          </a:r>
          <a:endParaRPr lang="cs-CZ" dirty="0"/>
        </a:p>
      </dgm:t>
    </dgm:pt>
    <dgm:pt modelId="{5A355C05-832F-4EBA-AF5C-3750075BE7F8}" type="parTrans" cxnId="{F3CB28E9-948D-4ADD-814A-4A5CC1A8C3DB}">
      <dgm:prSet/>
      <dgm:spPr/>
      <dgm:t>
        <a:bodyPr/>
        <a:lstStyle/>
        <a:p>
          <a:endParaRPr lang="cs-CZ"/>
        </a:p>
      </dgm:t>
    </dgm:pt>
    <dgm:pt modelId="{61B07858-421F-4C71-BFC3-3A12B7982D56}" type="sibTrans" cxnId="{F3CB28E9-948D-4ADD-814A-4A5CC1A8C3DB}">
      <dgm:prSet/>
      <dgm:spPr/>
      <dgm:t>
        <a:bodyPr/>
        <a:lstStyle/>
        <a:p>
          <a:endParaRPr lang="cs-CZ"/>
        </a:p>
      </dgm:t>
    </dgm:pt>
    <dgm:pt modelId="{F1CDEA7C-7897-40E4-A689-2CDC2BD3EBBD}">
      <dgm:prSet/>
      <dgm:spPr/>
      <dgm:t>
        <a:bodyPr/>
        <a:lstStyle/>
        <a:p>
          <a:pPr rtl="0"/>
          <a:r>
            <a:rPr lang="cs-CZ" dirty="0" smtClean="0"/>
            <a:t>uživatelé,</a:t>
          </a:r>
          <a:endParaRPr lang="cs-CZ" dirty="0"/>
        </a:p>
      </dgm:t>
    </dgm:pt>
    <dgm:pt modelId="{C5907DF6-23C5-49E5-B63E-A0F5AD77A16E}" type="parTrans" cxnId="{9F3F5C05-5FA6-4442-969E-063400F0A261}">
      <dgm:prSet/>
      <dgm:spPr/>
      <dgm:t>
        <a:bodyPr/>
        <a:lstStyle/>
        <a:p>
          <a:endParaRPr lang="cs-CZ"/>
        </a:p>
      </dgm:t>
    </dgm:pt>
    <dgm:pt modelId="{C27BFC9F-E888-4B8D-B1FA-29F354579AE6}" type="sibTrans" cxnId="{9F3F5C05-5FA6-4442-969E-063400F0A261}">
      <dgm:prSet/>
      <dgm:spPr/>
      <dgm:t>
        <a:bodyPr/>
        <a:lstStyle/>
        <a:p>
          <a:endParaRPr lang="cs-CZ"/>
        </a:p>
      </dgm:t>
    </dgm:pt>
    <dgm:pt modelId="{555F0FC2-E96A-42E2-B9F3-002FE0B4D0A3}">
      <dgm:prSet/>
      <dgm:spPr/>
      <dgm:t>
        <a:bodyPr/>
        <a:lstStyle/>
        <a:p>
          <a:pPr rtl="0"/>
          <a:r>
            <a:rPr lang="cs-CZ" dirty="0" smtClean="0"/>
            <a:t>personál.</a:t>
          </a:r>
          <a:endParaRPr lang="cs-CZ" dirty="0"/>
        </a:p>
      </dgm:t>
    </dgm:pt>
    <dgm:pt modelId="{2D748649-6590-42FB-9305-6418FC54DE79}" type="parTrans" cxnId="{347777F5-475C-4C34-AE9A-ED24C33485A1}">
      <dgm:prSet/>
      <dgm:spPr/>
      <dgm:t>
        <a:bodyPr/>
        <a:lstStyle/>
        <a:p>
          <a:endParaRPr lang="cs-CZ"/>
        </a:p>
      </dgm:t>
    </dgm:pt>
    <dgm:pt modelId="{AFEE6059-AAE3-475A-8C1A-54F004894255}" type="sibTrans" cxnId="{347777F5-475C-4C34-AE9A-ED24C33485A1}">
      <dgm:prSet/>
      <dgm:spPr/>
      <dgm:t>
        <a:bodyPr/>
        <a:lstStyle/>
        <a:p>
          <a:endParaRPr lang="cs-CZ"/>
        </a:p>
      </dgm:t>
    </dgm:pt>
    <dgm:pt modelId="{86DAA19F-1A09-42BA-B3D8-33E89A906C45}" type="pres">
      <dgm:prSet presAssocID="{ECB6887C-6B59-44EB-942C-59EF0CA5B9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17EB6FB-5B1F-4282-9B7C-575D21607F88}" type="pres">
      <dgm:prSet presAssocID="{AC7B1C6C-4EE7-4106-8244-0767B63C633B}" presName="parentLin" presStyleCnt="0"/>
      <dgm:spPr/>
    </dgm:pt>
    <dgm:pt modelId="{438562F3-86BD-45B8-AA9C-667E89B772E5}" type="pres">
      <dgm:prSet presAssocID="{AC7B1C6C-4EE7-4106-8244-0767B63C633B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8825B678-D523-47FF-829C-90648ECC5F8B}" type="pres">
      <dgm:prSet presAssocID="{AC7B1C6C-4EE7-4106-8244-0767B63C633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8D334B-54F1-44D4-A4FE-F8487A54A496}" type="pres">
      <dgm:prSet presAssocID="{AC7B1C6C-4EE7-4106-8244-0767B63C633B}" presName="negativeSpace" presStyleCnt="0"/>
      <dgm:spPr/>
    </dgm:pt>
    <dgm:pt modelId="{6A3FF007-5298-4F6F-AD27-65AC998F2983}" type="pres">
      <dgm:prSet presAssocID="{AC7B1C6C-4EE7-4106-8244-0767B63C633B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2BFC79-8EB5-4829-A1E2-CFB8FE015943}" type="pres">
      <dgm:prSet presAssocID="{85999F0D-CAA1-4C17-8C34-3C1DE046F5A3}" presName="spaceBetweenRectangles" presStyleCnt="0"/>
      <dgm:spPr/>
    </dgm:pt>
    <dgm:pt modelId="{1DEC4487-6610-4B14-B50E-32D99392D0E8}" type="pres">
      <dgm:prSet presAssocID="{B9D2E5FD-CEFA-44F0-8C49-71438EB9CA83}" presName="parentLin" presStyleCnt="0"/>
      <dgm:spPr/>
    </dgm:pt>
    <dgm:pt modelId="{B04BBDD5-9760-460B-A971-D55F5ED5E3B9}" type="pres">
      <dgm:prSet presAssocID="{B9D2E5FD-CEFA-44F0-8C49-71438EB9CA83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FA476193-80C6-4B96-B34D-EFDA72DA9BB0}" type="pres">
      <dgm:prSet presAssocID="{B9D2E5FD-CEFA-44F0-8C49-71438EB9CA8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94BCF5-C64A-43CF-B21F-357B2B6DDCB5}" type="pres">
      <dgm:prSet presAssocID="{B9D2E5FD-CEFA-44F0-8C49-71438EB9CA83}" presName="negativeSpace" presStyleCnt="0"/>
      <dgm:spPr/>
    </dgm:pt>
    <dgm:pt modelId="{FAD3C605-F181-494C-A955-6E00FBB4288F}" type="pres">
      <dgm:prSet presAssocID="{B9D2E5FD-CEFA-44F0-8C49-71438EB9CA8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317803-2B12-4AB3-83F9-80AC825EF8FE}" type="pres">
      <dgm:prSet presAssocID="{33D8569B-7875-4F3D-9FED-A029558A9D68}" presName="spaceBetweenRectangles" presStyleCnt="0"/>
      <dgm:spPr/>
    </dgm:pt>
    <dgm:pt modelId="{0FD705EC-CA61-45E7-BF2B-81A4DDC0E375}" type="pres">
      <dgm:prSet presAssocID="{BD357AB5-3B42-4043-8FCD-90C0470838BF}" presName="parentLin" presStyleCnt="0"/>
      <dgm:spPr/>
    </dgm:pt>
    <dgm:pt modelId="{8AC4FA68-B59A-4355-B7F8-11D9A33CD9E7}" type="pres">
      <dgm:prSet presAssocID="{BD357AB5-3B42-4043-8FCD-90C0470838BF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430B779E-559C-4E1F-9248-BDB32F5BDFA0}" type="pres">
      <dgm:prSet presAssocID="{BD357AB5-3B42-4043-8FCD-90C0470838B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7DAF3B-525F-40D7-9798-DE5CB5C97067}" type="pres">
      <dgm:prSet presAssocID="{BD357AB5-3B42-4043-8FCD-90C0470838BF}" presName="negativeSpace" presStyleCnt="0"/>
      <dgm:spPr/>
    </dgm:pt>
    <dgm:pt modelId="{DF1E1920-106D-4C80-83A5-F896B8BE0FA8}" type="pres">
      <dgm:prSet presAssocID="{BD357AB5-3B42-4043-8FCD-90C0470838B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E49117-97D6-41C7-99FB-8624E2790DE1}" type="pres">
      <dgm:prSet presAssocID="{1816C8B0-1D53-4EE2-8A9C-B1CDB08D419C}" presName="spaceBetweenRectangles" presStyleCnt="0"/>
      <dgm:spPr/>
    </dgm:pt>
    <dgm:pt modelId="{8FB8F6C7-5045-4569-99F8-31AF50D57E47}" type="pres">
      <dgm:prSet presAssocID="{0F6F264F-54F8-4940-9270-9B41D7C14FB6}" presName="parentLin" presStyleCnt="0"/>
      <dgm:spPr/>
    </dgm:pt>
    <dgm:pt modelId="{981AC1BC-0C64-4CA6-863F-A50886F30673}" type="pres">
      <dgm:prSet presAssocID="{0F6F264F-54F8-4940-9270-9B41D7C14FB6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CA777B78-E31B-49D9-8F65-4F85E0B0F197}" type="pres">
      <dgm:prSet presAssocID="{0F6F264F-54F8-4940-9270-9B41D7C14FB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D2A711-17C4-413E-9D61-887E76F77A42}" type="pres">
      <dgm:prSet presAssocID="{0F6F264F-54F8-4940-9270-9B41D7C14FB6}" presName="negativeSpace" presStyleCnt="0"/>
      <dgm:spPr/>
    </dgm:pt>
    <dgm:pt modelId="{300B5E98-1137-476F-A382-20C6CB0D9547}" type="pres">
      <dgm:prSet presAssocID="{0F6F264F-54F8-4940-9270-9B41D7C14FB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3CB28E9-948D-4ADD-814A-4A5CC1A8C3DB}" srcId="{ECB6887C-6B59-44EB-942C-59EF0CA5B940}" destId="{0F6F264F-54F8-4940-9270-9B41D7C14FB6}" srcOrd="3" destOrd="0" parTransId="{5A355C05-832F-4EBA-AF5C-3750075BE7F8}" sibTransId="{61B07858-421F-4C71-BFC3-3A12B7982D56}"/>
    <dgm:cxn modelId="{156AB0AC-1013-43F2-BAC4-19B8C0A9B047}" type="presOf" srcId="{B9D2E5FD-CEFA-44F0-8C49-71438EB9CA83}" destId="{FA476193-80C6-4B96-B34D-EFDA72DA9BB0}" srcOrd="1" destOrd="0" presId="urn:microsoft.com/office/officeart/2005/8/layout/list1"/>
    <dgm:cxn modelId="{0175660D-E5C5-42E6-8DD5-B923314678ED}" srcId="{AC7B1C6C-4EE7-4106-8244-0767B63C633B}" destId="{E9A03DD2-7EE2-4F52-98A5-CC98572A8E61}" srcOrd="0" destOrd="0" parTransId="{BB537382-AC0D-456B-9908-54A9C593C033}" sibTransId="{1F96DB7C-D726-4D78-B5EA-9780F294E216}"/>
    <dgm:cxn modelId="{6A887F9B-6C07-4BD2-8211-B1E402FAE866}" srcId="{ECB6887C-6B59-44EB-942C-59EF0CA5B940}" destId="{BD357AB5-3B42-4043-8FCD-90C0470838BF}" srcOrd="2" destOrd="0" parTransId="{FB40DC07-7D24-429B-BA9E-76BF6B114210}" sibTransId="{1816C8B0-1D53-4EE2-8A9C-B1CDB08D419C}"/>
    <dgm:cxn modelId="{256BFEDB-EB58-402A-AF09-8A474B394013}" type="presOf" srcId="{E9A03DD2-7EE2-4F52-98A5-CC98572A8E61}" destId="{6A3FF007-5298-4F6F-AD27-65AC998F2983}" srcOrd="0" destOrd="0" presId="urn:microsoft.com/office/officeart/2005/8/layout/list1"/>
    <dgm:cxn modelId="{4D3D7ADF-3D86-475E-A186-CE2FA2D72D21}" type="presOf" srcId="{AC7B1C6C-4EE7-4106-8244-0767B63C633B}" destId="{8825B678-D523-47FF-829C-90648ECC5F8B}" srcOrd="1" destOrd="0" presId="urn:microsoft.com/office/officeart/2005/8/layout/list1"/>
    <dgm:cxn modelId="{347777F5-475C-4C34-AE9A-ED24C33485A1}" srcId="{0F6F264F-54F8-4940-9270-9B41D7C14FB6}" destId="{555F0FC2-E96A-42E2-B9F3-002FE0B4D0A3}" srcOrd="1" destOrd="0" parTransId="{2D748649-6590-42FB-9305-6418FC54DE79}" sibTransId="{AFEE6059-AAE3-475A-8C1A-54F004894255}"/>
    <dgm:cxn modelId="{F5E70686-A289-45E0-B5CE-AD124752E224}" type="presOf" srcId="{555F0FC2-E96A-42E2-B9F3-002FE0B4D0A3}" destId="{300B5E98-1137-476F-A382-20C6CB0D9547}" srcOrd="0" destOrd="1" presId="urn:microsoft.com/office/officeart/2005/8/layout/list1"/>
    <dgm:cxn modelId="{47B9E2FE-DBD4-4D32-849B-6509EDCB3D0E}" type="presOf" srcId="{0F6F264F-54F8-4940-9270-9B41D7C14FB6}" destId="{981AC1BC-0C64-4CA6-863F-A50886F30673}" srcOrd="0" destOrd="0" presId="urn:microsoft.com/office/officeart/2005/8/layout/list1"/>
    <dgm:cxn modelId="{9B45F136-9250-41F2-8A2D-D33C64111C52}" srcId="{ECB6887C-6B59-44EB-942C-59EF0CA5B940}" destId="{B9D2E5FD-CEFA-44F0-8C49-71438EB9CA83}" srcOrd="1" destOrd="0" parTransId="{F2F1ADB6-3659-4368-86D2-0A96801D42F8}" sibTransId="{33D8569B-7875-4F3D-9FED-A029558A9D68}"/>
    <dgm:cxn modelId="{AD272C6C-7812-455A-AE8A-BB6F4F208F31}" type="presOf" srcId="{AC7B1C6C-4EE7-4106-8244-0767B63C633B}" destId="{438562F3-86BD-45B8-AA9C-667E89B772E5}" srcOrd="0" destOrd="0" presId="urn:microsoft.com/office/officeart/2005/8/layout/list1"/>
    <dgm:cxn modelId="{4E087588-5C25-4DF9-8FB6-C93904B21428}" srcId="{B9D2E5FD-CEFA-44F0-8C49-71438EB9CA83}" destId="{233A567E-C985-433C-A3E1-B15F36859A27}" srcOrd="0" destOrd="0" parTransId="{E5A48024-F8C8-4DF8-8FA6-1F10CD9AEF42}" sibTransId="{796B55DE-A7FC-4D0E-869F-5127A4369E2B}"/>
    <dgm:cxn modelId="{F571E757-74C9-4BB4-AAF9-CDC4467F3918}" type="presOf" srcId="{ECB6887C-6B59-44EB-942C-59EF0CA5B940}" destId="{86DAA19F-1A09-42BA-B3D8-33E89A906C45}" srcOrd="0" destOrd="0" presId="urn:microsoft.com/office/officeart/2005/8/layout/list1"/>
    <dgm:cxn modelId="{D0A98114-826B-4329-850F-42053F3D654C}" type="presOf" srcId="{B9D2E5FD-CEFA-44F0-8C49-71438EB9CA83}" destId="{B04BBDD5-9760-460B-A971-D55F5ED5E3B9}" srcOrd="0" destOrd="0" presId="urn:microsoft.com/office/officeart/2005/8/layout/list1"/>
    <dgm:cxn modelId="{E44EBD5F-7E63-4D5D-B853-12E016885DA2}" type="presOf" srcId="{0F6F264F-54F8-4940-9270-9B41D7C14FB6}" destId="{CA777B78-E31B-49D9-8F65-4F85E0B0F197}" srcOrd="1" destOrd="0" presId="urn:microsoft.com/office/officeart/2005/8/layout/list1"/>
    <dgm:cxn modelId="{7A2A001F-EFB7-4E56-84FF-7B88D67F840C}" type="presOf" srcId="{9A43E598-A687-4A14-B110-6F741E8B98AC}" destId="{FAD3C605-F181-494C-A955-6E00FBB4288F}" srcOrd="0" destOrd="1" presId="urn:microsoft.com/office/officeart/2005/8/layout/list1"/>
    <dgm:cxn modelId="{51A5DD4E-F2AA-4118-9A9E-727373F53E98}" type="presOf" srcId="{233A567E-C985-433C-A3E1-B15F36859A27}" destId="{FAD3C605-F181-494C-A955-6E00FBB4288F}" srcOrd="0" destOrd="0" presId="urn:microsoft.com/office/officeart/2005/8/layout/list1"/>
    <dgm:cxn modelId="{296D67FD-7AD5-49FA-8A46-19236CA13213}" srcId="{B9D2E5FD-CEFA-44F0-8C49-71438EB9CA83}" destId="{9A43E598-A687-4A14-B110-6F741E8B98AC}" srcOrd="1" destOrd="0" parTransId="{CD847631-DA98-471B-8FFF-67E1D08B3F71}" sibTransId="{0C0DCAA5-E970-404E-92C2-8440D53F3515}"/>
    <dgm:cxn modelId="{170C9F40-7503-461A-B66D-6AE99051C38C}" type="presOf" srcId="{BD357AB5-3B42-4043-8FCD-90C0470838BF}" destId="{8AC4FA68-B59A-4355-B7F8-11D9A33CD9E7}" srcOrd="0" destOrd="0" presId="urn:microsoft.com/office/officeart/2005/8/layout/list1"/>
    <dgm:cxn modelId="{C33D0976-7DD4-4086-8216-DC3B8BF94927}" srcId="{ECB6887C-6B59-44EB-942C-59EF0CA5B940}" destId="{AC7B1C6C-4EE7-4106-8244-0767B63C633B}" srcOrd="0" destOrd="0" parTransId="{1542FA7C-8A2B-4808-A3E5-16E07E760A6F}" sibTransId="{85999F0D-CAA1-4C17-8C34-3C1DE046F5A3}"/>
    <dgm:cxn modelId="{D56ECEBF-26CE-4DF5-8A9F-9AB257DDB02F}" type="presOf" srcId="{F1CDEA7C-7897-40E4-A689-2CDC2BD3EBBD}" destId="{300B5E98-1137-476F-A382-20C6CB0D9547}" srcOrd="0" destOrd="0" presId="urn:microsoft.com/office/officeart/2005/8/layout/list1"/>
    <dgm:cxn modelId="{9F3F5C05-5FA6-4442-969E-063400F0A261}" srcId="{0F6F264F-54F8-4940-9270-9B41D7C14FB6}" destId="{F1CDEA7C-7897-40E4-A689-2CDC2BD3EBBD}" srcOrd="0" destOrd="0" parTransId="{C5907DF6-23C5-49E5-B63E-A0F5AD77A16E}" sibTransId="{C27BFC9F-E888-4B8D-B1FA-29F354579AE6}"/>
    <dgm:cxn modelId="{5F279184-7FA3-4E0D-AD72-5EE58DBF8AB3}" srcId="{BD357AB5-3B42-4043-8FCD-90C0470838BF}" destId="{885D9F5F-D63F-4780-8A25-A01D08D0303B}" srcOrd="0" destOrd="0" parTransId="{987B01A1-2317-4672-8812-73E2FAEA361F}" sibTransId="{F2A7FAD2-4601-4F68-94C4-F28C57BED0B5}"/>
    <dgm:cxn modelId="{305722D5-153B-4206-AA4F-5444CDF5F596}" type="presOf" srcId="{BD357AB5-3B42-4043-8FCD-90C0470838BF}" destId="{430B779E-559C-4E1F-9248-BDB32F5BDFA0}" srcOrd="1" destOrd="0" presId="urn:microsoft.com/office/officeart/2005/8/layout/list1"/>
    <dgm:cxn modelId="{D2DCA158-8160-4626-9FBD-CF950822599A}" type="presOf" srcId="{885D9F5F-D63F-4780-8A25-A01D08D0303B}" destId="{DF1E1920-106D-4C80-83A5-F896B8BE0FA8}" srcOrd="0" destOrd="0" presId="urn:microsoft.com/office/officeart/2005/8/layout/list1"/>
    <dgm:cxn modelId="{B6F1769B-803B-4392-B856-C25B65D53630}" type="presParOf" srcId="{86DAA19F-1A09-42BA-B3D8-33E89A906C45}" destId="{417EB6FB-5B1F-4282-9B7C-575D21607F88}" srcOrd="0" destOrd="0" presId="urn:microsoft.com/office/officeart/2005/8/layout/list1"/>
    <dgm:cxn modelId="{A200784A-DBCB-4394-8633-94E7AACA2255}" type="presParOf" srcId="{417EB6FB-5B1F-4282-9B7C-575D21607F88}" destId="{438562F3-86BD-45B8-AA9C-667E89B772E5}" srcOrd="0" destOrd="0" presId="urn:microsoft.com/office/officeart/2005/8/layout/list1"/>
    <dgm:cxn modelId="{126F57E4-E404-431A-9E4E-38FECC5A5C18}" type="presParOf" srcId="{417EB6FB-5B1F-4282-9B7C-575D21607F88}" destId="{8825B678-D523-47FF-829C-90648ECC5F8B}" srcOrd="1" destOrd="0" presId="urn:microsoft.com/office/officeart/2005/8/layout/list1"/>
    <dgm:cxn modelId="{32488A5C-6419-4877-ACC4-CB024B879EBB}" type="presParOf" srcId="{86DAA19F-1A09-42BA-B3D8-33E89A906C45}" destId="{E18D334B-54F1-44D4-A4FE-F8487A54A496}" srcOrd="1" destOrd="0" presId="urn:microsoft.com/office/officeart/2005/8/layout/list1"/>
    <dgm:cxn modelId="{7C9A45A8-82D0-4793-8E75-22EC9595FCAE}" type="presParOf" srcId="{86DAA19F-1A09-42BA-B3D8-33E89A906C45}" destId="{6A3FF007-5298-4F6F-AD27-65AC998F2983}" srcOrd="2" destOrd="0" presId="urn:microsoft.com/office/officeart/2005/8/layout/list1"/>
    <dgm:cxn modelId="{584DD2D1-8927-4D0E-B144-357E19938506}" type="presParOf" srcId="{86DAA19F-1A09-42BA-B3D8-33E89A906C45}" destId="{2F2BFC79-8EB5-4829-A1E2-CFB8FE015943}" srcOrd="3" destOrd="0" presId="urn:microsoft.com/office/officeart/2005/8/layout/list1"/>
    <dgm:cxn modelId="{7BAAF9AE-E3CE-4FB5-9EE0-38D4280F437A}" type="presParOf" srcId="{86DAA19F-1A09-42BA-B3D8-33E89A906C45}" destId="{1DEC4487-6610-4B14-B50E-32D99392D0E8}" srcOrd="4" destOrd="0" presId="urn:microsoft.com/office/officeart/2005/8/layout/list1"/>
    <dgm:cxn modelId="{345F841D-6734-4C18-A217-8789165F8896}" type="presParOf" srcId="{1DEC4487-6610-4B14-B50E-32D99392D0E8}" destId="{B04BBDD5-9760-460B-A971-D55F5ED5E3B9}" srcOrd="0" destOrd="0" presId="urn:microsoft.com/office/officeart/2005/8/layout/list1"/>
    <dgm:cxn modelId="{5A3432E8-B592-4F26-B22F-548DC2C229B3}" type="presParOf" srcId="{1DEC4487-6610-4B14-B50E-32D99392D0E8}" destId="{FA476193-80C6-4B96-B34D-EFDA72DA9BB0}" srcOrd="1" destOrd="0" presId="urn:microsoft.com/office/officeart/2005/8/layout/list1"/>
    <dgm:cxn modelId="{B8BB651A-64F0-4800-B58B-45AB441D0523}" type="presParOf" srcId="{86DAA19F-1A09-42BA-B3D8-33E89A906C45}" destId="{8D94BCF5-C64A-43CF-B21F-357B2B6DDCB5}" srcOrd="5" destOrd="0" presId="urn:microsoft.com/office/officeart/2005/8/layout/list1"/>
    <dgm:cxn modelId="{4DADC29A-3135-467E-BD0E-1F5A29981BED}" type="presParOf" srcId="{86DAA19F-1A09-42BA-B3D8-33E89A906C45}" destId="{FAD3C605-F181-494C-A955-6E00FBB4288F}" srcOrd="6" destOrd="0" presId="urn:microsoft.com/office/officeart/2005/8/layout/list1"/>
    <dgm:cxn modelId="{66D4AB32-8BF7-4845-8073-FD0A4902A6A1}" type="presParOf" srcId="{86DAA19F-1A09-42BA-B3D8-33E89A906C45}" destId="{AE317803-2B12-4AB3-83F9-80AC825EF8FE}" srcOrd="7" destOrd="0" presId="urn:microsoft.com/office/officeart/2005/8/layout/list1"/>
    <dgm:cxn modelId="{D07A5B66-9AB9-4886-93FA-3EA0AFAF61E8}" type="presParOf" srcId="{86DAA19F-1A09-42BA-B3D8-33E89A906C45}" destId="{0FD705EC-CA61-45E7-BF2B-81A4DDC0E375}" srcOrd="8" destOrd="0" presId="urn:microsoft.com/office/officeart/2005/8/layout/list1"/>
    <dgm:cxn modelId="{4E6EAD66-A87C-4FBA-A8EB-D7F9DEFCD8FB}" type="presParOf" srcId="{0FD705EC-CA61-45E7-BF2B-81A4DDC0E375}" destId="{8AC4FA68-B59A-4355-B7F8-11D9A33CD9E7}" srcOrd="0" destOrd="0" presId="urn:microsoft.com/office/officeart/2005/8/layout/list1"/>
    <dgm:cxn modelId="{F88548A2-63D3-450C-B754-8B332704FFDC}" type="presParOf" srcId="{0FD705EC-CA61-45E7-BF2B-81A4DDC0E375}" destId="{430B779E-559C-4E1F-9248-BDB32F5BDFA0}" srcOrd="1" destOrd="0" presId="urn:microsoft.com/office/officeart/2005/8/layout/list1"/>
    <dgm:cxn modelId="{0B8AD468-B0A9-4F6F-811D-A35DC53DDA13}" type="presParOf" srcId="{86DAA19F-1A09-42BA-B3D8-33E89A906C45}" destId="{A47DAF3B-525F-40D7-9798-DE5CB5C97067}" srcOrd="9" destOrd="0" presId="urn:microsoft.com/office/officeart/2005/8/layout/list1"/>
    <dgm:cxn modelId="{F9396DCF-6D50-43AB-9340-BB36378AAC07}" type="presParOf" srcId="{86DAA19F-1A09-42BA-B3D8-33E89A906C45}" destId="{DF1E1920-106D-4C80-83A5-F896B8BE0FA8}" srcOrd="10" destOrd="0" presId="urn:microsoft.com/office/officeart/2005/8/layout/list1"/>
    <dgm:cxn modelId="{E7982FB7-4368-4C4D-BED1-BBD899CB34F7}" type="presParOf" srcId="{86DAA19F-1A09-42BA-B3D8-33E89A906C45}" destId="{63E49117-97D6-41C7-99FB-8624E2790DE1}" srcOrd="11" destOrd="0" presId="urn:microsoft.com/office/officeart/2005/8/layout/list1"/>
    <dgm:cxn modelId="{848995C4-8FCB-42A5-964C-06B327992584}" type="presParOf" srcId="{86DAA19F-1A09-42BA-B3D8-33E89A906C45}" destId="{8FB8F6C7-5045-4569-99F8-31AF50D57E47}" srcOrd="12" destOrd="0" presId="urn:microsoft.com/office/officeart/2005/8/layout/list1"/>
    <dgm:cxn modelId="{3303A2EB-AD09-40C0-9CA7-AD86D0BF78BD}" type="presParOf" srcId="{8FB8F6C7-5045-4569-99F8-31AF50D57E47}" destId="{981AC1BC-0C64-4CA6-863F-A50886F30673}" srcOrd="0" destOrd="0" presId="urn:microsoft.com/office/officeart/2005/8/layout/list1"/>
    <dgm:cxn modelId="{43213439-7C78-48F8-BA65-002271828498}" type="presParOf" srcId="{8FB8F6C7-5045-4569-99F8-31AF50D57E47}" destId="{CA777B78-E31B-49D9-8F65-4F85E0B0F197}" srcOrd="1" destOrd="0" presId="urn:microsoft.com/office/officeart/2005/8/layout/list1"/>
    <dgm:cxn modelId="{86D89671-D30C-4AE7-B753-0ABDD508AF47}" type="presParOf" srcId="{86DAA19F-1A09-42BA-B3D8-33E89A906C45}" destId="{82D2A711-17C4-413E-9D61-887E76F77A42}" srcOrd="13" destOrd="0" presId="urn:microsoft.com/office/officeart/2005/8/layout/list1"/>
    <dgm:cxn modelId="{7C99DA6D-06B5-4693-B703-6CDC391E1E54}" type="presParOf" srcId="{86DAA19F-1A09-42BA-B3D8-33E89A906C45}" destId="{300B5E98-1137-476F-A382-20C6CB0D954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9A2ED6-DA15-4B99-AF3D-B49408346C7C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94B5A47B-771A-4AB8-A376-671D5B60DFB1}">
      <dgm:prSet/>
      <dgm:spPr/>
      <dgm:t>
        <a:bodyPr/>
        <a:lstStyle/>
        <a:p>
          <a:pPr rtl="0"/>
          <a:r>
            <a:rPr lang="cs-CZ" dirty="0" smtClean="0"/>
            <a:t>Dostupnost </a:t>
          </a:r>
          <a:r>
            <a:rPr lang="cs-CZ" dirty="0" smtClean="0"/>
            <a:t>dat</a:t>
          </a:r>
          <a:endParaRPr lang="cs-CZ" dirty="0"/>
        </a:p>
      </dgm:t>
    </dgm:pt>
    <dgm:pt modelId="{96065ECF-75E9-4099-AA3D-EB2353E803C2}" type="parTrans" cxnId="{4562D8EA-B772-4FDC-9D4A-CEFEDF206D4A}">
      <dgm:prSet/>
      <dgm:spPr/>
      <dgm:t>
        <a:bodyPr/>
        <a:lstStyle/>
        <a:p>
          <a:endParaRPr lang="cs-CZ"/>
        </a:p>
      </dgm:t>
    </dgm:pt>
    <dgm:pt modelId="{C1E8367C-C8F6-4901-8887-CD0DB29F6475}" type="sibTrans" cxnId="{4562D8EA-B772-4FDC-9D4A-CEFEDF206D4A}">
      <dgm:prSet/>
      <dgm:spPr/>
      <dgm:t>
        <a:bodyPr/>
        <a:lstStyle/>
        <a:p>
          <a:endParaRPr lang="cs-CZ"/>
        </a:p>
      </dgm:t>
    </dgm:pt>
    <dgm:pt modelId="{E05B8B5F-437E-4703-BFC9-A2D07C5401C8}">
      <dgm:prSet/>
      <dgm:spPr/>
      <dgm:t>
        <a:bodyPr/>
        <a:lstStyle/>
        <a:p>
          <a:pPr rtl="0"/>
          <a:r>
            <a:rPr lang="cs-CZ" dirty="0" smtClean="0"/>
            <a:t>měla být zajištěna vhodnou kombinací technických a programových prostředků úměrně potřebě dat</a:t>
          </a:r>
          <a:endParaRPr lang="cs-CZ" dirty="0"/>
        </a:p>
      </dgm:t>
    </dgm:pt>
    <dgm:pt modelId="{09CB4ABC-E3CB-4048-B560-7F8C77CF67D7}" type="parTrans" cxnId="{EF4121E3-A7C3-4E34-9147-9C95E9991425}">
      <dgm:prSet/>
      <dgm:spPr/>
      <dgm:t>
        <a:bodyPr/>
        <a:lstStyle/>
        <a:p>
          <a:endParaRPr lang="cs-CZ"/>
        </a:p>
      </dgm:t>
    </dgm:pt>
    <dgm:pt modelId="{9D71EC26-7F64-45C8-ABC5-C8246BB52F80}" type="sibTrans" cxnId="{EF4121E3-A7C3-4E34-9147-9C95E9991425}">
      <dgm:prSet/>
      <dgm:spPr/>
      <dgm:t>
        <a:bodyPr/>
        <a:lstStyle/>
        <a:p>
          <a:endParaRPr lang="cs-CZ"/>
        </a:p>
      </dgm:t>
    </dgm:pt>
    <dgm:pt modelId="{A420DF57-317F-4DDF-972F-B19AA2F53844}">
      <dgm:prSet/>
      <dgm:spPr/>
      <dgm:t>
        <a:bodyPr/>
        <a:lstStyle/>
        <a:p>
          <a:pPr rtl="0"/>
          <a:r>
            <a:rPr lang="cs-CZ" dirty="0" smtClean="0"/>
            <a:t>patří sem např. použití diskových polí, clusterů, i softwarových nástrojů. Je nutné stanovit politiku zálohování a archivací (periodicita, způsoby zálohování a archivací dat, způsoby uložení dat apod.</a:t>
          </a:r>
          <a:endParaRPr lang="cs-CZ" dirty="0"/>
        </a:p>
      </dgm:t>
    </dgm:pt>
    <dgm:pt modelId="{DA7AD513-7C9A-4DFE-ADC7-12B88F91B043}" type="parTrans" cxnId="{AF4F7E19-D7C7-4B6D-B5E1-A16BED817F8E}">
      <dgm:prSet/>
      <dgm:spPr/>
      <dgm:t>
        <a:bodyPr/>
        <a:lstStyle/>
        <a:p>
          <a:endParaRPr lang="cs-CZ"/>
        </a:p>
      </dgm:t>
    </dgm:pt>
    <dgm:pt modelId="{69879E81-2376-446E-9ADD-494F719323BD}" type="sibTrans" cxnId="{AF4F7E19-D7C7-4B6D-B5E1-A16BED817F8E}">
      <dgm:prSet/>
      <dgm:spPr/>
      <dgm:t>
        <a:bodyPr/>
        <a:lstStyle/>
        <a:p>
          <a:endParaRPr lang="cs-CZ"/>
        </a:p>
      </dgm:t>
    </dgm:pt>
    <dgm:pt modelId="{83CD8E01-A350-4DF6-98DD-972191114962}">
      <dgm:prSet/>
      <dgm:spPr/>
      <dgm:t>
        <a:bodyPr/>
        <a:lstStyle/>
        <a:p>
          <a:pPr rtl="0"/>
          <a:r>
            <a:rPr lang="cs-CZ" dirty="0" smtClean="0"/>
            <a:t>Důvěrnost dat</a:t>
          </a:r>
          <a:endParaRPr lang="cs-CZ" dirty="0"/>
        </a:p>
      </dgm:t>
    </dgm:pt>
    <dgm:pt modelId="{066D8347-3860-4238-AF5F-E3C631128386}" type="parTrans" cxnId="{48C74ECB-AC04-4AA9-B5BB-6E9FA459858B}">
      <dgm:prSet/>
      <dgm:spPr/>
      <dgm:t>
        <a:bodyPr/>
        <a:lstStyle/>
        <a:p>
          <a:endParaRPr lang="cs-CZ"/>
        </a:p>
      </dgm:t>
    </dgm:pt>
    <dgm:pt modelId="{8CA0AEEB-2DAF-450E-82EF-687318EE1CDF}" type="sibTrans" cxnId="{48C74ECB-AC04-4AA9-B5BB-6E9FA459858B}">
      <dgm:prSet/>
      <dgm:spPr/>
      <dgm:t>
        <a:bodyPr/>
        <a:lstStyle/>
        <a:p>
          <a:endParaRPr lang="cs-CZ"/>
        </a:p>
      </dgm:t>
    </dgm:pt>
    <dgm:pt modelId="{AF0988E2-8F17-490F-9E0B-2DB946880D52}">
      <dgm:prSet/>
      <dgm:spPr/>
      <dgm:t>
        <a:bodyPr/>
        <a:lstStyle/>
        <a:p>
          <a:pPr rtl="0"/>
          <a:r>
            <a:rPr lang="cs-CZ" dirty="0" smtClean="0"/>
            <a:t>zabezpečení dat tak, aby k nim oprávněné osoby měly přístup v rozsahu svého oprávnění (umožnění čtení popř. manipulaci a úpravy) a neoprávněné osoby neměly přístup vůbec</a:t>
          </a:r>
          <a:endParaRPr lang="cs-CZ" dirty="0"/>
        </a:p>
      </dgm:t>
    </dgm:pt>
    <dgm:pt modelId="{EEAABD51-47A5-4F77-903F-ACB4363720CF}" type="parTrans" cxnId="{7AD4A4E1-D77B-4657-887F-D7E4886043F9}">
      <dgm:prSet/>
      <dgm:spPr/>
      <dgm:t>
        <a:bodyPr/>
        <a:lstStyle/>
        <a:p>
          <a:endParaRPr lang="cs-CZ"/>
        </a:p>
      </dgm:t>
    </dgm:pt>
    <dgm:pt modelId="{8810AD33-3B20-4D6E-835B-081D385583BF}" type="sibTrans" cxnId="{7AD4A4E1-D77B-4657-887F-D7E4886043F9}">
      <dgm:prSet/>
      <dgm:spPr/>
      <dgm:t>
        <a:bodyPr/>
        <a:lstStyle/>
        <a:p>
          <a:endParaRPr lang="cs-CZ"/>
        </a:p>
      </dgm:t>
    </dgm:pt>
    <dgm:pt modelId="{2F34656E-7C0F-45FF-90F7-3DF50743DE45}">
      <dgm:prSet/>
      <dgm:spPr/>
      <dgm:t>
        <a:bodyPr/>
        <a:lstStyle/>
        <a:p>
          <a:pPr rtl="0"/>
          <a:r>
            <a:rPr lang="cs-CZ" dirty="0" smtClean="0"/>
            <a:t>k datům je nutné zavést řízený přístup. Jde o aplikace základních atributů zabezpečení přístupu:</a:t>
          </a:r>
          <a:endParaRPr lang="cs-CZ" dirty="0"/>
        </a:p>
      </dgm:t>
    </dgm:pt>
    <dgm:pt modelId="{CBF77D16-2FE0-45A8-A9AE-99CDFEA5B48A}" type="parTrans" cxnId="{90C50FBF-234B-4C7A-88D7-33A208184DF3}">
      <dgm:prSet/>
      <dgm:spPr/>
      <dgm:t>
        <a:bodyPr/>
        <a:lstStyle/>
        <a:p>
          <a:endParaRPr lang="cs-CZ"/>
        </a:p>
      </dgm:t>
    </dgm:pt>
    <dgm:pt modelId="{83A1BDD8-9143-4BA3-A836-214A80FF224E}" type="sibTrans" cxnId="{90C50FBF-234B-4C7A-88D7-33A208184DF3}">
      <dgm:prSet/>
      <dgm:spPr/>
      <dgm:t>
        <a:bodyPr/>
        <a:lstStyle/>
        <a:p>
          <a:endParaRPr lang="cs-CZ"/>
        </a:p>
      </dgm:t>
    </dgm:pt>
    <dgm:pt modelId="{E2EDCBF3-2DBC-447B-AAD1-4EB2F3015DB5}">
      <dgm:prSet/>
      <dgm:spPr/>
      <dgm:t>
        <a:bodyPr/>
        <a:lstStyle/>
        <a:p>
          <a:pPr rtl="0"/>
          <a:r>
            <a:rPr lang="cs-CZ" dirty="0" smtClean="0"/>
            <a:t>identifikace, každý uživatel je jednoznačně identifikován jménem nebo kódem;</a:t>
          </a:r>
          <a:endParaRPr lang="cs-CZ" dirty="0"/>
        </a:p>
      </dgm:t>
    </dgm:pt>
    <dgm:pt modelId="{558A8476-CED1-4EF2-8C2F-43F237301AA2}" type="parTrans" cxnId="{71E74016-1CD0-4A35-8BF8-1E59F72F3E19}">
      <dgm:prSet/>
      <dgm:spPr/>
      <dgm:t>
        <a:bodyPr/>
        <a:lstStyle/>
        <a:p>
          <a:endParaRPr lang="cs-CZ"/>
        </a:p>
      </dgm:t>
    </dgm:pt>
    <dgm:pt modelId="{1711D19F-501F-4DCA-A942-39135F7571BA}" type="sibTrans" cxnId="{71E74016-1CD0-4A35-8BF8-1E59F72F3E19}">
      <dgm:prSet/>
      <dgm:spPr/>
      <dgm:t>
        <a:bodyPr/>
        <a:lstStyle/>
        <a:p>
          <a:endParaRPr lang="cs-CZ"/>
        </a:p>
      </dgm:t>
    </dgm:pt>
    <dgm:pt modelId="{D8B0FD5F-9837-4D8C-B66C-74B9D8592D4B}">
      <dgm:prSet/>
      <dgm:spPr/>
      <dgm:t>
        <a:bodyPr/>
        <a:lstStyle/>
        <a:p>
          <a:pPr rtl="0"/>
          <a:r>
            <a:rPr lang="cs-CZ" dirty="0" smtClean="0"/>
            <a:t>autentizace, uživatel prokáže svoji totožnost (heslem, otiskem prstu apod.);</a:t>
          </a:r>
          <a:endParaRPr lang="cs-CZ" dirty="0"/>
        </a:p>
      </dgm:t>
    </dgm:pt>
    <dgm:pt modelId="{06BF80EB-C887-43B5-987D-C9176AAB0731}" type="parTrans" cxnId="{4C779E76-BF73-416D-B749-1FE4381CBB0C}">
      <dgm:prSet/>
      <dgm:spPr/>
      <dgm:t>
        <a:bodyPr/>
        <a:lstStyle/>
        <a:p>
          <a:endParaRPr lang="cs-CZ"/>
        </a:p>
      </dgm:t>
    </dgm:pt>
    <dgm:pt modelId="{94209256-D079-4DE2-A3AA-628366B42748}" type="sibTrans" cxnId="{4C779E76-BF73-416D-B749-1FE4381CBB0C}">
      <dgm:prSet/>
      <dgm:spPr/>
      <dgm:t>
        <a:bodyPr/>
        <a:lstStyle/>
        <a:p>
          <a:endParaRPr lang="cs-CZ"/>
        </a:p>
      </dgm:t>
    </dgm:pt>
    <dgm:pt modelId="{8378E1DC-6411-4708-A11E-1F49166CC016}">
      <dgm:prSet/>
      <dgm:spPr/>
      <dgm:t>
        <a:bodyPr/>
        <a:lstStyle/>
        <a:p>
          <a:pPr rtl="0"/>
          <a:r>
            <a:rPr lang="cs-CZ" dirty="0" smtClean="0"/>
            <a:t>autorizace, každý uživatel je oprávněn k úkonům odpovídajícím roli, kterou zastává.</a:t>
          </a:r>
          <a:endParaRPr lang="cs-CZ" dirty="0"/>
        </a:p>
      </dgm:t>
    </dgm:pt>
    <dgm:pt modelId="{37BD4049-D29F-4442-BCDA-BDB4058CEA42}" type="parTrans" cxnId="{E7843B62-C351-4BDD-ABA8-850BE4075EF3}">
      <dgm:prSet/>
      <dgm:spPr/>
      <dgm:t>
        <a:bodyPr/>
        <a:lstStyle/>
        <a:p>
          <a:endParaRPr lang="cs-CZ"/>
        </a:p>
      </dgm:t>
    </dgm:pt>
    <dgm:pt modelId="{2C2BFFF4-4A55-4FBD-B4B0-CCF93E3EABF1}" type="sibTrans" cxnId="{E7843B62-C351-4BDD-ABA8-850BE4075EF3}">
      <dgm:prSet/>
      <dgm:spPr/>
      <dgm:t>
        <a:bodyPr/>
        <a:lstStyle/>
        <a:p>
          <a:endParaRPr lang="cs-CZ"/>
        </a:p>
      </dgm:t>
    </dgm:pt>
    <dgm:pt modelId="{1D45A416-2836-4186-9BDF-CE63157AEC81}">
      <dgm:prSet/>
      <dgm:spPr/>
      <dgm:t>
        <a:bodyPr/>
        <a:lstStyle/>
        <a:p>
          <a:pPr rtl="0"/>
          <a:r>
            <a:rPr lang="cs-CZ" dirty="0" smtClean="0"/>
            <a:t>Integrita dat</a:t>
          </a:r>
          <a:endParaRPr lang="cs-CZ" dirty="0"/>
        </a:p>
      </dgm:t>
    </dgm:pt>
    <dgm:pt modelId="{ABED076F-D571-4954-BE2F-F172C48D7480}" type="parTrans" cxnId="{4DB2AA4E-D94C-4A4D-9E3A-CC004FE7F0A6}">
      <dgm:prSet/>
      <dgm:spPr/>
      <dgm:t>
        <a:bodyPr/>
        <a:lstStyle/>
        <a:p>
          <a:endParaRPr lang="cs-CZ"/>
        </a:p>
      </dgm:t>
    </dgm:pt>
    <dgm:pt modelId="{1A0033AD-B1F5-4E95-8647-922BD866876D}" type="sibTrans" cxnId="{4DB2AA4E-D94C-4A4D-9E3A-CC004FE7F0A6}">
      <dgm:prSet/>
      <dgm:spPr/>
      <dgm:t>
        <a:bodyPr/>
        <a:lstStyle/>
        <a:p>
          <a:endParaRPr lang="cs-CZ"/>
        </a:p>
      </dgm:t>
    </dgm:pt>
    <dgm:pt modelId="{972EE9D5-4F58-4906-9B9A-B8B2969CE9E9}">
      <dgm:prSet/>
      <dgm:spPr/>
      <dgm:t>
        <a:bodyPr/>
        <a:lstStyle/>
        <a:p>
          <a:pPr rtl="0"/>
          <a:r>
            <a:rPr lang="cs-CZ" dirty="0" smtClean="0"/>
            <a:t>je zajištěna volbou vhodných nástrojů pro zpracování dat (řízení databází zajišťující referenční integritu, archivační nástroje atd.).</a:t>
          </a:r>
          <a:endParaRPr lang="cs-CZ" dirty="0"/>
        </a:p>
      </dgm:t>
    </dgm:pt>
    <dgm:pt modelId="{5F132CCA-ACE4-4B1E-A6C3-DC7595D03249}" type="parTrans" cxnId="{6D308040-6689-44B9-9DF9-EAA86C9687DE}">
      <dgm:prSet/>
      <dgm:spPr/>
      <dgm:t>
        <a:bodyPr/>
        <a:lstStyle/>
        <a:p>
          <a:endParaRPr lang="cs-CZ"/>
        </a:p>
      </dgm:t>
    </dgm:pt>
    <dgm:pt modelId="{313741B9-19AA-4B45-B778-5FA957741292}" type="sibTrans" cxnId="{6D308040-6689-44B9-9DF9-EAA86C9687DE}">
      <dgm:prSet/>
      <dgm:spPr/>
      <dgm:t>
        <a:bodyPr/>
        <a:lstStyle/>
        <a:p>
          <a:endParaRPr lang="cs-CZ"/>
        </a:p>
      </dgm:t>
    </dgm:pt>
    <dgm:pt modelId="{9C402142-3DD3-423E-B67C-9D04217D2E62}" type="pres">
      <dgm:prSet presAssocID="{0C9A2ED6-DA15-4B99-AF3D-B49408346C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FD60018-8BFB-4C42-B440-6050A0CB7A91}" type="pres">
      <dgm:prSet presAssocID="{94B5A47B-771A-4AB8-A376-671D5B60DFB1}" presName="parentLin" presStyleCnt="0"/>
      <dgm:spPr/>
    </dgm:pt>
    <dgm:pt modelId="{789CAB33-64C0-4D62-BF15-B3D5C57CE57E}" type="pres">
      <dgm:prSet presAssocID="{94B5A47B-771A-4AB8-A376-671D5B60DFB1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06FB6FD-6FB7-4C83-9C00-2DC05177243A}" type="pres">
      <dgm:prSet presAssocID="{94B5A47B-771A-4AB8-A376-671D5B60DFB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3B2C9E-4E1B-4434-82AD-D2653684B7DE}" type="pres">
      <dgm:prSet presAssocID="{94B5A47B-771A-4AB8-A376-671D5B60DFB1}" presName="negativeSpace" presStyleCnt="0"/>
      <dgm:spPr/>
    </dgm:pt>
    <dgm:pt modelId="{2B4F34AC-DA5E-4E91-8D9D-E1534934B0ED}" type="pres">
      <dgm:prSet presAssocID="{94B5A47B-771A-4AB8-A376-671D5B60DFB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E6E4A-BFB7-4D07-9741-83FB870F91E8}" type="pres">
      <dgm:prSet presAssocID="{C1E8367C-C8F6-4901-8887-CD0DB29F6475}" presName="spaceBetweenRectangles" presStyleCnt="0"/>
      <dgm:spPr/>
    </dgm:pt>
    <dgm:pt modelId="{2A493A3C-55B4-4099-AFBF-4397435752DE}" type="pres">
      <dgm:prSet presAssocID="{83CD8E01-A350-4DF6-98DD-972191114962}" presName="parentLin" presStyleCnt="0"/>
      <dgm:spPr/>
    </dgm:pt>
    <dgm:pt modelId="{C2151B91-19B4-4636-915D-15C79E1C2847}" type="pres">
      <dgm:prSet presAssocID="{83CD8E01-A350-4DF6-98DD-97219111496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FE1B94E-3A43-4716-898C-40407D52E362}" type="pres">
      <dgm:prSet presAssocID="{83CD8E01-A350-4DF6-98DD-97219111496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16E0F1-5A49-46AB-9AD1-F76F1EE7DF85}" type="pres">
      <dgm:prSet presAssocID="{83CD8E01-A350-4DF6-98DD-972191114962}" presName="negativeSpace" presStyleCnt="0"/>
      <dgm:spPr/>
    </dgm:pt>
    <dgm:pt modelId="{CCC3B4F3-CDBB-4A4C-A4D6-044B648106D9}" type="pres">
      <dgm:prSet presAssocID="{83CD8E01-A350-4DF6-98DD-97219111496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F3B7ED-5DF3-4CE5-8166-E88A028CA964}" type="pres">
      <dgm:prSet presAssocID="{8CA0AEEB-2DAF-450E-82EF-687318EE1CDF}" presName="spaceBetweenRectangles" presStyleCnt="0"/>
      <dgm:spPr/>
    </dgm:pt>
    <dgm:pt modelId="{92A9FF67-6E88-4807-A154-F5FF5CCDA321}" type="pres">
      <dgm:prSet presAssocID="{1D45A416-2836-4186-9BDF-CE63157AEC81}" presName="parentLin" presStyleCnt="0"/>
      <dgm:spPr/>
    </dgm:pt>
    <dgm:pt modelId="{88DAE5D1-BFF7-4D07-BE3A-B92DDF62520A}" type="pres">
      <dgm:prSet presAssocID="{1D45A416-2836-4186-9BDF-CE63157AEC81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86195C7C-14CB-438A-9A17-AB5A0C87C997}" type="pres">
      <dgm:prSet presAssocID="{1D45A416-2836-4186-9BDF-CE63157AEC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E5C9CA-BDBE-4561-9405-BF2558B7A163}" type="pres">
      <dgm:prSet presAssocID="{1D45A416-2836-4186-9BDF-CE63157AEC81}" presName="negativeSpace" presStyleCnt="0"/>
      <dgm:spPr/>
    </dgm:pt>
    <dgm:pt modelId="{C1BABE0F-0283-4DC3-9795-F4DF3AB3B5E7}" type="pres">
      <dgm:prSet presAssocID="{1D45A416-2836-4186-9BDF-CE63157AEC8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DCC9945-6554-46BB-9341-F99A2708E2DA}" type="presOf" srcId="{1D45A416-2836-4186-9BDF-CE63157AEC81}" destId="{88DAE5D1-BFF7-4D07-BE3A-B92DDF62520A}" srcOrd="0" destOrd="0" presId="urn:microsoft.com/office/officeart/2005/8/layout/list1"/>
    <dgm:cxn modelId="{3FC3900D-FA7A-416E-82BE-7C44D73B55C4}" type="presOf" srcId="{972EE9D5-4F58-4906-9B9A-B8B2969CE9E9}" destId="{C1BABE0F-0283-4DC3-9795-F4DF3AB3B5E7}" srcOrd="0" destOrd="0" presId="urn:microsoft.com/office/officeart/2005/8/layout/list1"/>
    <dgm:cxn modelId="{7AD4A4E1-D77B-4657-887F-D7E4886043F9}" srcId="{83CD8E01-A350-4DF6-98DD-972191114962}" destId="{AF0988E2-8F17-490F-9E0B-2DB946880D52}" srcOrd="0" destOrd="0" parTransId="{EEAABD51-47A5-4F77-903F-ACB4363720CF}" sibTransId="{8810AD33-3B20-4D6E-835B-081D385583BF}"/>
    <dgm:cxn modelId="{71E74016-1CD0-4A35-8BF8-1E59F72F3E19}" srcId="{2F34656E-7C0F-45FF-90F7-3DF50743DE45}" destId="{E2EDCBF3-2DBC-447B-AAD1-4EB2F3015DB5}" srcOrd="0" destOrd="0" parTransId="{558A8476-CED1-4EF2-8C2F-43F237301AA2}" sibTransId="{1711D19F-501F-4DCA-A942-39135F7571BA}"/>
    <dgm:cxn modelId="{EF4121E3-A7C3-4E34-9147-9C95E9991425}" srcId="{94B5A47B-771A-4AB8-A376-671D5B60DFB1}" destId="{E05B8B5F-437E-4703-BFC9-A2D07C5401C8}" srcOrd="0" destOrd="0" parTransId="{09CB4ABC-E3CB-4048-B560-7F8C77CF67D7}" sibTransId="{9D71EC26-7F64-45C8-ABC5-C8246BB52F80}"/>
    <dgm:cxn modelId="{33D3B545-D5DA-44B0-9116-7EC34EC6AD43}" type="presOf" srcId="{E05B8B5F-437E-4703-BFC9-A2D07C5401C8}" destId="{2B4F34AC-DA5E-4E91-8D9D-E1534934B0ED}" srcOrd="0" destOrd="0" presId="urn:microsoft.com/office/officeart/2005/8/layout/list1"/>
    <dgm:cxn modelId="{60BFDC22-A8BD-4CB9-AEFE-3375711CF697}" type="presOf" srcId="{E2EDCBF3-2DBC-447B-AAD1-4EB2F3015DB5}" destId="{CCC3B4F3-CDBB-4A4C-A4D6-044B648106D9}" srcOrd="0" destOrd="2" presId="urn:microsoft.com/office/officeart/2005/8/layout/list1"/>
    <dgm:cxn modelId="{F7CED698-FBA1-4529-BC55-DA0F09DD3B80}" type="presOf" srcId="{D8B0FD5F-9837-4D8C-B66C-74B9D8592D4B}" destId="{CCC3B4F3-CDBB-4A4C-A4D6-044B648106D9}" srcOrd="0" destOrd="3" presId="urn:microsoft.com/office/officeart/2005/8/layout/list1"/>
    <dgm:cxn modelId="{91E8747C-CDB0-4974-BCAA-A4C5747FFB8C}" type="presOf" srcId="{2F34656E-7C0F-45FF-90F7-3DF50743DE45}" destId="{CCC3B4F3-CDBB-4A4C-A4D6-044B648106D9}" srcOrd="0" destOrd="1" presId="urn:microsoft.com/office/officeart/2005/8/layout/list1"/>
    <dgm:cxn modelId="{4C762FC1-E469-4C41-9AA5-5887D9D8F102}" type="presOf" srcId="{94B5A47B-771A-4AB8-A376-671D5B60DFB1}" destId="{789CAB33-64C0-4D62-BF15-B3D5C57CE57E}" srcOrd="0" destOrd="0" presId="urn:microsoft.com/office/officeart/2005/8/layout/list1"/>
    <dgm:cxn modelId="{48C74ECB-AC04-4AA9-B5BB-6E9FA459858B}" srcId="{0C9A2ED6-DA15-4B99-AF3D-B49408346C7C}" destId="{83CD8E01-A350-4DF6-98DD-972191114962}" srcOrd="1" destOrd="0" parTransId="{066D8347-3860-4238-AF5F-E3C631128386}" sibTransId="{8CA0AEEB-2DAF-450E-82EF-687318EE1CDF}"/>
    <dgm:cxn modelId="{C359F3DD-F001-4DB4-9DCE-59AE48EE8118}" type="presOf" srcId="{1D45A416-2836-4186-9BDF-CE63157AEC81}" destId="{86195C7C-14CB-438A-9A17-AB5A0C87C997}" srcOrd="1" destOrd="0" presId="urn:microsoft.com/office/officeart/2005/8/layout/list1"/>
    <dgm:cxn modelId="{BA81F2AD-B5C9-4175-9F83-9891DD4FE6DA}" type="presOf" srcId="{AF0988E2-8F17-490F-9E0B-2DB946880D52}" destId="{CCC3B4F3-CDBB-4A4C-A4D6-044B648106D9}" srcOrd="0" destOrd="0" presId="urn:microsoft.com/office/officeart/2005/8/layout/list1"/>
    <dgm:cxn modelId="{E7843B62-C351-4BDD-ABA8-850BE4075EF3}" srcId="{2F34656E-7C0F-45FF-90F7-3DF50743DE45}" destId="{8378E1DC-6411-4708-A11E-1F49166CC016}" srcOrd="2" destOrd="0" parTransId="{37BD4049-D29F-4442-BCDA-BDB4058CEA42}" sibTransId="{2C2BFFF4-4A55-4FBD-B4B0-CCF93E3EABF1}"/>
    <dgm:cxn modelId="{4C779E76-BF73-416D-B749-1FE4381CBB0C}" srcId="{2F34656E-7C0F-45FF-90F7-3DF50743DE45}" destId="{D8B0FD5F-9837-4D8C-B66C-74B9D8592D4B}" srcOrd="1" destOrd="0" parTransId="{06BF80EB-C887-43B5-987D-C9176AAB0731}" sibTransId="{94209256-D079-4DE2-A3AA-628366B42748}"/>
    <dgm:cxn modelId="{4DB2AA4E-D94C-4A4D-9E3A-CC004FE7F0A6}" srcId="{0C9A2ED6-DA15-4B99-AF3D-B49408346C7C}" destId="{1D45A416-2836-4186-9BDF-CE63157AEC81}" srcOrd="2" destOrd="0" parTransId="{ABED076F-D571-4954-BE2F-F172C48D7480}" sibTransId="{1A0033AD-B1F5-4E95-8647-922BD866876D}"/>
    <dgm:cxn modelId="{6D308040-6689-44B9-9DF9-EAA86C9687DE}" srcId="{1D45A416-2836-4186-9BDF-CE63157AEC81}" destId="{972EE9D5-4F58-4906-9B9A-B8B2969CE9E9}" srcOrd="0" destOrd="0" parTransId="{5F132CCA-ACE4-4B1E-A6C3-DC7595D03249}" sibTransId="{313741B9-19AA-4B45-B778-5FA957741292}"/>
    <dgm:cxn modelId="{88A706C3-D2F1-43F6-B132-D98F087A2354}" type="presOf" srcId="{94B5A47B-771A-4AB8-A376-671D5B60DFB1}" destId="{406FB6FD-6FB7-4C83-9C00-2DC05177243A}" srcOrd="1" destOrd="0" presId="urn:microsoft.com/office/officeart/2005/8/layout/list1"/>
    <dgm:cxn modelId="{4562D8EA-B772-4FDC-9D4A-CEFEDF206D4A}" srcId="{0C9A2ED6-DA15-4B99-AF3D-B49408346C7C}" destId="{94B5A47B-771A-4AB8-A376-671D5B60DFB1}" srcOrd="0" destOrd="0" parTransId="{96065ECF-75E9-4099-AA3D-EB2353E803C2}" sibTransId="{C1E8367C-C8F6-4901-8887-CD0DB29F6475}"/>
    <dgm:cxn modelId="{80AD7235-D76C-4F50-BB2C-8875D595275A}" type="presOf" srcId="{A420DF57-317F-4DDF-972F-B19AA2F53844}" destId="{2B4F34AC-DA5E-4E91-8D9D-E1534934B0ED}" srcOrd="0" destOrd="1" presId="urn:microsoft.com/office/officeart/2005/8/layout/list1"/>
    <dgm:cxn modelId="{90C50FBF-234B-4C7A-88D7-33A208184DF3}" srcId="{83CD8E01-A350-4DF6-98DD-972191114962}" destId="{2F34656E-7C0F-45FF-90F7-3DF50743DE45}" srcOrd="1" destOrd="0" parTransId="{CBF77D16-2FE0-45A8-A9AE-99CDFEA5B48A}" sibTransId="{83A1BDD8-9143-4BA3-A836-214A80FF224E}"/>
    <dgm:cxn modelId="{C30FE97E-D944-4D44-B1E8-355DE08F60CC}" type="presOf" srcId="{83CD8E01-A350-4DF6-98DD-972191114962}" destId="{C2151B91-19B4-4636-915D-15C79E1C2847}" srcOrd="0" destOrd="0" presId="urn:microsoft.com/office/officeart/2005/8/layout/list1"/>
    <dgm:cxn modelId="{1ECCF6C3-72CB-4F22-9A55-D097AF92CF93}" type="presOf" srcId="{0C9A2ED6-DA15-4B99-AF3D-B49408346C7C}" destId="{9C402142-3DD3-423E-B67C-9D04217D2E62}" srcOrd="0" destOrd="0" presId="urn:microsoft.com/office/officeart/2005/8/layout/list1"/>
    <dgm:cxn modelId="{AF4F7E19-D7C7-4B6D-B5E1-A16BED817F8E}" srcId="{94B5A47B-771A-4AB8-A376-671D5B60DFB1}" destId="{A420DF57-317F-4DDF-972F-B19AA2F53844}" srcOrd="1" destOrd="0" parTransId="{DA7AD513-7C9A-4DFE-ADC7-12B88F91B043}" sibTransId="{69879E81-2376-446E-9ADD-494F719323BD}"/>
    <dgm:cxn modelId="{72B44D2C-25EA-4C3B-9E35-4B5B252879AC}" type="presOf" srcId="{83CD8E01-A350-4DF6-98DD-972191114962}" destId="{DFE1B94E-3A43-4716-898C-40407D52E362}" srcOrd="1" destOrd="0" presId="urn:microsoft.com/office/officeart/2005/8/layout/list1"/>
    <dgm:cxn modelId="{F2B7250B-5159-4346-BFC2-709677B910FD}" type="presOf" srcId="{8378E1DC-6411-4708-A11E-1F49166CC016}" destId="{CCC3B4F3-CDBB-4A4C-A4D6-044B648106D9}" srcOrd="0" destOrd="4" presId="urn:microsoft.com/office/officeart/2005/8/layout/list1"/>
    <dgm:cxn modelId="{1C5528E6-D142-4D90-A5D4-76F3E34ABF6C}" type="presParOf" srcId="{9C402142-3DD3-423E-B67C-9D04217D2E62}" destId="{0FD60018-8BFB-4C42-B440-6050A0CB7A91}" srcOrd="0" destOrd="0" presId="urn:microsoft.com/office/officeart/2005/8/layout/list1"/>
    <dgm:cxn modelId="{0A0255A1-5B5B-41B3-93FB-7C7283D83FC1}" type="presParOf" srcId="{0FD60018-8BFB-4C42-B440-6050A0CB7A91}" destId="{789CAB33-64C0-4D62-BF15-B3D5C57CE57E}" srcOrd="0" destOrd="0" presId="urn:microsoft.com/office/officeart/2005/8/layout/list1"/>
    <dgm:cxn modelId="{E3FDCA6A-2DFC-4850-A460-0ADBBD3C5715}" type="presParOf" srcId="{0FD60018-8BFB-4C42-B440-6050A0CB7A91}" destId="{406FB6FD-6FB7-4C83-9C00-2DC05177243A}" srcOrd="1" destOrd="0" presId="urn:microsoft.com/office/officeart/2005/8/layout/list1"/>
    <dgm:cxn modelId="{95792F1D-B13C-427C-82BF-7492E39D05B0}" type="presParOf" srcId="{9C402142-3DD3-423E-B67C-9D04217D2E62}" destId="{F83B2C9E-4E1B-4434-82AD-D2653684B7DE}" srcOrd="1" destOrd="0" presId="urn:microsoft.com/office/officeart/2005/8/layout/list1"/>
    <dgm:cxn modelId="{21AA9F08-2FCB-4FF2-8310-B1BB51D7575A}" type="presParOf" srcId="{9C402142-3DD3-423E-B67C-9D04217D2E62}" destId="{2B4F34AC-DA5E-4E91-8D9D-E1534934B0ED}" srcOrd="2" destOrd="0" presId="urn:microsoft.com/office/officeart/2005/8/layout/list1"/>
    <dgm:cxn modelId="{9E4B956B-AEC1-4CE1-BB62-8D42820BCD18}" type="presParOf" srcId="{9C402142-3DD3-423E-B67C-9D04217D2E62}" destId="{E22E6E4A-BFB7-4D07-9741-83FB870F91E8}" srcOrd="3" destOrd="0" presId="urn:microsoft.com/office/officeart/2005/8/layout/list1"/>
    <dgm:cxn modelId="{5EE12CC3-9026-47AD-99D7-3B2AD95A6D20}" type="presParOf" srcId="{9C402142-3DD3-423E-B67C-9D04217D2E62}" destId="{2A493A3C-55B4-4099-AFBF-4397435752DE}" srcOrd="4" destOrd="0" presId="urn:microsoft.com/office/officeart/2005/8/layout/list1"/>
    <dgm:cxn modelId="{3A9FBCD3-F250-40C0-BAF4-D5A07399607D}" type="presParOf" srcId="{2A493A3C-55B4-4099-AFBF-4397435752DE}" destId="{C2151B91-19B4-4636-915D-15C79E1C2847}" srcOrd="0" destOrd="0" presId="urn:microsoft.com/office/officeart/2005/8/layout/list1"/>
    <dgm:cxn modelId="{31337887-BEFE-4FF5-B04D-E92EB1EB8A9A}" type="presParOf" srcId="{2A493A3C-55B4-4099-AFBF-4397435752DE}" destId="{DFE1B94E-3A43-4716-898C-40407D52E362}" srcOrd="1" destOrd="0" presId="urn:microsoft.com/office/officeart/2005/8/layout/list1"/>
    <dgm:cxn modelId="{DF61B753-9017-4D5A-BA2F-D6C8FCEDCF31}" type="presParOf" srcId="{9C402142-3DD3-423E-B67C-9D04217D2E62}" destId="{5816E0F1-5A49-46AB-9AD1-F76F1EE7DF85}" srcOrd="5" destOrd="0" presId="urn:microsoft.com/office/officeart/2005/8/layout/list1"/>
    <dgm:cxn modelId="{4C952FF2-BAE3-4385-9219-CFD08D434BB8}" type="presParOf" srcId="{9C402142-3DD3-423E-B67C-9D04217D2E62}" destId="{CCC3B4F3-CDBB-4A4C-A4D6-044B648106D9}" srcOrd="6" destOrd="0" presId="urn:microsoft.com/office/officeart/2005/8/layout/list1"/>
    <dgm:cxn modelId="{30560721-6141-4C30-BF2D-3079912F095D}" type="presParOf" srcId="{9C402142-3DD3-423E-B67C-9D04217D2E62}" destId="{AFF3B7ED-5DF3-4CE5-8166-E88A028CA964}" srcOrd="7" destOrd="0" presId="urn:microsoft.com/office/officeart/2005/8/layout/list1"/>
    <dgm:cxn modelId="{6DA01275-2567-4230-AE7E-73A9BA0EB7E6}" type="presParOf" srcId="{9C402142-3DD3-423E-B67C-9D04217D2E62}" destId="{92A9FF67-6E88-4807-A154-F5FF5CCDA321}" srcOrd="8" destOrd="0" presId="urn:microsoft.com/office/officeart/2005/8/layout/list1"/>
    <dgm:cxn modelId="{EFA2514C-3928-42E4-A2F2-B29CB99E6756}" type="presParOf" srcId="{92A9FF67-6E88-4807-A154-F5FF5CCDA321}" destId="{88DAE5D1-BFF7-4D07-BE3A-B92DDF62520A}" srcOrd="0" destOrd="0" presId="urn:microsoft.com/office/officeart/2005/8/layout/list1"/>
    <dgm:cxn modelId="{B37B983D-6D9B-46A0-B1B7-BDA6082F4311}" type="presParOf" srcId="{92A9FF67-6E88-4807-A154-F5FF5CCDA321}" destId="{86195C7C-14CB-438A-9A17-AB5A0C87C997}" srcOrd="1" destOrd="0" presId="urn:microsoft.com/office/officeart/2005/8/layout/list1"/>
    <dgm:cxn modelId="{06FDBE83-D7C3-4821-A470-1F005206085C}" type="presParOf" srcId="{9C402142-3DD3-423E-B67C-9D04217D2E62}" destId="{25E5C9CA-BDBE-4561-9405-BF2558B7A163}" srcOrd="9" destOrd="0" presId="urn:microsoft.com/office/officeart/2005/8/layout/list1"/>
    <dgm:cxn modelId="{2A6DA1BA-F31E-4652-8666-A60685E323E8}" type="presParOf" srcId="{9C402142-3DD3-423E-B67C-9D04217D2E62}" destId="{C1BABE0F-0283-4DC3-9795-F4DF3AB3B5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9A2ED6-DA15-4B99-AF3D-B49408346C7C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972EE9D5-4F58-4906-9B9A-B8B2969CE9E9}">
      <dgm:prSet/>
      <dgm:spPr/>
      <dgm:t>
        <a:bodyPr/>
        <a:lstStyle/>
        <a:p>
          <a:pPr rtl="0"/>
          <a:r>
            <a:rPr lang="cs-CZ" dirty="0" smtClean="0"/>
            <a:t>Dostupnost služeb</a:t>
          </a:r>
          <a:endParaRPr lang="cs-CZ" dirty="0"/>
        </a:p>
      </dgm:t>
    </dgm:pt>
    <dgm:pt modelId="{5F132CCA-ACE4-4B1E-A6C3-DC7595D03249}" type="parTrans" cxnId="{6D308040-6689-44B9-9DF9-EAA86C9687DE}">
      <dgm:prSet/>
      <dgm:spPr/>
      <dgm:t>
        <a:bodyPr/>
        <a:lstStyle/>
        <a:p>
          <a:endParaRPr lang="cs-CZ"/>
        </a:p>
      </dgm:t>
    </dgm:pt>
    <dgm:pt modelId="{313741B9-19AA-4B45-B778-5FA957741292}" type="sibTrans" cxnId="{6D308040-6689-44B9-9DF9-EAA86C9687DE}">
      <dgm:prSet/>
      <dgm:spPr/>
      <dgm:t>
        <a:bodyPr/>
        <a:lstStyle/>
        <a:p>
          <a:endParaRPr lang="cs-CZ"/>
        </a:p>
      </dgm:t>
    </dgm:pt>
    <dgm:pt modelId="{A3EE62BF-9B36-4A4C-9DC7-BB4763B4B10B}">
      <dgm:prSet/>
      <dgm:spPr/>
      <dgm:t>
        <a:bodyPr/>
        <a:lstStyle/>
        <a:p>
          <a:pPr rtl="0"/>
          <a:r>
            <a:rPr lang="cs-CZ" dirty="0" smtClean="0"/>
            <a:t>je zajištěna vhodnou kombinací technických a programových prostředků úměrně potřebnosti služeb</a:t>
          </a:r>
          <a:endParaRPr lang="cs-CZ" dirty="0"/>
        </a:p>
      </dgm:t>
    </dgm:pt>
    <dgm:pt modelId="{171A1BD1-606B-4696-A51E-D92DA8D9766F}" type="parTrans" cxnId="{13C3903A-880F-4B4F-B795-C5E2A0A84DD0}">
      <dgm:prSet/>
      <dgm:spPr/>
      <dgm:t>
        <a:bodyPr/>
        <a:lstStyle/>
        <a:p>
          <a:endParaRPr lang="cs-CZ"/>
        </a:p>
      </dgm:t>
    </dgm:pt>
    <dgm:pt modelId="{51833632-43B6-49D2-9D37-07F368907CBC}" type="sibTrans" cxnId="{13C3903A-880F-4B4F-B795-C5E2A0A84DD0}">
      <dgm:prSet/>
      <dgm:spPr/>
      <dgm:t>
        <a:bodyPr/>
        <a:lstStyle/>
        <a:p>
          <a:endParaRPr lang="cs-CZ"/>
        </a:p>
      </dgm:t>
    </dgm:pt>
    <dgm:pt modelId="{38F8DA98-A35E-4D23-8917-A4208B3C6335}">
      <dgm:prSet/>
      <dgm:spPr/>
      <dgm:t>
        <a:bodyPr/>
        <a:lstStyle/>
        <a:p>
          <a:pPr rtl="0"/>
          <a:r>
            <a:rPr lang="cs-CZ" dirty="0" smtClean="0"/>
            <a:t>patří sem prostředky zajišťující odolnost proti výpadku elektrické energie, komunikačních sítí, hardwarových a softwarových prvků apod. a také nástroje pro ochranu proti útokům atd.</a:t>
          </a:r>
          <a:endParaRPr lang="cs-CZ" dirty="0"/>
        </a:p>
      </dgm:t>
    </dgm:pt>
    <dgm:pt modelId="{969CA3BE-B792-462D-BE07-33CA08ACE5C6}" type="parTrans" cxnId="{80E2D3F2-67D7-45F0-BD76-F42E273D8660}">
      <dgm:prSet/>
      <dgm:spPr/>
      <dgm:t>
        <a:bodyPr/>
        <a:lstStyle/>
        <a:p>
          <a:endParaRPr lang="cs-CZ"/>
        </a:p>
      </dgm:t>
    </dgm:pt>
    <dgm:pt modelId="{87F5AC28-D91E-4653-B8A9-220F57F0CE44}" type="sibTrans" cxnId="{80E2D3F2-67D7-45F0-BD76-F42E273D8660}">
      <dgm:prSet/>
      <dgm:spPr/>
      <dgm:t>
        <a:bodyPr/>
        <a:lstStyle/>
        <a:p>
          <a:endParaRPr lang="cs-CZ"/>
        </a:p>
      </dgm:t>
    </dgm:pt>
    <dgm:pt modelId="{CABC5B38-BD78-422D-B538-79BB798F6D86}">
      <dgm:prSet/>
      <dgm:spPr/>
      <dgm:t>
        <a:bodyPr/>
        <a:lstStyle/>
        <a:p>
          <a:pPr rtl="0"/>
          <a:r>
            <a:rPr lang="cs-CZ" dirty="0" smtClean="0"/>
            <a:t>Důvěrnost služeb</a:t>
          </a:r>
          <a:endParaRPr lang="cs-CZ" dirty="0"/>
        </a:p>
      </dgm:t>
    </dgm:pt>
    <dgm:pt modelId="{7BB63A97-2A70-4245-A07C-9FAE8A0721E6}" type="parTrans" cxnId="{62D75628-2A3B-4A9B-A010-3855B63173F2}">
      <dgm:prSet/>
      <dgm:spPr/>
      <dgm:t>
        <a:bodyPr/>
        <a:lstStyle/>
        <a:p>
          <a:endParaRPr lang="cs-CZ"/>
        </a:p>
      </dgm:t>
    </dgm:pt>
    <dgm:pt modelId="{FC8481CA-D279-4792-9D4A-769DDB015AF1}" type="sibTrans" cxnId="{62D75628-2A3B-4A9B-A010-3855B63173F2}">
      <dgm:prSet/>
      <dgm:spPr/>
      <dgm:t>
        <a:bodyPr/>
        <a:lstStyle/>
        <a:p>
          <a:endParaRPr lang="cs-CZ"/>
        </a:p>
      </dgm:t>
    </dgm:pt>
    <dgm:pt modelId="{205DD205-2541-44FF-9859-919B21461321}">
      <dgm:prSet/>
      <dgm:spPr/>
      <dgm:t>
        <a:bodyPr/>
        <a:lstStyle/>
        <a:p>
          <a:pPr rtl="0"/>
          <a:r>
            <a:rPr lang="cs-CZ" dirty="0" smtClean="0"/>
            <a:t>vyžaduje, aby procesy služeb a přenosu informací mezi zdrojem a cílem byly chráněny odpovídajícím způsobem</a:t>
          </a:r>
          <a:endParaRPr lang="cs-CZ" dirty="0"/>
        </a:p>
      </dgm:t>
    </dgm:pt>
    <dgm:pt modelId="{6FFF012A-D408-41C6-B773-2E792F97C0D4}" type="parTrans" cxnId="{4ACFFE10-18E1-4B7C-9781-455299BC1C6C}">
      <dgm:prSet/>
      <dgm:spPr/>
      <dgm:t>
        <a:bodyPr/>
        <a:lstStyle/>
        <a:p>
          <a:endParaRPr lang="cs-CZ"/>
        </a:p>
      </dgm:t>
    </dgm:pt>
    <dgm:pt modelId="{0E726FD0-2B73-4EA6-BFB7-5C0CDB1AA7E6}" type="sibTrans" cxnId="{4ACFFE10-18E1-4B7C-9781-455299BC1C6C}">
      <dgm:prSet/>
      <dgm:spPr/>
      <dgm:t>
        <a:bodyPr/>
        <a:lstStyle/>
        <a:p>
          <a:endParaRPr lang="cs-CZ"/>
        </a:p>
      </dgm:t>
    </dgm:pt>
    <dgm:pt modelId="{90E5CC86-5EC9-4CDD-B773-A1C6C37BD2BA}">
      <dgm:prSet/>
      <dgm:spPr/>
      <dgm:t>
        <a:bodyPr/>
        <a:lstStyle/>
        <a:p>
          <a:pPr rtl="0"/>
          <a:r>
            <a:rPr lang="cs-CZ" dirty="0" smtClean="0"/>
            <a:t>jedná se o aplikaci základních atributů zabezpečení přístupu, tedy identifikace, autentizace a autorizace</a:t>
          </a:r>
          <a:endParaRPr lang="cs-CZ" dirty="0"/>
        </a:p>
      </dgm:t>
    </dgm:pt>
    <dgm:pt modelId="{BC475F82-0034-41C1-933D-DBE4DA9121B1}" type="parTrans" cxnId="{30AF334D-8BF7-43EC-95B3-8259060B09E7}">
      <dgm:prSet/>
      <dgm:spPr/>
      <dgm:t>
        <a:bodyPr/>
        <a:lstStyle/>
        <a:p>
          <a:endParaRPr lang="cs-CZ"/>
        </a:p>
      </dgm:t>
    </dgm:pt>
    <dgm:pt modelId="{E9C94C44-5057-47EB-8D40-43BB5533DFB9}" type="sibTrans" cxnId="{30AF334D-8BF7-43EC-95B3-8259060B09E7}">
      <dgm:prSet/>
      <dgm:spPr/>
      <dgm:t>
        <a:bodyPr/>
        <a:lstStyle/>
        <a:p>
          <a:endParaRPr lang="cs-CZ"/>
        </a:p>
      </dgm:t>
    </dgm:pt>
    <dgm:pt modelId="{B8BC2318-043D-4838-A71C-9D83B10E344F}">
      <dgm:prSet/>
      <dgm:spPr/>
      <dgm:t>
        <a:bodyPr/>
        <a:lstStyle/>
        <a:p>
          <a:r>
            <a:rPr lang="cs-CZ" dirty="0" smtClean="0"/>
            <a:t>Integrita služeb</a:t>
          </a:r>
          <a:endParaRPr lang="cs-CZ" dirty="0"/>
        </a:p>
      </dgm:t>
    </dgm:pt>
    <dgm:pt modelId="{FA8DEF53-D5A6-42B3-9C7E-56E2A4D11EF6}" type="parTrans" cxnId="{383C4B0E-61B1-4D59-9141-E80983351011}">
      <dgm:prSet/>
      <dgm:spPr/>
      <dgm:t>
        <a:bodyPr/>
        <a:lstStyle/>
        <a:p>
          <a:endParaRPr lang="cs-CZ"/>
        </a:p>
      </dgm:t>
    </dgm:pt>
    <dgm:pt modelId="{9AE0886D-BD6A-4ED3-AF52-30D2FC3174A6}" type="sibTrans" cxnId="{383C4B0E-61B1-4D59-9141-E80983351011}">
      <dgm:prSet/>
      <dgm:spPr/>
      <dgm:t>
        <a:bodyPr/>
        <a:lstStyle/>
        <a:p>
          <a:endParaRPr lang="cs-CZ"/>
        </a:p>
      </dgm:t>
    </dgm:pt>
    <dgm:pt modelId="{6947F4DD-409D-4221-9120-C2682E269326}">
      <dgm:prSet/>
      <dgm:spPr/>
      <dgm:t>
        <a:bodyPr/>
        <a:lstStyle/>
        <a:p>
          <a:r>
            <a:rPr lang="cs-CZ" dirty="0" smtClean="0"/>
            <a:t>týká se např. sdílení informací o uživateli, sdílení služeb datových zdrojů apod.</a:t>
          </a:r>
          <a:endParaRPr lang="cs-CZ" dirty="0"/>
        </a:p>
      </dgm:t>
    </dgm:pt>
    <dgm:pt modelId="{EAC80452-8C28-46EB-94F9-CE0EE7B14D5D}" type="parTrans" cxnId="{325FC775-ACC1-458A-88E9-551C27228E64}">
      <dgm:prSet/>
      <dgm:spPr/>
      <dgm:t>
        <a:bodyPr/>
        <a:lstStyle/>
        <a:p>
          <a:endParaRPr lang="cs-CZ"/>
        </a:p>
      </dgm:t>
    </dgm:pt>
    <dgm:pt modelId="{684644E9-0333-4093-893F-D871554F3C43}" type="sibTrans" cxnId="{325FC775-ACC1-458A-88E9-551C27228E64}">
      <dgm:prSet/>
      <dgm:spPr/>
      <dgm:t>
        <a:bodyPr/>
        <a:lstStyle/>
        <a:p>
          <a:endParaRPr lang="cs-CZ"/>
        </a:p>
      </dgm:t>
    </dgm:pt>
    <dgm:pt modelId="{C2CC0370-0563-437E-9D7E-CD4A8732D22F}">
      <dgm:prSet/>
      <dgm:spPr/>
      <dgm:t>
        <a:bodyPr/>
        <a:lstStyle/>
        <a:p>
          <a:r>
            <a:rPr lang="cs-CZ" dirty="0" smtClean="0"/>
            <a:t>tento bezpečnostní cíl pokrývá zajištění integrity služeb samostatných a spolupracujících systémů</a:t>
          </a:r>
          <a:endParaRPr lang="cs-CZ" dirty="0"/>
        </a:p>
      </dgm:t>
    </dgm:pt>
    <dgm:pt modelId="{E5EC4D69-C6CE-4BCF-A23E-3771AC87DA5C}" type="parTrans" cxnId="{120C80C1-B155-4BE3-B410-BFADD5532EF8}">
      <dgm:prSet/>
      <dgm:spPr/>
      <dgm:t>
        <a:bodyPr/>
        <a:lstStyle/>
        <a:p>
          <a:endParaRPr lang="cs-CZ"/>
        </a:p>
      </dgm:t>
    </dgm:pt>
    <dgm:pt modelId="{FA5169B6-F265-4C16-AE4F-BC9B6C2AF969}" type="sibTrans" cxnId="{120C80C1-B155-4BE3-B410-BFADD5532EF8}">
      <dgm:prSet/>
      <dgm:spPr/>
      <dgm:t>
        <a:bodyPr/>
        <a:lstStyle/>
        <a:p>
          <a:endParaRPr lang="cs-CZ"/>
        </a:p>
      </dgm:t>
    </dgm:pt>
    <dgm:pt modelId="{9C402142-3DD3-423E-B67C-9D04217D2E62}" type="pres">
      <dgm:prSet presAssocID="{0C9A2ED6-DA15-4B99-AF3D-B49408346C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0A0349-F570-48DA-AD28-03EA7BA73A39}" type="pres">
      <dgm:prSet presAssocID="{972EE9D5-4F58-4906-9B9A-B8B2969CE9E9}" presName="parentLin" presStyleCnt="0"/>
      <dgm:spPr/>
    </dgm:pt>
    <dgm:pt modelId="{BA9C3CC5-9C99-4086-8049-C5E048BC1EDC}" type="pres">
      <dgm:prSet presAssocID="{972EE9D5-4F58-4906-9B9A-B8B2969CE9E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17943DA-D848-4EA5-8F39-EB28BB3210FD}" type="pres">
      <dgm:prSet presAssocID="{972EE9D5-4F58-4906-9B9A-B8B2969CE9E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C6D64-BED5-41CD-9474-6A6A9FD23F4E}" type="pres">
      <dgm:prSet presAssocID="{972EE9D5-4F58-4906-9B9A-B8B2969CE9E9}" presName="negativeSpace" presStyleCnt="0"/>
      <dgm:spPr/>
    </dgm:pt>
    <dgm:pt modelId="{F524C29D-7026-4897-AB63-47D45303CD93}" type="pres">
      <dgm:prSet presAssocID="{972EE9D5-4F58-4906-9B9A-B8B2969CE9E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95C8A0-D1E3-4A65-8594-9BA677872DA1}" type="pres">
      <dgm:prSet presAssocID="{313741B9-19AA-4B45-B778-5FA957741292}" presName="spaceBetweenRectangles" presStyleCnt="0"/>
      <dgm:spPr/>
    </dgm:pt>
    <dgm:pt modelId="{44B19DBD-78D2-44FE-92D8-83606F06C054}" type="pres">
      <dgm:prSet presAssocID="{CABC5B38-BD78-422D-B538-79BB798F6D86}" presName="parentLin" presStyleCnt="0"/>
      <dgm:spPr/>
    </dgm:pt>
    <dgm:pt modelId="{AA78F1C3-8065-470C-A831-E37D00AF5AA4}" type="pres">
      <dgm:prSet presAssocID="{CABC5B38-BD78-422D-B538-79BB798F6D86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B44DE7FD-1B66-4F74-8BC7-3CF65392D88D}" type="pres">
      <dgm:prSet presAssocID="{CABC5B38-BD78-422D-B538-79BB798F6D8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52C154-FCBD-4784-8B7B-C15FD296D747}" type="pres">
      <dgm:prSet presAssocID="{CABC5B38-BD78-422D-B538-79BB798F6D86}" presName="negativeSpace" presStyleCnt="0"/>
      <dgm:spPr/>
    </dgm:pt>
    <dgm:pt modelId="{13D94C93-1352-4086-A77D-C78B820916C7}" type="pres">
      <dgm:prSet presAssocID="{CABC5B38-BD78-422D-B538-79BB798F6D8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1DB5B4-3684-4AB6-8EAB-37389B65B835}" type="pres">
      <dgm:prSet presAssocID="{FC8481CA-D279-4792-9D4A-769DDB015AF1}" presName="spaceBetweenRectangles" presStyleCnt="0"/>
      <dgm:spPr/>
    </dgm:pt>
    <dgm:pt modelId="{97B26758-86C0-4671-9334-A0CC72E1CC07}" type="pres">
      <dgm:prSet presAssocID="{B8BC2318-043D-4838-A71C-9D83B10E344F}" presName="parentLin" presStyleCnt="0"/>
      <dgm:spPr/>
    </dgm:pt>
    <dgm:pt modelId="{8732F4DF-0D2D-4380-A6E4-B4B2A64737EE}" type="pres">
      <dgm:prSet presAssocID="{B8BC2318-043D-4838-A71C-9D83B10E344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E88B75A6-9AA9-4B9D-9277-EE41DAB80106}" type="pres">
      <dgm:prSet presAssocID="{B8BC2318-043D-4838-A71C-9D83B10E344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1F527-6736-428D-9B02-F40D19AB3BCD}" type="pres">
      <dgm:prSet presAssocID="{B8BC2318-043D-4838-A71C-9D83B10E344F}" presName="negativeSpace" presStyleCnt="0"/>
      <dgm:spPr/>
    </dgm:pt>
    <dgm:pt modelId="{A7E6D9FC-2C91-46A6-9C42-CF9E62A6756E}" type="pres">
      <dgm:prSet presAssocID="{B8BC2318-043D-4838-A71C-9D83B10E344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64E544A-DF41-47F6-85AF-B20D0F323AF1}" type="presOf" srcId="{C2CC0370-0563-437E-9D7E-CD4A8732D22F}" destId="{A7E6D9FC-2C91-46A6-9C42-CF9E62A6756E}" srcOrd="0" destOrd="1" presId="urn:microsoft.com/office/officeart/2005/8/layout/list1"/>
    <dgm:cxn modelId="{9AF2A454-0F02-464D-ADB8-9926D321970C}" type="presOf" srcId="{972EE9D5-4F58-4906-9B9A-B8B2969CE9E9}" destId="{617943DA-D848-4EA5-8F39-EB28BB3210FD}" srcOrd="1" destOrd="0" presId="urn:microsoft.com/office/officeart/2005/8/layout/list1"/>
    <dgm:cxn modelId="{13C3903A-880F-4B4F-B795-C5E2A0A84DD0}" srcId="{972EE9D5-4F58-4906-9B9A-B8B2969CE9E9}" destId="{A3EE62BF-9B36-4A4C-9DC7-BB4763B4B10B}" srcOrd="0" destOrd="0" parTransId="{171A1BD1-606B-4696-A51E-D92DA8D9766F}" sibTransId="{51833632-43B6-49D2-9D37-07F368907CBC}"/>
    <dgm:cxn modelId="{4ACFFE10-18E1-4B7C-9781-455299BC1C6C}" srcId="{CABC5B38-BD78-422D-B538-79BB798F6D86}" destId="{205DD205-2541-44FF-9859-919B21461321}" srcOrd="0" destOrd="0" parTransId="{6FFF012A-D408-41C6-B773-2E792F97C0D4}" sibTransId="{0E726FD0-2B73-4EA6-BFB7-5C0CDB1AA7E6}"/>
    <dgm:cxn modelId="{A6C9D807-A50A-4EC3-A628-9604507D8630}" type="presOf" srcId="{B8BC2318-043D-4838-A71C-9D83B10E344F}" destId="{8732F4DF-0D2D-4380-A6E4-B4B2A64737EE}" srcOrd="0" destOrd="0" presId="urn:microsoft.com/office/officeart/2005/8/layout/list1"/>
    <dgm:cxn modelId="{C963D509-1751-4E00-90DA-EBAB8FCC9F37}" type="presOf" srcId="{38F8DA98-A35E-4D23-8917-A4208B3C6335}" destId="{F524C29D-7026-4897-AB63-47D45303CD93}" srcOrd="0" destOrd="1" presId="urn:microsoft.com/office/officeart/2005/8/layout/list1"/>
    <dgm:cxn modelId="{0F752918-534C-4A08-BB86-0DF00F31F2F3}" type="presOf" srcId="{B8BC2318-043D-4838-A71C-9D83B10E344F}" destId="{E88B75A6-9AA9-4B9D-9277-EE41DAB80106}" srcOrd="1" destOrd="0" presId="urn:microsoft.com/office/officeart/2005/8/layout/list1"/>
    <dgm:cxn modelId="{B60E19C2-8854-4793-AD01-C6B9B99B2F3E}" type="presOf" srcId="{CABC5B38-BD78-422D-B538-79BB798F6D86}" destId="{AA78F1C3-8065-470C-A831-E37D00AF5AA4}" srcOrd="0" destOrd="0" presId="urn:microsoft.com/office/officeart/2005/8/layout/list1"/>
    <dgm:cxn modelId="{8A063350-98DA-43D4-8611-F7E950A69017}" type="presOf" srcId="{6947F4DD-409D-4221-9120-C2682E269326}" destId="{A7E6D9FC-2C91-46A6-9C42-CF9E62A6756E}" srcOrd="0" destOrd="0" presId="urn:microsoft.com/office/officeart/2005/8/layout/list1"/>
    <dgm:cxn modelId="{62D75628-2A3B-4A9B-A010-3855B63173F2}" srcId="{0C9A2ED6-DA15-4B99-AF3D-B49408346C7C}" destId="{CABC5B38-BD78-422D-B538-79BB798F6D86}" srcOrd="1" destOrd="0" parTransId="{7BB63A97-2A70-4245-A07C-9FAE8A0721E6}" sibTransId="{FC8481CA-D279-4792-9D4A-769DDB015AF1}"/>
    <dgm:cxn modelId="{30AF334D-8BF7-43EC-95B3-8259060B09E7}" srcId="{CABC5B38-BD78-422D-B538-79BB798F6D86}" destId="{90E5CC86-5EC9-4CDD-B773-A1C6C37BD2BA}" srcOrd="1" destOrd="0" parTransId="{BC475F82-0034-41C1-933D-DBE4DA9121B1}" sibTransId="{E9C94C44-5057-47EB-8D40-43BB5533DFB9}"/>
    <dgm:cxn modelId="{92625F80-DDF8-45B1-BC93-4D0B8D1F9BFF}" type="presOf" srcId="{CABC5B38-BD78-422D-B538-79BB798F6D86}" destId="{B44DE7FD-1B66-4F74-8BC7-3CF65392D88D}" srcOrd="1" destOrd="0" presId="urn:microsoft.com/office/officeart/2005/8/layout/list1"/>
    <dgm:cxn modelId="{F3771448-3A4A-48E4-8737-6073A0D808EE}" type="presOf" srcId="{205DD205-2541-44FF-9859-919B21461321}" destId="{13D94C93-1352-4086-A77D-C78B820916C7}" srcOrd="0" destOrd="0" presId="urn:microsoft.com/office/officeart/2005/8/layout/list1"/>
    <dgm:cxn modelId="{E9781A0C-B3D8-485E-B64D-7A3EB8BA718F}" type="presOf" srcId="{A3EE62BF-9B36-4A4C-9DC7-BB4763B4B10B}" destId="{F524C29D-7026-4897-AB63-47D45303CD93}" srcOrd="0" destOrd="0" presId="urn:microsoft.com/office/officeart/2005/8/layout/list1"/>
    <dgm:cxn modelId="{383C4B0E-61B1-4D59-9141-E80983351011}" srcId="{0C9A2ED6-DA15-4B99-AF3D-B49408346C7C}" destId="{B8BC2318-043D-4838-A71C-9D83B10E344F}" srcOrd="2" destOrd="0" parTransId="{FA8DEF53-D5A6-42B3-9C7E-56E2A4D11EF6}" sibTransId="{9AE0886D-BD6A-4ED3-AF52-30D2FC3174A6}"/>
    <dgm:cxn modelId="{C3ED2CC8-3F38-4680-AAD3-F43832AEFB7A}" type="presOf" srcId="{0C9A2ED6-DA15-4B99-AF3D-B49408346C7C}" destId="{9C402142-3DD3-423E-B67C-9D04217D2E62}" srcOrd="0" destOrd="0" presId="urn:microsoft.com/office/officeart/2005/8/layout/list1"/>
    <dgm:cxn modelId="{BFEB7485-8780-49ED-9715-BC14FEDB7386}" type="presOf" srcId="{972EE9D5-4F58-4906-9B9A-B8B2969CE9E9}" destId="{BA9C3CC5-9C99-4086-8049-C5E048BC1EDC}" srcOrd="0" destOrd="0" presId="urn:microsoft.com/office/officeart/2005/8/layout/list1"/>
    <dgm:cxn modelId="{325FC775-ACC1-458A-88E9-551C27228E64}" srcId="{B8BC2318-043D-4838-A71C-9D83B10E344F}" destId="{6947F4DD-409D-4221-9120-C2682E269326}" srcOrd="0" destOrd="0" parTransId="{EAC80452-8C28-46EB-94F9-CE0EE7B14D5D}" sibTransId="{684644E9-0333-4093-893F-D871554F3C43}"/>
    <dgm:cxn modelId="{6D308040-6689-44B9-9DF9-EAA86C9687DE}" srcId="{0C9A2ED6-DA15-4B99-AF3D-B49408346C7C}" destId="{972EE9D5-4F58-4906-9B9A-B8B2969CE9E9}" srcOrd="0" destOrd="0" parTransId="{5F132CCA-ACE4-4B1E-A6C3-DC7595D03249}" sibTransId="{313741B9-19AA-4B45-B778-5FA957741292}"/>
    <dgm:cxn modelId="{B7CF4E75-6695-417A-9574-431528DB59AA}" type="presOf" srcId="{90E5CC86-5EC9-4CDD-B773-A1C6C37BD2BA}" destId="{13D94C93-1352-4086-A77D-C78B820916C7}" srcOrd="0" destOrd="1" presId="urn:microsoft.com/office/officeart/2005/8/layout/list1"/>
    <dgm:cxn modelId="{80E2D3F2-67D7-45F0-BD76-F42E273D8660}" srcId="{972EE9D5-4F58-4906-9B9A-B8B2969CE9E9}" destId="{38F8DA98-A35E-4D23-8917-A4208B3C6335}" srcOrd="1" destOrd="0" parTransId="{969CA3BE-B792-462D-BE07-33CA08ACE5C6}" sibTransId="{87F5AC28-D91E-4653-B8A9-220F57F0CE44}"/>
    <dgm:cxn modelId="{120C80C1-B155-4BE3-B410-BFADD5532EF8}" srcId="{B8BC2318-043D-4838-A71C-9D83B10E344F}" destId="{C2CC0370-0563-437E-9D7E-CD4A8732D22F}" srcOrd="1" destOrd="0" parTransId="{E5EC4D69-C6CE-4BCF-A23E-3771AC87DA5C}" sibTransId="{FA5169B6-F265-4C16-AE4F-BC9B6C2AF969}"/>
    <dgm:cxn modelId="{29F64D43-025F-4A53-84A8-5F1059C920FE}" type="presParOf" srcId="{9C402142-3DD3-423E-B67C-9D04217D2E62}" destId="{B00A0349-F570-48DA-AD28-03EA7BA73A39}" srcOrd="0" destOrd="0" presId="urn:microsoft.com/office/officeart/2005/8/layout/list1"/>
    <dgm:cxn modelId="{F9C889E7-CB14-49CB-94D4-387B8661286D}" type="presParOf" srcId="{B00A0349-F570-48DA-AD28-03EA7BA73A39}" destId="{BA9C3CC5-9C99-4086-8049-C5E048BC1EDC}" srcOrd="0" destOrd="0" presId="urn:microsoft.com/office/officeart/2005/8/layout/list1"/>
    <dgm:cxn modelId="{B7280A17-BC21-42DB-8573-D0295A19484C}" type="presParOf" srcId="{B00A0349-F570-48DA-AD28-03EA7BA73A39}" destId="{617943DA-D848-4EA5-8F39-EB28BB3210FD}" srcOrd="1" destOrd="0" presId="urn:microsoft.com/office/officeart/2005/8/layout/list1"/>
    <dgm:cxn modelId="{7A7DB9B1-8829-400E-A300-A9BAC51ACE42}" type="presParOf" srcId="{9C402142-3DD3-423E-B67C-9D04217D2E62}" destId="{707C6D64-BED5-41CD-9474-6A6A9FD23F4E}" srcOrd="1" destOrd="0" presId="urn:microsoft.com/office/officeart/2005/8/layout/list1"/>
    <dgm:cxn modelId="{970AE608-45F8-4040-A6E2-9A46FF16707E}" type="presParOf" srcId="{9C402142-3DD3-423E-B67C-9D04217D2E62}" destId="{F524C29D-7026-4897-AB63-47D45303CD93}" srcOrd="2" destOrd="0" presId="urn:microsoft.com/office/officeart/2005/8/layout/list1"/>
    <dgm:cxn modelId="{4F3B2ED1-D899-4261-A121-82B937315FD5}" type="presParOf" srcId="{9C402142-3DD3-423E-B67C-9D04217D2E62}" destId="{CC95C8A0-D1E3-4A65-8594-9BA677872DA1}" srcOrd="3" destOrd="0" presId="urn:microsoft.com/office/officeart/2005/8/layout/list1"/>
    <dgm:cxn modelId="{E23E63CA-3F84-42B4-BFA8-2C98AD71A020}" type="presParOf" srcId="{9C402142-3DD3-423E-B67C-9D04217D2E62}" destId="{44B19DBD-78D2-44FE-92D8-83606F06C054}" srcOrd="4" destOrd="0" presId="urn:microsoft.com/office/officeart/2005/8/layout/list1"/>
    <dgm:cxn modelId="{2246C689-1709-4733-8345-3D841B04D635}" type="presParOf" srcId="{44B19DBD-78D2-44FE-92D8-83606F06C054}" destId="{AA78F1C3-8065-470C-A831-E37D00AF5AA4}" srcOrd="0" destOrd="0" presId="urn:microsoft.com/office/officeart/2005/8/layout/list1"/>
    <dgm:cxn modelId="{7DA297A2-3B7D-451B-9793-B50EBB8CD378}" type="presParOf" srcId="{44B19DBD-78D2-44FE-92D8-83606F06C054}" destId="{B44DE7FD-1B66-4F74-8BC7-3CF65392D88D}" srcOrd="1" destOrd="0" presId="urn:microsoft.com/office/officeart/2005/8/layout/list1"/>
    <dgm:cxn modelId="{EE32D90E-304C-484D-BF8D-75CF32215D47}" type="presParOf" srcId="{9C402142-3DD3-423E-B67C-9D04217D2E62}" destId="{7C52C154-FCBD-4784-8B7B-C15FD296D747}" srcOrd="5" destOrd="0" presId="urn:microsoft.com/office/officeart/2005/8/layout/list1"/>
    <dgm:cxn modelId="{B51DD23F-306E-47FC-91A5-F3F6241FD682}" type="presParOf" srcId="{9C402142-3DD3-423E-B67C-9D04217D2E62}" destId="{13D94C93-1352-4086-A77D-C78B820916C7}" srcOrd="6" destOrd="0" presId="urn:microsoft.com/office/officeart/2005/8/layout/list1"/>
    <dgm:cxn modelId="{DEEE0472-00AD-4CDF-8AC1-6108C16CE348}" type="presParOf" srcId="{9C402142-3DD3-423E-B67C-9D04217D2E62}" destId="{D31DB5B4-3684-4AB6-8EAB-37389B65B835}" srcOrd="7" destOrd="0" presId="urn:microsoft.com/office/officeart/2005/8/layout/list1"/>
    <dgm:cxn modelId="{0621B28D-5C34-4C8B-A8FC-C84CEB05C79B}" type="presParOf" srcId="{9C402142-3DD3-423E-B67C-9D04217D2E62}" destId="{97B26758-86C0-4671-9334-A0CC72E1CC07}" srcOrd="8" destOrd="0" presId="urn:microsoft.com/office/officeart/2005/8/layout/list1"/>
    <dgm:cxn modelId="{85C7D07F-98C4-404E-8B87-B18F45453DC0}" type="presParOf" srcId="{97B26758-86C0-4671-9334-A0CC72E1CC07}" destId="{8732F4DF-0D2D-4380-A6E4-B4B2A64737EE}" srcOrd="0" destOrd="0" presId="urn:microsoft.com/office/officeart/2005/8/layout/list1"/>
    <dgm:cxn modelId="{8B1D9A21-5258-4EF5-A776-F7CEE176A39A}" type="presParOf" srcId="{97B26758-86C0-4671-9334-A0CC72E1CC07}" destId="{E88B75A6-9AA9-4B9D-9277-EE41DAB80106}" srcOrd="1" destOrd="0" presId="urn:microsoft.com/office/officeart/2005/8/layout/list1"/>
    <dgm:cxn modelId="{DC7A5029-9FC2-4EC3-9702-D7FDB3A39C43}" type="presParOf" srcId="{9C402142-3DD3-423E-B67C-9D04217D2E62}" destId="{01C1F527-6736-428D-9B02-F40D19AB3BCD}" srcOrd="9" destOrd="0" presId="urn:microsoft.com/office/officeart/2005/8/layout/list1"/>
    <dgm:cxn modelId="{2C9860B4-8139-48FE-A3E1-D4E3820782AF}" type="presParOf" srcId="{9C402142-3DD3-423E-B67C-9D04217D2E62}" destId="{A7E6D9FC-2C91-46A6-9C42-CF9E62A6756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9A2ED6-DA15-4B99-AF3D-B49408346C7C}" type="doc">
      <dgm:prSet loTypeId="urn:microsoft.com/office/officeart/2005/8/layout/hierarchy4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972EE9D5-4F58-4906-9B9A-B8B2969CE9E9}">
      <dgm:prSet/>
      <dgm:spPr/>
      <dgm:t>
        <a:bodyPr/>
        <a:lstStyle/>
        <a:p>
          <a:pPr rtl="0"/>
          <a:r>
            <a:rPr lang="cs-CZ" dirty="0" smtClean="0"/>
            <a:t>Dostupnost</a:t>
          </a:r>
          <a:endParaRPr lang="cs-CZ" dirty="0"/>
        </a:p>
      </dgm:t>
    </dgm:pt>
    <dgm:pt modelId="{5F132CCA-ACE4-4B1E-A6C3-DC7595D03249}" type="parTrans" cxnId="{6D308040-6689-44B9-9DF9-EAA86C9687DE}">
      <dgm:prSet/>
      <dgm:spPr/>
      <dgm:t>
        <a:bodyPr/>
        <a:lstStyle/>
        <a:p>
          <a:endParaRPr lang="cs-CZ"/>
        </a:p>
      </dgm:t>
    </dgm:pt>
    <dgm:pt modelId="{313741B9-19AA-4B45-B778-5FA957741292}" type="sibTrans" cxnId="{6D308040-6689-44B9-9DF9-EAA86C9687DE}">
      <dgm:prSet/>
      <dgm:spPr/>
      <dgm:t>
        <a:bodyPr/>
        <a:lstStyle/>
        <a:p>
          <a:endParaRPr lang="cs-CZ"/>
        </a:p>
      </dgm:t>
    </dgm:pt>
    <dgm:pt modelId="{6A8C0BD4-8BE1-41A0-BA3A-EEED7DACF6E9}">
      <dgm:prSet/>
      <dgm:spPr/>
      <dgm:t>
        <a:bodyPr/>
        <a:lstStyle/>
        <a:p>
          <a:pPr rtl="0"/>
          <a:r>
            <a:rPr lang="cs-CZ" dirty="0" smtClean="0"/>
            <a:t>zahrnuje záložní zdroje napájení, záložní síťová připojení, duplikace hardware duplikováním, popř. násobení důležitých prvků, umístění záložních zařízení do geograficky různých lokalit atd.</a:t>
          </a:r>
          <a:endParaRPr lang="cs-CZ" dirty="0"/>
        </a:p>
      </dgm:t>
    </dgm:pt>
    <dgm:pt modelId="{522B7264-6B06-4FEE-A085-CFD73AD26BC1}" type="parTrans" cxnId="{AECA73FA-37D5-40D5-9372-9D2B323388BF}">
      <dgm:prSet/>
      <dgm:spPr/>
      <dgm:t>
        <a:bodyPr/>
        <a:lstStyle/>
        <a:p>
          <a:endParaRPr lang="cs-CZ"/>
        </a:p>
      </dgm:t>
    </dgm:pt>
    <dgm:pt modelId="{C5A1C1BC-BB7F-4F85-A8A5-269CBE0ED45C}" type="sibTrans" cxnId="{AECA73FA-37D5-40D5-9372-9D2B323388BF}">
      <dgm:prSet/>
      <dgm:spPr/>
      <dgm:t>
        <a:bodyPr/>
        <a:lstStyle/>
        <a:p>
          <a:endParaRPr lang="cs-CZ"/>
        </a:p>
      </dgm:t>
    </dgm:pt>
    <dgm:pt modelId="{3C1973E4-3C75-40EB-BF1F-CBA1BB83DE84}">
      <dgm:prSet/>
      <dgm:spPr/>
      <dgm:t>
        <a:bodyPr/>
        <a:lstStyle/>
        <a:p>
          <a:pPr rtl="0"/>
          <a:r>
            <a:rPr lang="cs-CZ" dirty="0" smtClean="0"/>
            <a:t>zahrnuje zejména používání výrobcem certifikovaných softwarových komponent, testování a včasnou aplikaci záplat programového vybavení, nasazení prostředků monitorování provozu a včasného upozornění jak  na prostředky vlastního informačního systému, tak i na prostředky síťové infrastruktury, použití nástrojů softwarové ochrany (antiviry apod.), logické umístění do bezpečné zóny sítě apod.</a:t>
          </a:r>
          <a:endParaRPr lang="cs-CZ" dirty="0"/>
        </a:p>
      </dgm:t>
    </dgm:pt>
    <dgm:pt modelId="{4934E5B2-4CFF-4953-8507-EC06A56EA4E8}" type="parTrans" cxnId="{BE16BCE9-367E-45F5-8B91-89892A11B053}">
      <dgm:prSet/>
      <dgm:spPr/>
      <dgm:t>
        <a:bodyPr/>
        <a:lstStyle/>
        <a:p>
          <a:endParaRPr lang="cs-CZ"/>
        </a:p>
      </dgm:t>
    </dgm:pt>
    <dgm:pt modelId="{E6F985AD-0418-4D76-995E-214D1CCBF934}" type="sibTrans" cxnId="{BE16BCE9-367E-45F5-8B91-89892A11B053}">
      <dgm:prSet/>
      <dgm:spPr/>
      <dgm:t>
        <a:bodyPr/>
        <a:lstStyle/>
        <a:p>
          <a:endParaRPr lang="cs-CZ"/>
        </a:p>
      </dgm:t>
    </dgm:pt>
    <dgm:pt modelId="{BE4F83FE-FDF5-4D6A-B6EF-9F3E1C0E9ECF}">
      <dgm:prSet/>
      <dgm:spPr/>
      <dgm:t>
        <a:bodyPr/>
        <a:lstStyle/>
        <a:p>
          <a:r>
            <a:rPr lang="cs-CZ" dirty="0" smtClean="0"/>
            <a:t>programových prostředků</a:t>
          </a:r>
          <a:endParaRPr lang="cs-CZ" dirty="0"/>
        </a:p>
      </dgm:t>
    </dgm:pt>
    <dgm:pt modelId="{24B10342-3D3C-404E-8222-22131890161F}" type="parTrans" cxnId="{8ACC5D16-570E-48CE-A60A-EE3854463606}">
      <dgm:prSet/>
      <dgm:spPr/>
      <dgm:t>
        <a:bodyPr/>
        <a:lstStyle/>
        <a:p>
          <a:endParaRPr lang="cs-CZ"/>
        </a:p>
      </dgm:t>
    </dgm:pt>
    <dgm:pt modelId="{A69068E2-F206-4DE6-9595-6A9332A1254F}" type="sibTrans" cxnId="{8ACC5D16-570E-48CE-A60A-EE3854463606}">
      <dgm:prSet/>
      <dgm:spPr/>
      <dgm:t>
        <a:bodyPr/>
        <a:lstStyle/>
        <a:p>
          <a:endParaRPr lang="cs-CZ"/>
        </a:p>
      </dgm:t>
    </dgm:pt>
    <dgm:pt modelId="{0674FA25-7525-417B-AAD6-3A6FAE7AE609}">
      <dgm:prSet/>
      <dgm:spPr/>
      <dgm:t>
        <a:bodyPr/>
        <a:lstStyle/>
        <a:p>
          <a:pPr rtl="0"/>
          <a:r>
            <a:rPr lang="cs-CZ" dirty="0" smtClean="0"/>
            <a:t>technických prostředků</a:t>
          </a:r>
          <a:endParaRPr lang="cs-CZ" dirty="0"/>
        </a:p>
      </dgm:t>
    </dgm:pt>
    <dgm:pt modelId="{45BCC6F8-2D57-4AD5-A4EF-3AA11DE7B5FD}" type="parTrans" cxnId="{C7A7239A-5CB0-4A72-9E5E-AB7B2F71EE60}">
      <dgm:prSet/>
      <dgm:spPr/>
      <dgm:t>
        <a:bodyPr/>
        <a:lstStyle/>
        <a:p>
          <a:endParaRPr lang="cs-CZ"/>
        </a:p>
      </dgm:t>
    </dgm:pt>
    <dgm:pt modelId="{174F8213-D6FA-49D7-807B-1577B843AA32}" type="sibTrans" cxnId="{C7A7239A-5CB0-4A72-9E5E-AB7B2F71EE60}">
      <dgm:prSet/>
      <dgm:spPr/>
      <dgm:t>
        <a:bodyPr/>
        <a:lstStyle/>
        <a:p>
          <a:endParaRPr lang="cs-CZ"/>
        </a:p>
      </dgm:t>
    </dgm:pt>
    <dgm:pt modelId="{43DADB8D-FB93-4CAE-8ECA-7E60B0783BC8}" type="pres">
      <dgm:prSet presAssocID="{0C9A2ED6-DA15-4B99-AF3D-B49408346C7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27B52C76-E86C-428A-87B8-2CB2090754AE}" type="pres">
      <dgm:prSet presAssocID="{972EE9D5-4F58-4906-9B9A-B8B2969CE9E9}" presName="vertOne" presStyleCnt="0"/>
      <dgm:spPr/>
    </dgm:pt>
    <dgm:pt modelId="{D1B8EAD5-D565-428D-A33C-53C38281699F}" type="pres">
      <dgm:prSet presAssocID="{972EE9D5-4F58-4906-9B9A-B8B2969CE9E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98BF23-0163-44E1-9B5A-0976065DDEA2}" type="pres">
      <dgm:prSet presAssocID="{972EE9D5-4F58-4906-9B9A-B8B2969CE9E9}" presName="parTransOne" presStyleCnt="0"/>
      <dgm:spPr/>
    </dgm:pt>
    <dgm:pt modelId="{FCDEC201-42DD-4F0B-AF76-05A792C1E2C7}" type="pres">
      <dgm:prSet presAssocID="{972EE9D5-4F58-4906-9B9A-B8B2969CE9E9}" presName="horzOne" presStyleCnt="0"/>
      <dgm:spPr/>
    </dgm:pt>
    <dgm:pt modelId="{42BF035E-0E10-4D50-9929-F02CF99FDD87}" type="pres">
      <dgm:prSet presAssocID="{0674FA25-7525-417B-AAD6-3A6FAE7AE609}" presName="vertTwo" presStyleCnt="0"/>
      <dgm:spPr/>
    </dgm:pt>
    <dgm:pt modelId="{D3D71C20-D5D4-4E13-B50D-1FD00462371B}" type="pres">
      <dgm:prSet presAssocID="{0674FA25-7525-417B-AAD6-3A6FAE7AE60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F43443-7FA3-4EA8-A83F-C1CB54EE710D}" type="pres">
      <dgm:prSet presAssocID="{0674FA25-7525-417B-AAD6-3A6FAE7AE609}" presName="parTransTwo" presStyleCnt="0"/>
      <dgm:spPr/>
    </dgm:pt>
    <dgm:pt modelId="{B91EB2B0-0A51-4803-9DD5-1CF83E493A44}" type="pres">
      <dgm:prSet presAssocID="{0674FA25-7525-417B-AAD6-3A6FAE7AE609}" presName="horzTwo" presStyleCnt="0"/>
      <dgm:spPr/>
    </dgm:pt>
    <dgm:pt modelId="{892679E8-CCC8-44CF-8FD5-0815FF864E43}" type="pres">
      <dgm:prSet presAssocID="{6A8C0BD4-8BE1-41A0-BA3A-EEED7DACF6E9}" presName="vertThree" presStyleCnt="0"/>
      <dgm:spPr/>
    </dgm:pt>
    <dgm:pt modelId="{CADF39E1-9527-488E-8A32-66A46337B236}" type="pres">
      <dgm:prSet presAssocID="{6A8C0BD4-8BE1-41A0-BA3A-EEED7DACF6E9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68A134-2B2C-4358-924E-9D5B74A604DA}" type="pres">
      <dgm:prSet presAssocID="{6A8C0BD4-8BE1-41A0-BA3A-EEED7DACF6E9}" presName="horzThree" presStyleCnt="0"/>
      <dgm:spPr/>
    </dgm:pt>
    <dgm:pt modelId="{4A59297D-0598-4FCF-AA1C-640A55899232}" type="pres">
      <dgm:prSet presAssocID="{174F8213-D6FA-49D7-807B-1577B843AA32}" presName="sibSpaceTwo" presStyleCnt="0"/>
      <dgm:spPr/>
    </dgm:pt>
    <dgm:pt modelId="{FD7FEED1-5379-4972-948F-0108E49A7248}" type="pres">
      <dgm:prSet presAssocID="{BE4F83FE-FDF5-4D6A-B6EF-9F3E1C0E9ECF}" presName="vertTwo" presStyleCnt="0"/>
      <dgm:spPr/>
    </dgm:pt>
    <dgm:pt modelId="{BF95270F-6CE1-4FDB-82BC-98AE4B6601A0}" type="pres">
      <dgm:prSet presAssocID="{BE4F83FE-FDF5-4D6A-B6EF-9F3E1C0E9ECF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F17FF7-DAED-4963-9AE0-2DE3E551F542}" type="pres">
      <dgm:prSet presAssocID="{BE4F83FE-FDF5-4D6A-B6EF-9F3E1C0E9ECF}" presName="parTransTwo" presStyleCnt="0"/>
      <dgm:spPr/>
    </dgm:pt>
    <dgm:pt modelId="{8956E00B-3E9B-44DE-B47B-079486F7EC73}" type="pres">
      <dgm:prSet presAssocID="{BE4F83FE-FDF5-4D6A-B6EF-9F3E1C0E9ECF}" presName="horzTwo" presStyleCnt="0"/>
      <dgm:spPr/>
    </dgm:pt>
    <dgm:pt modelId="{5508D287-1A1C-4FAE-B0A8-FD65CD1114BC}" type="pres">
      <dgm:prSet presAssocID="{3C1973E4-3C75-40EB-BF1F-CBA1BB83DE84}" presName="vertThree" presStyleCnt="0"/>
      <dgm:spPr/>
    </dgm:pt>
    <dgm:pt modelId="{FB738B3F-4A59-4FD9-9B73-07A2EBEF9BF8}" type="pres">
      <dgm:prSet presAssocID="{3C1973E4-3C75-40EB-BF1F-CBA1BB83DE84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AD2ECAD-D307-4455-882C-5113D0705053}" type="pres">
      <dgm:prSet presAssocID="{3C1973E4-3C75-40EB-BF1F-CBA1BB83DE84}" presName="horzThree" presStyleCnt="0"/>
      <dgm:spPr/>
    </dgm:pt>
  </dgm:ptLst>
  <dgm:cxnLst>
    <dgm:cxn modelId="{84AFDA9B-2B2C-4013-9971-71E1F5EE08E2}" type="presOf" srcId="{0C9A2ED6-DA15-4B99-AF3D-B49408346C7C}" destId="{43DADB8D-FB93-4CAE-8ECA-7E60B0783BC8}" srcOrd="0" destOrd="0" presId="urn:microsoft.com/office/officeart/2005/8/layout/hierarchy4"/>
    <dgm:cxn modelId="{8EB99744-9E45-40D3-9C58-A6414107DE01}" type="presOf" srcId="{972EE9D5-4F58-4906-9B9A-B8B2969CE9E9}" destId="{D1B8EAD5-D565-428D-A33C-53C38281699F}" srcOrd="0" destOrd="0" presId="urn:microsoft.com/office/officeart/2005/8/layout/hierarchy4"/>
    <dgm:cxn modelId="{BE16BCE9-367E-45F5-8B91-89892A11B053}" srcId="{BE4F83FE-FDF5-4D6A-B6EF-9F3E1C0E9ECF}" destId="{3C1973E4-3C75-40EB-BF1F-CBA1BB83DE84}" srcOrd="0" destOrd="0" parTransId="{4934E5B2-4CFF-4953-8507-EC06A56EA4E8}" sibTransId="{E6F985AD-0418-4D76-995E-214D1CCBF934}"/>
    <dgm:cxn modelId="{C7A7239A-5CB0-4A72-9E5E-AB7B2F71EE60}" srcId="{972EE9D5-4F58-4906-9B9A-B8B2969CE9E9}" destId="{0674FA25-7525-417B-AAD6-3A6FAE7AE609}" srcOrd="0" destOrd="0" parTransId="{45BCC6F8-2D57-4AD5-A4EF-3AA11DE7B5FD}" sibTransId="{174F8213-D6FA-49D7-807B-1577B843AA32}"/>
    <dgm:cxn modelId="{8ACC5D16-570E-48CE-A60A-EE3854463606}" srcId="{972EE9D5-4F58-4906-9B9A-B8B2969CE9E9}" destId="{BE4F83FE-FDF5-4D6A-B6EF-9F3E1C0E9ECF}" srcOrd="1" destOrd="0" parTransId="{24B10342-3D3C-404E-8222-22131890161F}" sibTransId="{A69068E2-F206-4DE6-9595-6A9332A1254F}"/>
    <dgm:cxn modelId="{3F23A31B-A1AB-44C9-8785-9ED70803AB86}" type="presOf" srcId="{BE4F83FE-FDF5-4D6A-B6EF-9F3E1C0E9ECF}" destId="{BF95270F-6CE1-4FDB-82BC-98AE4B6601A0}" srcOrd="0" destOrd="0" presId="urn:microsoft.com/office/officeart/2005/8/layout/hierarchy4"/>
    <dgm:cxn modelId="{6D308040-6689-44B9-9DF9-EAA86C9687DE}" srcId="{0C9A2ED6-DA15-4B99-AF3D-B49408346C7C}" destId="{972EE9D5-4F58-4906-9B9A-B8B2969CE9E9}" srcOrd="0" destOrd="0" parTransId="{5F132CCA-ACE4-4B1E-A6C3-DC7595D03249}" sibTransId="{313741B9-19AA-4B45-B778-5FA957741292}"/>
    <dgm:cxn modelId="{AB346514-AD61-4D58-8442-80525E1AF13B}" type="presOf" srcId="{3C1973E4-3C75-40EB-BF1F-CBA1BB83DE84}" destId="{FB738B3F-4A59-4FD9-9B73-07A2EBEF9BF8}" srcOrd="0" destOrd="0" presId="urn:microsoft.com/office/officeart/2005/8/layout/hierarchy4"/>
    <dgm:cxn modelId="{7B50A0A0-1330-47B8-B31D-8E75D99544A5}" type="presOf" srcId="{0674FA25-7525-417B-AAD6-3A6FAE7AE609}" destId="{D3D71C20-D5D4-4E13-B50D-1FD00462371B}" srcOrd="0" destOrd="0" presId="urn:microsoft.com/office/officeart/2005/8/layout/hierarchy4"/>
    <dgm:cxn modelId="{AECA73FA-37D5-40D5-9372-9D2B323388BF}" srcId="{0674FA25-7525-417B-AAD6-3A6FAE7AE609}" destId="{6A8C0BD4-8BE1-41A0-BA3A-EEED7DACF6E9}" srcOrd="0" destOrd="0" parTransId="{522B7264-6B06-4FEE-A085-CFD73AD26BC1}" sibTransId="{C5A1C1BC-BB7F-4F85-A8A5-269CBE0ED45C}"/>
    <dgm:cxn modelId="{5248EF1B-F991-441B-8365-0EE960A91A2F}" type="presOf" srcId="{6A8C0BD4-8BE1-41A0-BA3A-EEED7DACF6E9}" destId="{CADF39E1-9527-488E-8A32-66A46337B236}" srcOrd="0" destOrd="0" presId="urn:microsoft.com/office/officeart/2005/8/layout/hierarchy4"/>
    <dgm:cxn modelId="{EE667DC6-C865-41C9-BA1D-D5DE68AC1D55}" type="presParOf" srcId="{43DADB8D-FB93-4CAE-8ECA-7E60B0783BC8}" destId="{27B52C76-E86C-428A-87B8-2CB2090754AE}" srcOrd="0" destOrd="0" presId="urn:microsoft.com/office/officeart/2005/8/layout/hierarchy4"/>
    <dgm:cxn modelId="{A0F331C8-8E7E-4C2D-B932-A0266EEE81DE}" type="presParOf" srcId="{27B52C76-E86C-428A-87B8-2CB2090754AE}" destId="{D1B8EAD5-D565-428D-A33C-53C38281699F}" srcOrd="0" destOrd="0" presId="urn:microsoft.com/office/officeart/2005/8/layout/hierarchy4"/>
    <dgm:cxn modelId="{1850F40E-F160-45C7-B8C7-AF83920DDE8A}" type="presParOf" srcId="{27B52C76-E86C-428A-87B8-2CB2090754AE}" destId="{A098BF23-0163-44E1-9B5A-0976065DDEA2}" srcOrd="1" destOrd="0" presId="urn:microsoft.com/office/officeart/2005/8/layout/hierarchy4"/>
    <dgm:cxn modelId="{EA797802-0A3A-4201-95D8-20A49FEAD66E}" type="presParOf" srcId="{27B52C76-E86C-428A-87B8-2CB2090754AE}" destId="{FCDEC201-42DD-4F0B-AF76-05A792C1E2C7}" srcOrd="2" destOrd="0" presId="urn:microsoft.com/office/officeart/2005/8/layout/hierarchy4"/>
    <dgm:cxn modelId="{DF34DF86-47CF-4BB9-8BCB-B787A8EC8F72}" type="presParOf" srcId="{FCDEC201-42DD-4F0B-AF76-05A792C1E2C7}" destId="{42BF035E-0E10-4D50-9929-F02CF99FDD87}" srcOrd="0" destOrd="0" presId="urn:microsoft.com/office/officeart/2005/8/layout/hierarchy4"/>
    <dgm:cxn modelId="{D2C37976-6198-461D-A001-DE77E5D08C60}" type="presParOf" srcId="{42BF035E-0E10-4D50-9929-F02CF99FDD87}" destId="{D3D71C20-D5D4-4E13-B50D-1FD00462371B}" srcOrd="0" destOrd="0" presId="urn:microsoft.com/office/officeart/2005/8/layout/hierarchy4"/>
    <dgm:cxn modelId="{D76174BA-0AE3-4C51-9D4B-48919B46D8E3}" type="presParOf" srcId="{42BF035E-0E10-4D50-9929-F02CF99FDD87}" destId="{8FF43443-7FA3-4EA8-A83F-C1CB54EE710D}" srcOrd="1" destOrd="0" presId="urn:microsoft.com/office/officeart/2005/8/layout/hierarchy4"/>
    <dgm:cxn modelId="{360934FB-D1E6-408E-92BD-FD2F51F1C115}" type="presParOf" srcId="{42BF035E-0E10-4D50-9929-F02CF99FDD87}" destId="{B91EB2B0-0A51-4803-9DD5-1CF83E493A44}" srcOrd="2" destOrd="0" presId="urn:microsoft.com/office/officeart/2005/8/layout/hierarchy4"/>
    <dgm:cxn modelId="{29232615-92C9-4DCB-A216-CD689D737720}" type="presParOf" srcId="{B91EB2B0-0A51-4803-9DD5-1CF83E493A44}" destId="{892679E8-CCC8-44CF-8FD5-0815FF864E43}" srcOrd="0" destOrd="0" presId="urn:microsoft.com/office/officeart/2005/8/layout/hierarchy4"/>
    <dgm:cxn modelId="{462ED3BE-B560-47E6-B832-32D93E96F71E}" type="presParOf" srcId="{892679E8-CCC8-44CF-8FD5-0815FF864E43}" destId="{CADF39E1-9527-488E-8A32-66A46337B236}" srcOrd="0" destOrd="0" presId="urn:microsoft.com/office/officeart/2005/8/layout/hierarchy4"/>
    <dgm:cxn modelId="{11CAF605-7DDC-415C-8207-76AA05B3B4E2}" type="presParOf" srcId="{892679E8-CCC8-44CF-8FD5-0815FF864E43}" destId="{AF68A134-2B2C-4358-924E-9D5B74A604DA}" srcOrd="1" destOrd="0" presId="urn:microsoft.com/office/officeart/2005/8/layout/hierarchy4"/>
    <dgm:cxn modelId="{565550EC-0C6E-486C-97B1-683008F4D791}" type="presParOf" srcId="{FCDEC201-42DD-4F0B-AF76-05A792C1E2C7}" destId="{4A59297D-0598-4FCF-AA1C-640A55899232}" srcOrd="1" destOrd="0" presId="urn:microsoft.com/office/officeart/2005/8/layout/hierarchy4"/>
    <dgm:cxn modelId="{1D6374C4-1629-4177-A720-5133BED0FC88}" type="presParOf" srcId="{FCDEC201-42DD-4F0B-AF76-05A792C1E2C7}" destId="{FD7FEED1-5379-4972-948F-0108E49A7248}" srcOrd="2" destOrd="0" presId="urn:microsoft.com/office/officeart/2005/8/layout/hierarchy4"/>
    <dgm:cxn modelId="{689F96E2-703A-4EAD-B90E-329086E742FC}" type="presParOf" srcId="{FD7FEED1-5379-4972-948F-0108E49A7248}" destId="{BF95270F-6CE1-4FDB-82BC-98AE4B6601A0}" srcOrd="0" destOrd="0" presId="urn:microsoft.com/office/officeart/2005/8/layout/hierarchy4"/>
    <dgm:cxn modelId="{B10E76DD-B411-4D36-83D2-1BF085EC53A0}" type="presParOf" srcId="{FD7FEED1-5379-4972-948F-0108E49A7248}" destId="{99F17FF7-DAED-4963-9AE0-2DE3E551F542}" srcOrd="1" destOrd="0" presId="urn:microsoft.com/office/officeart/2005/8/layout/hierarchy4"/>
    <dgm:cxn modelId="{BF5F8501-EEC8-411B-AD4A-751FC773935C}" type="presParOf" srcId="{FD7FEED1-5379-4972-948F-0108E49A7248}" destId="{8956E00B-3E9B-44DE-B47B-079486F7EC73}" srcOrd="2" destOrd="0" presId="urn:microsoft.com/office/officeart/2005/8/layout/hierarchy4"/>
    <dgm:cxn modelId="{1C218EE7-90DE-4E79-849F-ECC049735ADB}" type="presParOf" srcId="{8956E00B-3E9B-44DE-B47B-079486F7EC73}" destId="{5508D287-1A1C-4FAE-B0A8-FD65CD1114BC}" srcOrd="0" destOrd="0" presId="urn:microsoft.com/office/officeart/2005/8/layout/hierarchy4"/>
    <dgm:cxn modelId="{8516DEAD-18A9-412B-A46E-90EAE1DAF0A7}" type="presParOf" srcId="{5508D287-1A1C-4FAE-B0A8-FD65CD1114BC}" destId="{FB738B3F-4A59-4FD9-9B73-07A2EBEF9BF8}" srcOrd="0" destOrd="0" presId="urn:microsoft.com/office/officeart/2005/8/layout/hierarchy4"/>
    <dgm:cxn modelId="{BA131FD2-418C-4955-85E8-03A9D0E963B8}" type="presParOf" srcId="{5508D287-1A1C-4FAE-B0A8-FD65CD1114BC}" destId="{7AD2ECAD-D307-4455-882C-5113D070505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9A2ED6-DA15-4B99-AF3D-B49408346C7C}" type="doc">
      <dgm:prSet loTypeId="urn:microsoft.com/office/officeart/2005/8/layout/hierarchy4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36A8E1E-2745-4C43-A5AB-CAE6445EA652}">
      <dgm:prSet/>
      <dgm:spPr/>
      <dgm:t>
        <a:bodyPr/>
        <a:lstStyle/>
        <a:p>
          <a:pPr rtl="0"/>
          <a:r>
            <a:rPr lang="cs-CZ" dirty="0" smtClean="0"/>
            <a:t>Důvěrnost</a:t>
          </a:r>
          <a:endParaRPr lang="cs-CZ" dirty="0"/>
        </a:p>
      </dgm:t>
    </dgm:pt>
    <dgm:pt modelId="{14E140A9-859D-475B-8FEF-878D42783A2B}" type="parTrans" cxnId="{925278BD-A289-459D-ACBD-8F21ABD6FB1E}">
      <dgm:prSet/>
      <dgm:spPr/>
      <dgm:t>
        <a:bodyPr/>
        <a:lstStyle/>
        <a:p>
          <a:endParaRPr lang="cs-CZ"/>
        </a:p>
      </dgm:t>
    </dgm:pt>
    <dgm:pt modelId="{2205D5A6-E31E-4933-B8FE-565C962BBA7F}" type="sibTrans" cxnId="{925278BD-A289-459D-ACBD-8F21ABD6FB1E}">
      <dgm:prSet/>
      <dgm:spPr/>
      <dgm:t>
        <a:bodyPr/>
        <a:lstStyle/>
        <a:p>
          <a:endParaRPr lang="cs-CZ"/>
        </a:p>
      </dgm:t>
    </dgm:pt>
    <dgm:pt modelId="{D36C07AA-184D-4D6A-93F9-0E9FFFEDBEBE}">
      <dgm:prSet/>
      <dgm:spPr/>
      <dgm:t>
        <a:bodyPr/>
        <a:lstStyle/>
        <a:p>
          <a:pPr rtl="0"/>
          <a:r>
            <a:rPr lang="cs-CZ" dirty="0" smtClean="0"/>
            <a:t>zahrnuje především fyzickou bezpečnost (umístění technických prostředků do zabezpečeného prostoru, fyzická ochrana před riziky prostředí, další opatření), zabezpečení telekomunikační infrastruktury (nastavení </a:t>
          </a:r>
          <a:r>
            <a:rPr lang="cs-CZ" dirty="0" err="1" smtClean="0"/>
            <a:t>switchů</a:t>
          </a:r>
          <a:r>
            <a:rPr lang="cs-CZ" dirty="0" smtClean="0"/>
            <a:t>, </a:t>
          </a:r>
          <a:r>
            <a:rPr lang="cs-CZ" dirty="0" err="1" smtClean="0"/>
            <a:t>routerů</a:t>
          </a:r>
          <a:r>
            <a:rPr lang="cs-CZ" dirty="0" smtClean="0"/>
            <a:t> apod.).</a:t>
          </a:r>
          <a:endParaRPr lang="cs-CZ" dirty="0"/>
        </a:p>
      </dgm:t>
    </dgm:pt>
    <dgm:pt modelId="{098A944B-D4D1-46C9-8E3A-8F60D7EE1B29}" type="parTrans" cxnId="{3F0430E1-9814-4379-9DC9-A3A1BC448C9E}">
      <dgm:prSet/>
      <dgm:spPr/>
      <dgm:t>
        <a:bodyPr/>
        <a:lstStyle/>
        <a:p>
          <a:endParaRPr lang="cs-CZ"/>
        </a:p>
      </dgm:t>
    </dgm:pt>
    <dgm:pt modelId="{1124A906-0E01-4BC1-B869-6F632AAD96A5}" type="sibTrans" cxnId="{3F0430E1-9814-4379-9DC9-A3A1BC448C9E}">
      <dgm:prSet/>
      <dgm:spPr/>
      <dgm:t>
        <a:bodyPr/>
        <a:lstStyle/>
        <a:p>
          <a:endParaRPr lang="cs-CZ"/>
        </a:p>
      </dgm:t>
    </dgm:pt>
    <dgm:pt modelId="{DC41783F-E618-43B4-AB3E-7E95AB062C21}">
      <dgm:prSet/>
      <dgm:spPr/>
      <dgm:t>
        <a:bodyPr/>
        <a:lstStyle/>
        <a:p>
          <a:r>
            <a:rPr lang="cs-CZ" dirty="0" smtClean="0"/>
            <a:t>programových prostředků</a:t>
          </a:r>
          <a:endParaRPr lang="cs-CZ" dirty="0"/>
        </a:p>
      </dgm:t>
    </dgm:pt>
    <dgm:pt modelId="{6FA5E041-1270-4844-AA00-CFBF5E54C8A7}" type="parTrans" cxnId="{F5E0AF92-868F-4C03-A1B6-A1E4C6E47143}">
      <dgm:prSet/>
      <dgm:spPr/>
      <dgm:t>
        <a:bodyPr/>
        <a:lstStyle/>
        <a:p>
          <a:endParaRPr lang="cs-CZ"/>
        </a:p>
      </dgm:t>
    </dgm:pt>
    <dgm:pt modelId="{8B0CB475-310A-4D3F-8C46-B722B07066D3}" type="sibTrans" cxnId="{F5E0AF92-868F-4C03-A1B6-A1E4C6E47143}">
      <dgm:prSet/>
      <dgm:spPr/>
      <dgm:t>
        <a:bodyPr/>
        <a:lstStyle/>
        <a:p>
          <a:endParaRPr lang="cs-CZ"/>
        </a:p>
      </dgm:t>
    </dgm:pt>
    <dgm:pt modelId="{0F4D94DA-6123-46B3-A076-C436986692F3}">
      <dgm:prSet/>
      <dgm:spPr/>
      <dgm:t>
        <a:bodyPr/>
        <a:lstStyle/>
        <a:p>
          <a:r>
            <a:rPr lang="cs-CZ" dirty="0" smtClean="0"/>
            <a:t>se týká zejména zajištění odolnosti proti úmyslně či neúmyslně chybným vstupním datům (např. odolnost proti </a:t>
          </a:r>
          <a:r>
            <a:rPr lang="cs-CZ" dirty="0" err="1" smtClean="0"/>
            <a:t>buffer</a:t>
          </a:r>
          <a:r>
            <a:rPr lang="cs-CZ" dirty="0" smtClean="0"/>
            <a:t> </a:t>
          </a:r>
          <a:r>
            <a:rPr lang="cs-CZ" dirty="0" err="1" smtClean="0"/>
            <a:t>overflow</a:t>
          </a:r>
          <a:r>
            <a:rPr lang="cs-CZ" dirty="0" smtClean="0"/>
            <a:t>, SQL </a:t>
          </a:r>
          <a:r>
            <a:rPr lang="cs-CZ" dirty="0" err="1" smtClean="0"/>
            <a:t>injection</a:t>
          </a:r>
          <a:r>
            <a:rPr lang="cs-CZ" dirty="0" smtClean="0"/>
            <a:t> apod. útokům), zajištění ochrany proti parazitním kódům, zajištění ochrany proti podvržení identity spolupracujících systémů.</a:t>
          </a:r>
          <a:endParaRPr lang="cs-CZ" dirty="0"/>
        </a:p>
      </dgm:t>
    </dgm:pt>
    <dgm:pt modelId="{EFC6AB7A-479C-4246-A501-A34321BF5206}" type="parTrans" cxnId="{75E479A7-671C-42F4-9726-7C7EE0FAB313}">
      <dgm:prSet/>
      <dgm:spPr/>
      <dgm:t>
        <a:bodyPr/>
        <a:lstStyle/>
        <a:p>
          <a:endParaRPr lang="cs-CZ"/>
        </a:p>
      </dgm:t>
    </dgm:pt>
    <dgm:pt modelId="{01869DC0-B00F-4DB2-AC80-6EB1F6D09984}" type="sibTrans" cxnId="{75E479A7-671C-42F4-9726-7C7EE0FAB313}">
      <dgm:prSet/>
      <dgm:spPr/>
      <dgm:t>
        <a:bodyPr/>
        <a:lstStyle/>
        <a:p>
          <a:endParaRPr lang="cs-CZ"/>
        </a:p>
      </dgm:t>
    </dgm:pt>
    <dgm:pt modelId="{2CC1F433-1900-4E02-9B8A-888AB582A561}">
      <dgm:prSet/>
      <dgm:spPr/>
      <dgm:t>
        <a:bodyPr/>
        <a:lstStyle/>
        <a:p>
          <a:pPr rtl="0"/>
          <a:r>
            <a:rPr lang="cs-CZ" dirty="0" smtClean="0"/>
            <a:t>technických prostředků</a:t>
          </a:r>
          <a:endParaRPr lang="cs-CZ" dirty="0"/>
        </a:p>
      </dgm:t>
    </dgm:pt>
    <dgm:pt modelId="{A49024B7-6688-4B34-A595-27A1737E95D3}" type="parTrans" cxnId="{16FAE63A-5BEF-45E9-9869-BC4777667AF7}">
      <dgm:prSet/>
      <dgm:spPr/>
      <dgm:t>
        <a:bodyPr/>
        <a:lstStyle/>
        <a:p>
          <a:endParaRPr lang="cs-CZ"/>
        </a:p>
      </dgm:t>
    </dgm:pt>
    <dgm:pt modelId="{07447195-1F3D-4623-AE0D-923A1779D0C5}" type="sibTrans" cxnId="{16FAE63A-5BEF-45E9-9869-BC4777667AF7}">
      <dgm:prSet/>
      <dgm:spPr/>
      <dgm:t>
        <a:bodyPr/>
        <a:lstStyle/>
        <a:p>
          <a:endParaRPr lang="cs-CZ"/>
        </a:p>
      </dgm:t>
    </dgm:pt>
    <dgm:pt modelId="{96028D51-C34A-48DD-9D9B-90487E11A67D}" type="pres">
      <dgm:prSet presAssocID="{0C9A2ED6-DA15-4B99-AF3D-B49408346C7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28072CF3-E091-4C33-A4B3-82D0F2A2E5E9}" type="pres">
      <dgm:prSet presAssocID="{136A8E1E-2745-4C43-A5AB-CAE6445EA652}" presName="vertOne" presStyleCnt="0"/>
      <dgm:spPr/>
    </dgm:pt>
    <dgm:pt modelId="{C3D5A252-1BB7-4CF6-850D-F02D59A92374}" type="pres">
      <dgm:prSet presAssocID="{136A8E1E-2745-4C43-A5AB-CAE6445EA65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CB269A-16F2-4B01-817B-9AEDC5EFE327}" type="pres">
      <dgm:prSet presAssocID="{136A8E1E-2745-4C43-A5AB-CAE6445EA652}" presName="parTransOne" presStyleCnt="0"/>
      <dgm:spPr/>
    </dgm:pt>
    <dgm:pt modelId="{383A57EF-36CF-4F8F-B872-177EBC715B8D}" type="pres">
      <dgm:prSet presAssocID="{136A8E1E-2745-4C43-A5AB-CAE6445EA652}" presName="horzOne" presStyleCnt="0"/>
      <dgm:spPr/>
    </dgm:pt>
    <dgm:pt modelId="{9AD6233D-FBB0-407D-8F59-37F6E8348334}" type="pres">
      <dgm:prSet presAssocID="{2CC1F433-1900-4E02-9B8A-888AB582A561}" presName="vertTwo" presStyleCnt="0"/>
      <dgm:spPr/>
    </dgm:pt>
    <dgm:pt modelId="{D8D9B841-56FE-4DE2-B40A-5FA858766B70}" type="pres">
      <dgm:prSet presAssocID="{2CC1F433-1900-4E02-9B8A-888AB582A56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C69FF6D-CEC3-4CAD-BFE5-73BA23A8EF7F}" type="pres">
      <dgm:prSet presAssocID="{2CC1F433-1900-4E02-9B8A-888AB582A561}" presName="parTransTwo" presStyleCnt="0"/>
      <dgm:spPr/>
    </dgm:pt>
    <dgm:pt modelId="{4F0F502F-4CA8-4600-899E-F38C8F612804}" type="pres">
      <dgm:prSet presAssocID="{2CC1F433-1900-4E02-9B8A-888AB582A561}" presName="horzTwo" presStyleCnt="0"/>
      <dgm:spPr/>
    </dgm:pt>
    <dgm:pt modelId="{7C908F6F-79F3-4B0B-9F79-2AEBE7E475DA}" type="pres">
      <dgm:prSet presAssocID="{D36C07AA-184D-4D6A-93F9-0E9FFFEDBEBE}" presName="vertThree" presStyleCnt="0"/>
      <dgm:spPr/>
    </dgm:pt>
    <dgm:pt modelId="{1558F24C-6E0B-43E7-B19F-095173BE38A2}" type="pres">
      <dgm:prSet presAssocID="{D36C07AA-184D-4D6A-93F9-0E9FFFEDBEBE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BA6863-21E5-43EE-892F-8431FA6827EC}" type="pres">
      <dgm:prSet presAssocID="{D36C07AA-184D-4D6A-93F9-0E9FFFEDBEBE}" presName="horzThree" presStyleCnt="0"/>
      <dgm:spPr/>
    </dgm:pt>
    <dgm:pt modelId="{D55EEF8D-58C4-4BF8-8F2B-A547D9536BA0}" type="pres">
      <dgm:prSet presAssocID="{07447195-1F3D-4623-AE0D-923A1779D0C5}" presName="sibSpaceTwo" presStyleCnt="0"/>
      <dgm:spPr/>
    </dgm:pt>
    <dgm:pt modelId="{1BCAE0FF-4A11-4CBA-AFB1-2C8327E9303C}" type="pres">
      <dgm:prSet presAssocID="{DC41783F-E618-43B4-AB3E-7E95AB062C21}" presName="vertTwo" presStyleCnt="0"/>
      <dgm:spPr/>
    </dgm:pt>
    <dgm:pt modelId="{AE6AEB5E-6B0E-4C8A-A365-66960A09422E}" type="pres">
      <dgm:prSet presAssocID="{DC41783F-E618-43B4-AB3E-7E95AB062C2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80F885-D248-493B-93DC-9D602B8C72F3}" type="pres">
      <dgm:prSet presAssocID="{DC41783F-E618-43B4-AB3E-7E95AB062C21}" presName="parTransTwo" presStyleCnt="0"/>
      <dgm:spPr/>
    </dgm:pt>
    <dgm:pt modelId="{DF09D6E2-20F4-49B8-BEF5-717927E463CF}" type="pres">
      <dgm:prSet presAssocID="{DC41783F-E618-43B4-AB3E-7E95AB062C21}" presName="horzTwo" presStyleCnt="0"/>
      <dgm:spPr/>
    </dgm:pt>
    <dgm:pt modelId="{97410F09-21A9-4EEF-A4C4-B05E742823EA}" type="pres">
      <dgm:prSet presAssocID="{0F4D94DA-6123-46B3-A076-C436986692F3}" presName="vertThree" presStyleCnt="0"/>
      <dgm:spPr/>
    </dgm:pt>
    <dgm:pt modelId="{923ED5CA-A079-42B3-96B7-4F90C2E0FCB6}" type="pres">
      <dgm:prSet presAssocID="{0F4D94DA-6123-46B3-A076-C436986692F3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1620C9-073E-4E12-867F-73EFA75411BB}" type="pres">
      <dgm:prSet presAssocID="{0F4D94DA-6123-46B3-A076-C436986692F3}" presName="horzThree" presStyleCnt="0"/>
      <dgm:spPr/>
    </dgm:pt>
  </dgm:ptLst>
  <dgm:cxnLst>
    <dgm:cxn modelId="{86B58998-0B71-4F93-8BE2-22573C2372F6}" type="presOf" srcId="{0F4D94DA-6123-46B3-A076-C436986692F3}" destId="{923ED5CA-A079-42B3-96B7-4F90C2E0FCB6}" srcOrd="0" destOrd="0" presId="urn:microsoft.com/office/officeart/2005/8/layout/hierarchy4"/>
    <dgm:cxn modelId="{D3428740-CD6C-41EE-A13F-E244B6EE5979}" type="presOf" srcId="{DC41783F-E618-43B4-AB3E-7E95AB062C21}" destId="{AE6AEB5E-6B0E-4C8A-A365-66960A09422E}" srcOrd="0" destOrd="0" presId="urn:microsoft.com/office/officeart/2005/8/layout/hierarchy4"/>
    <dgm:cxn modelId="{925278BD-A289-459D-ACBD-8F21ABD6FB1E}" srcId="{0C9A2ED6-DA15-4B99-AF3D-B49408346C7C}" destId="{136A8E1E-2745-4C43-A5AB-CAE6445EA652}" srcOrd="0" destOrd="0" parTransId="{14E140A9-859D-475B-8FEF-878D42783A2B}" sibTransId="{2205D5A6-E31E-4933-B8FE-565C962BBA7F}"/>
    <dgm:cxn modelId="{22DF9801-FD24-446E-8820-FFC80F4D6F4B}" type="presOf" srcId="{136A8E1E-2745-4C43-A5AB-CAE6445EA652}" destId="{C3D5A252-1BB7-4CF6-850D-F02D59A92374}" srcOrd="0" destOrd="0" presId="urn:microsoft.com/office/officeart/2005/8/layout/hierarchy4"/>
    <dgm:cxn modelId="{B3157C6B-1F32-47D5-8684-E4FF6F73416B}" type="presOf" srcId="{D36C07AA-184D-4D6A-93F9-0E9FFFEDBEBE}" destId="{1558F24C-6E0B-43E7-B19F-095173BE38A2}" srcOrd="0" destOrd="0" presId="urn:microsoft.com/office/officeart/2005/8/layout/hierarchy4"/>
    <dgm:cxn modelId="{79AFE7EC-01A9-47E0-85F5-9A75E3B949A6}" type="presOf" srcId="{2CC1F433-1900-4E02-9B8A-888AB582A561}" destId="{D8D9B841-56FE-4DE2-B40A-5FA858766B70}" srcOrd="0" destOrd="0" presId="urn:microsoft.com/office/officeart/2005/8/layout/hierarchy4"/>
    <dgm:cxn modelId="{F5E0AF92-868F-4C03-A1B6-A1E4C6E47143}" srcId="{136A8E1E-2745-4C43-A5AB-CAE6445EA652}" destId="{DC41783F-E618-43B4-AB3E-7E95AB062C21}" srcOrd="1" destOrd="0" parTransId="{6FA5E041-1270-4844-AA00-CFBF5E54C8A7}" sibTransId="{8B0CB475-310A-4D3F-8C46-B722B07066D3}"/>
    <dgm:cxn modelId="{3F0430E1-9814-4379-9DC9-A3A1BC448C9E}" srcId="{2CC1F433-1900-4E02-9B8A-888AB582A561}" destId="{D36C07AA-184D-4D6A-93F9-0E9FFFEDBEBE}" srcOrd="0" destOrd="0" parTransId="{098A944B-D4D1-46C9-8E3A-8F60D7EE1B29}" sibTransId="{1124A906-0E01-4BC1-B869-6F632AAD96A5}"/>
    <dgm:cxn modelId="{75E479A7-671C-42F4-9726-7C7EE0FAB313}" srcId="{DC41783F-E618-43B4-AB3E-7E95AB062C21}" destId="{0F4D94DA-6123-46B3-A076-C436986692F3}" srcOrd="0" destOrd="0" parTransId="{EFC6AB7A-479C-4246-A501-A34321BF5206}" sibTransId="{01869DC0-B00F-4DB2-AC80-6EB1F6D09984}"/>
    <dgm:cxn modelId="{63928B2E-0E70-44B9-BC77-AFCA7F172F2C}" type="presOf" srcId="{0C9A2ED6-DA15-4B99-AF3D-B49408346C7C}" destId="{96028D51-C34A-48DD-9D9B-90487E11A67D}" srcOrd="0" destOrd="0" presId="urn:microsoft.com/office/officeart/2005/8/layout/hierarchy4"/>
    <dgm:cxn modelId="{16FAE63A-5BEF-45E9-9869-BC4777667AF7}" srcId="{136A8E1E-2745-4C43-A5AB-CAE6445EA652}" destId="{2CC1F433-1900-4E02-9B8A-888AB582A561}" srcOrd="0" destOrd="0" parTransId="{A49024B7-6688-4B34-A595-27A1737E95D3}" sibTransId="{07447195-1F3D-4623-AE0D-923A1779D0C5}"/>
    <dgm:cxn modelId="{3F431300-A1B5-42E4-8BAD-930A19F7DF91}" type="presParOf" srcId="{96028D51-C34A-48DD-9D9B-90487E11A67D}" destId="{28072CF3-E091-4C33-A4B3-82D0F2A2E5E9}" srcOrd="0" destOrd="0" presId="urn:microsoft.com/office/officeart/2005/8/layout/hierarchy4"/>
    <dgm:cxn modelId="{A630128A-32FD-4FBA-ACA6-045675E13FC1}" type="presParOf" srcId="{28072CF3-E091-4C33-A4B3-82D0F2A2E5E9}" destId="{C3D5A252-1BB7-4CF6-850D-F02D59A92374}" srcOrd="0" destOrd="0" presId="urn:microsoft.com/office/officeart/2005/8/layout/hierarchy4"/>
    <dgm:cxn modelId="{95080DE7-6E31-4B13-8B47-6CEAC47298EE}" type="presParOf" srcId="{28072CF3-E091-4C33-A4B3-82D0F2A2E5E9}" destId="{80CB269A-16F2-4B01-817B-9AEDC5EFE327}" srcOrd="1" destOrd="0" presId="urn:microsoft.com/office/officeart/2005/8/layout/hierarchy4"/>
    <dgm:cxn modelId="{50587139-59DB-42FB-B3D5-E2A442F4D91C}" type="presParOf" srcId="{28072CF3-E091-4C33-A4B3-82D0F2A2E5E9}" destId="{383A57EF-36CF-4F8F-B872-177EBC715B8D}" srcOrd="2" destOrd="0" presId="urn:microsoft.com/office/officeart/2005/8/layout/hierarchy4"/>
    <dgm:cxn modelId="{4E024465-AE07-4256-B77C-0B87155EFBF9}" type="presParOf" srcId="{383A57EF-36CF-4F8F-B872-177EBC715B8D}" destId="{9AD6233D-FBB0-407D-8F59-37F6E8348334}" srcOrd="0" destOrd="0" presId="urn:microsoft.com/office/officeart/2005/8/layout/hierarchy4"/>
    <dgm:cxn modelId="{29C6BD54-A20A-44E0-83CB-E257227E82F9}" type="presParOf" srcId="{9AD6233D-FBB0-407D-8F59-37F6E8348334}" destId="{D8D9B841-56FE-4DE2-B40A-5FA858766B70}" srcOrd="0" destOrd="0" presId="urn:microsoft.com/office/officeart/2005/8/layout/hierarchy4"/>
    <dgm:cxn modelId="{AD04AFDA-B041-4D6F-899C-E539770F11D1}" type="presParOf" srcId="{9AD6233D-FBB0-407D-8F59-37F6E8348334}" destId="{3C69FF6D-CEC3-4CAD-BFE5-73BA23A8EF7F}" srcOrd="1" destOrd="0" presId="urn:microsoft.com/office/officeart/2005/8/layout/hierarchy4"/>
    <dgm:cxn modelId="{708D02C3-6709-4B6D-83C9-DD129896748C}" type="presParOf" srcId="{9AD6233D-FBB0-407D-8F59-37F6E8348334}" destId="{4F0F502F-4CA8-4600-899E-F38C8F612804}" srcOrd="2" destOrd="0" presId="urn:microsoft.com/office/officeart/2005/8/layout/hierarchy4"/>
    <dgm:cxn modelId="{2EC1EB59-41FB-4DF1-8284-F18CEF91B82B}" type="presParOf" srcId="{4F0F502F-4CA8-4600-899E-F38C8F612804}" destId="{7C908F6F-79F3-4B0B-9F79-2AEBE7E475DA}" srcOrd="0" destOrd="0" presId="urn:microsoft.com/office/officeart/2005/8/layout/hierarchy4"/>
    <dgm:cxn modelId="{E13FB846-C6E4-499E-A570-0DF69A6F6BEA}" type="presParOf" srcId="{7C908F6F-79F3-4B0B-9F79-2AEBE7E475DA}" destId="{1558F24C-6E0B-43E7-B19F-095173BE38A2}" srcOrd="0" destOrd="0" presId="urn:microsoft.com/office/officeart/2005/8/layout/hierarchy4"/>
    <dgm:cxn modelId="{5E55BBEA-0738-4CFA-A0F6-699362661B5B}" type="presParOf" srcId="{7C908F6F-79F3-4B0B-9F79-2AEBE7E475DA}" destId="{73BA6863-21E5-43EE-892F-8431FA6827EC}" srcOrd="1" destOrd="0" presId="urn:microsoft.com/office/officeart/2005/8/layout/hierarchy4"/>
    <dgm:cxn modelId="{0B461E65-8EC2-46EE-A95B-68F9E0BBCA05}" type="presParOf" srcId="{383A57EF-36CF-4F8F-B872-177EBC715B8D}" destId="{D55EEF8D-58C4-4BF8-8F2B-A547D9536BA0}" srcOrd="1" destOrd="0" presId="urn:microsoft.com/office/officeart/2005/8/layout/hierarchy4"/>
    <dgm:cxn modelId="{75A03027-6EC1-4D4B-B59F-86FE6792F5EA}" type="presParOf" srcId="{383A57EF-36CF-4F8F-B872-177EBC715B8D}" destId="{1BCAE0FF-4A11-4CBA-AFB1-2C8327E9303C}" srcOrd="2" destOrd="0" presId="urn:microsoft.com/office/officeart/2005/8/layout/hierarchy4"/>
    <dgm:cxn modelId="{52DD8675-C92F-4EED-8DD2-B30938FB0348}" type="presParOf" srcId="{1BCAE0FF-4A11-4CBA-AFB1-2C8327E9303C}" destId="{AE6AEB5E-6B0E-4C8A-A365-66960A09422E}" srcOrd="0" destOrd="0" presId="urn:microsoft.com/office/officeart/2005/8/layout/hierarchy4"/>
    <dgm:cxn modelId="{D20F6927-34FC-4CD8-9E1C-373485091837}" type="presParOf" srcId="{1BCAE0FF-4A11-4CBA-AFB1-2C8327E9303C}" destId="{1580F885-D248-493B-93DC-9D602B8C72F3}" srcOrd="1" destOrd="0" presId="urn:microsoft.com/office/officeart/2005/8/layout/hierarchy4"/>
    <dgm:cxn modelId="{9BB8FD05-011D-4474-8FA5-0AD2F1CF1EB4}" type="presParOf" srcId="{1BCAE0FF-4A11-4CBA-AFB1-2C8327E9303C}" destId="{DF09D6E2-20F4-49B8-BEF5-717927E463CF}" srcOrd="2" destOrd="0" presId="urn:microsoft.com/office/officeart/2005/8/layout/hierarchy4"/>
    <dgm:cxn modelId="{5347F973-27E3-4DA6-8C1A-F026C9889218}" type="presParOf" srcId="{DF09D6E2-20F4-49B8-BEF5-717927E463CF}" destId="{97410F09-21A9-4EEF-A4C4-B05E742823EA}" srcOrd="0" destOrd="0" presId="urn:microsoft.com/office/officeart/2005/8/layout/hierarchy4"/>
    <dgm:cxn modelId="{6315E774-6162-4CE8-A680-2491FDB8BF3D}" type="presParOf" srcId="{97410F09-21A9-4EEF-A4C4-B05E742823EA}" destId="{923ED5CA-A079-42B3-96B7-4F90C2E0FCB6}" srcOrd="0" destOrd="0" presId="urn:microsoft.com/office/officeart/2005/8/layout/hierarchy4"/>
    <dgm:cxn modelId="{FF4925D5-0C9C-4E4A-AB35-B5D4FEE26E6E}" type="presParOf" srcId="{97410F09-21A9-4EEF-A4C4-B05E742823EA}" destId="{C41620C9-073E-4E12-867F-73EFA75411B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9A2ED6-DA15-4B99-AF3D-B49408346C7C}" type="doc">
      <dgm:prSet loTypeId="urn:microsoft.com/office/officeart/2005/8/layout/hierarchy4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8F97F86A-F97C-46F0-BC08-EB827DCB1975}">
      <dgm:prSet/>
      <dgm:spPr/>
      <dgm:t>
        <a:bodyPr/>
        <a:lstStyle/>
        <a:p>
          <a:r>
            <a:rPr lang="cs-CZ" dirty="0" smtClean="0"/>
            <a:t>Integrita</a:t>
          </a:r>
          <a:endParaRPr lang="cs-CZ" dirty="0"/>
        </a:p>
      </dgm:t>
    </dgm:pt>
    <dgm:pt modelId="{0FA26901-CD6B-42DD-B1B9-12A27158434B}" type="parTrans" cxnId="{CE8FB94F-93C4-4459-914D-B363AFE63A25}">
      <dgm:prSet/>
      <dgm:spPr/>
      <dgm:t>
        <a:bodyPr/>
        <a:lstStyle/>
        <a:p>
          <a:endParaRPr lang="cs-CZ"/>
        </a:p>
      </dgm:t>
    </dgm:pt>
    <dgm:pt modelId="{1BCC485D-D647-44BF-9E05-2AC84CC791FB}" type="sibTrans" cxnId="{CE8FB94F-93C4-4459-914D-B363AFE63A25}">
      <dgm:prSet/>
      <dgm:spPr/>
      <dgm:t>
        <a:bodyPr/>
        <a:lstStyle/>
        <a:p>
          <a:endParaRPr lang="cs-CZ"/>
        </a:p>
      </dgm:t>
    </dgm:pt>
    <dgm:pt modelId="{CB13F90C-8BF2-43EC-B8D5-8BB29D4DD035}">
      <dgm:prSet/>
      <dgm:spPr/>
      <dgm:t>
        <a:bodyPr/>
        <a:lstStyle/>
        <a:p>
          <a:r>
            <a:rPr lang="cs-CZ" dirty="0" smtClean="0"/>
            <a:t>týká  se zejména: ochrany proti přetížení a proti zničení či poškození.</a:t>
          </a:r>
          <a:endParaRPr lang="cs-CZ" dirty="0"/>
        </a:p>
      </dgm:t>
    </dgm:pt>
    <dgm:pt modelId="{B9B42557-7D23-4E3B-9DC9-EFF6044E0BC5}" type="parTrans" cxnId="{DBF250EA-2253-4601-A866-6E2E385B3F2B}">
      <dgm:prSet/>
      <dgm:spPr/>
      <dgm:t>
        <a:bodyPr/>
        <a:lstStyle/>
        <a:p>
          <a:endParaRPr lang="cs-CZ"/>
        </a:p>
      </dgm:t>
    </dgm:pt>
    <dgm:pt modelId="{1A7A9BBE-394D-4491-A6BC-0BF8406CBB4D}" type="sibTrans" cxnId="{DBF250EA-2253-4601-A866-6E2E385B3F2B}">
      <dgm:prSet/>
      <dgm:spPr/>
      <dgm:t>
        <a:bodyPr/>
        <a:lstStyle/>
        <a:p>
          <a:endParaRPr lang="cs-CZ"/>
        </a:p>
      </dgm:t>
    </dgm:pt>
    <dgm:pt modelId="{ED744D66-F04A-4DAC-95D1-8ED7E96501AA}">
      <dgm:prSet/>
      <dgm:spPr/>
      <dgm:t>
        <a:bodyPr/>
        <a:lstStyle/>
        <a:p>
          <a:r>
            <a:rPr lang="cs-CZ" dirty="0" smtClean="0"/>
            <a:t>programových prostředků</a:t>
          </a:r>
          <a:endParaRPr lang="cs-CZ" dirty="0"/>
        </a:p>
      </dgm:t>
    </dgm:pt>
    <dgm:pt modelId="{91493030-04DA-44A7-8675-3C6ED0B3615B}" type="parTrans" cxnId="{1D9EF746-4CB2-4EBE-A1FB-6961488F6473}">
      <dgm:prSet/>
      <dgm:spPr/>
      <dgm:t>
        <a:bodyPr/>
        <a:lstStyle/>
        <a:p>
          <a:endParaRPr lang="cs-CZ"/>
        </a:p>
      </dgm:t>
    </dgm:pt>
    <dgm:pt modelId="{F646574F-7E2B-47FC-8F35-DF5DF9E56C37}" type="sibTrans" cxnId="{1D9EF746-4CB2-4EBE-A1FB-6961488F6473}">
      <dgm:prSet/>
      <dgm:spPr/>
      <dgm:t>
        <a:bodyPr/>
        <a:lstStyle/>
        <a:p>
          <a:endParaRPr lang="cs-CZ"/>
        </a:p>
      </dgm:t>
    </dgm:pt>
    <dgm:pt modelId="{D8AF8D2D-2B1B-4B1A-885E-3A61C387F6CA}">
      <dgm:prSet/>
      <dgm:spPr/>
      <dgm:t>
        <a:bodyPr/>
        <a:lstStyle/>
        <a:p>
          <a:r>
            <a:rPr lang="cs-CZ" dirty="0" smtClean="0"/>
            <a:t>zahrnuje ochranu proti smazání softwarové komponenty, modifikaci či podvržení softwarové komponenty a modifikaci konfigurace softwarové komponenty.</a:t>
          </a:r>
        </a:p>
        <a:p>
          <a:pPr rtl="0"/>
          <a:endParaRPr lang="cs-CZ" dirty="0"/>
        </a:p>
      </dgm:t>
    </dgm:pt>
    <dgm:pt modelId="{1DC34990-F799-4337-84C7-955C926A4694}" type="parTrans" cxnId="{B0F23D65-68B2-4AB5-B478-AABA045ABBF1}">
      <dgm:prSet/>
      <dgm:spPr/>
      <dgm:t>
        <a:bodyPr/>
        <a:lstStyle/>
        <a:p>
          <a:endParaRPr lang="cs-CZ"/>
        </a:p>
      </dgm:t>
    </dgm:pt>
    <dgm:pt modelId="{A276B227-6C7F-4B2D-AC87-525FA44DE6AC}" type="sibTrans" cxnId="{B0F23D65-68B2-4AB5-B478-AABA045ABBF1}">
      <dgm:prSet/>
      <dgm:spPr/>
      <dgm:t>
        <a:bodyPr/>
        <a:lstStyle/>
        <a:p>
          <a:endParaRPr lang="cs-CZ"/>
        </a:p>
      </dgm:t>
    </dgm:pt>
    <dgm:pt modelId="{985D666F-15B4-4111-BE2F-CBA5C6B799F6}">
      <dgm:prSet/>
      <dgm:spPr/>
      <dgm:t>
        <a:bodyPr/>
        <a:lstStyle/>
        <a:p>
          <a:r>
            <a:rPr lang="cs-CZ" dirty="0" smtClean="0"/>
            <a:t>technických prostředků</a:t>
          </a:r>
          <a:endParaRPr lang="cs-CZ" dirty="0"/>
        </a:p>
      </dgm:t>
    </dgm:pt>
    <dgm:pt modelId="{7881E0A8-701B-4817-9663-01A972053D70}" type="parTrans" cxnId="{9C8C2C5A-FED8-47E4-A52B-247E72F8284F}">
      <dgm:prSet/>
      <dgm:spPr/>
      <dgm:t>
        <a:bodyPr/>
        <a:lstStyle/>
        <a:p>
          <a:endParaRPr lang="cs-CZ"/>
        </a:p>
      </dgm:t>
    </dgm:pt>
    <dgm:pt modelId="{73517809-4516-4059-A753-9FDD84EA24E4}" type="sibTrans" cxnId="{9C8C2C5A-FED8-47E4-A52B-247E72F8284F}">
      <dgm:prSet/>
      <dgm:spPr/>
      <dgm:t>
        <a:bodyPr/>
        <a:lstStyle/>
        <a:p>
          <a:endParaRPr lang="cs-CZ"/>
        </a:p>
      </dgm:t>
    </dgm:pt>
    <dgm:pt modelId="{7B7D1AAB-59F8-4B25-BDDC-5ED51AE9DA7F}" type="pres">
      <dgm:prSet presAssocID="{0C9A2ED6-DA15-4B99-AF3D-B49408346C7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9530E74-ECF2-41F9-A972-B3B6C9F9AAF2}" type="pres">
      <dgm:prSet presAssocID="{8F97F86A-F97C-46F0-BC08-EB827DCB1975}" presName="vertOne" presStyleCnt="0"/>
      <dgm:spPr/>
    </dgm:pt>
    <dgm:pt modelId="{1F05B080-1967-43E0-BBB2-7F2D3C1D8490}" type="pres">
      <dgm:prSet presAssocID="{8F97F86A-F97C-46F0-BC08-EB827DCB1975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5206D8-E7C2-459D-87FF-10C9FDB04505}" type="pres">
      <dgm:prSet presAssocID="{8F97F86A-F97C-46F0-BC08-EB827DCB1975}" presName="parTransOne" presStyleCnt="0"/>
      <dgm:spPr/>
    </dgm:pt>
    <dgm:pt modelId="{DDAA1974-DE96-45F3-9FCB-E3841FE57FF3}" type="pres">
      <dgm:prSet presAssocID="{8F97F86A-F97C-46F0-BC08-EB827DCB1975}" presName="horzOne" presStyleCnt="0"/>
      <dgm:spPr/>
    </dgm:pt>
    <dgm:pt modelId="{314687EC-AA05-4AF0-89EA-EDD87D578D35}" type="pres">
      <dgm:prSet presAssocID="{985D666F-15B4-4111-BE2F-CBA5C6B799F6}" presName="vertTwo" presStyleCnt="0"/>
      <dgm:spPr/>
    </dgm:pt>
    <dgm:pt modelId="{F37E1E31-5B26-47D3-9F5B-AF80B09D5B3E}" type="pres">
      <dgm:prSet presAssocID="{985D666F-15B4-4111-BE2F-CBA5C6B799F6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7A31A24-EF79-4356-9E0E-90AE76E98B58}" type="pres">
      <dgm:prSet presAssocID="{985D666F-15B4-4111-BE2F-CBA5C6B799F6}" presName="parTransTwo" presStyleCnt="0"/>
      <dgm:spPr/>
    </dgm:pt>
    <dgm:pt modelId="{377E099C-B65A-4BAE-9505-95827908E1F5}" type="pres">
      <dgm:prSet presAssocID="{985D666F-15B4-4111-BE2F-CBA5C6B799F6}" presName="horzTwo" presStyleCnt="0"/>
      <dgm:spPr/>
    </dgm:pt>
    <dgm:pt modelId="{4C6529A8-AD89-46D9-ABFC-2F2F896688AD}" type="pres">
      <dgm:prSet presAssocID="{CB13F90C-8BF2-43EC-B8D5-8BB29D4DD035}" presName="vertThree" presStyleCnt="0"/>
      <dgm:spPr/>
    </dgm:pt>
    <dgm:pt modelId="{863F684F-A6BA-4CEE-84CA-1F0F7154C5A4}" type="pres">
      <dgm:prSet presAssocID="{CB13F90C-8BF2-43EC-B8D5-8BB29D4DD035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257C5B-3E2F-4C96-9A76-5E63E009C806}" type="pres">
      <dgm:prSet presAssocID="{CB13F90C-8BF2-43EC-B8D5-8BB29D4DD035}" presName="horzThree" presStyleCnt="0"/>
      <dgm:spPr/>
    </dgm:pt>
    <dgm:pt modelId="{02ADD14E-C87B-4CA0-B627-07B0B05FE834}" type="pres">
      <dgm:prSet presAssocID="{73517809-4516-4059-A753-9FDD84EA24E4}" presName="sibSpaceTwo" presStyleCnt="0"/>
      <dgm:spPr/>
    </dgm:pt>
    <dgm:pt modelId="{A838B448-FFF5-42B6-A6A2-B48126224CC9}" type="pres">
      <dgm:prSet presAssocID="{ED744D66-F04A-4DAC-95D1-8ED7E96501AA}" presName="vertTwo" presStyleCnt="0"/>
      <dgm:spPr/>
    </dgm:pt>
    <dgm:pt modelId="{D507586F-5F4B-40E8-AC42-49F9A1569B47}" type="pres">
      <dgm:prSet presAssocID="{ED744D66-F04A-4DAC-95D1-8ED7E96501AA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815035-E7C8-47FF-8CFF-46CF531E68AC}" type="pres">
      <dgm:prSet presAssocID="{ED744D66-F04A-4DAC-95D1-8ED7E96501AA}" presName="parTransTwo" presStyleCnt="0"/>
      <dgm:spPr/>
    </dgm:pt>
    <dgm:pt modelId="{05B0D48F-37A9-4C08-A2C1-A5FC99C69117}" type="pres">
      <dgm:prSet presAssocID="{ED744D66-F04A-4DAC-95D1-8ED7E96501AA}" presName="horzTwo" presStyleCnt="0"/>
      <dgm:spPr/>
    </dgm:pt>
    <dgm:pt modelId="{A4AAF37A-110E-4FF0-A1E2-A2E70A6B518A}" type="pres">
      <dgm:prSet presAssocID="{D8AF8D2D-2B1B-4B1A-885E-3A61C387F6CA}" presName="vertThree" presStyleCnt="0"/>
      <dgm:spPr/>
    </dgm:pt>
    <dgm:pt modelId="{B6D1F59A-3027-49BE-95D7-EBD9C0F7D824}" type="pres">
      <dgm:prSet presAssocID="{D8AF8D2D-2B1B-4B1A-885E-3A61C387F6CA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970E281-D47F-4ABA-AE89-191F5B2FF34F}" type="pres">
      <dgm:prSet presAssocID="{D8AF8D2D-2B1B-4B1A-885E-3A61C387F6CA}" presName="horzThree" presStyleCnt="0"/>
      <dgm:spPr/>
    </dgm:pt>
  </dgm:ptLst>
  <dgm:cxnLst>
    <dgm:cxn modelId="{2F7AA8E0-5915-466F-8BE0-2FFC03E70C6C}" type="presOf" srcId="{8F97F86A-F97C-46F0-BC08-EB827DCB1975}" destId="{1F05B080-1967-43E0-BBB2-7F2D3C1D8490}" srcOrd="0" destOrd="0" presId="urn:microsoft.com/office/officeart/2005/8/layout/hierarchy4"/>
    <dgm:cxn modelId="{9C8C2C5A-FED8-47E4-A52B-247E72F8284F}" srcId="{8F97F86A-F97C-46F0-BC08-EB827DCB1975}" destId="{985D666F-15B4-4111-BE2F-CBA5C6B799F6}" srcOrd="0" destOrd="0" parTransId="{7881E0A8-701B-4817-9663-01A972053D70}" sibTransId="{73517809-4516-4059-A753-9FDD84EA24E4}"/>
    <dgm:cxn modelId="{CE8FB94F-93C4-4459-914D-B363AFE63A25}" srcId="{0C9A2ED6-DA15-4B99-AF3D-B49408346C7C}" destId="{8F97F86A-F97C-46F0-BC08-EB827DCB1975}" srcOrd="0" destOrd="0" parTransId="{0FA26901-CD6B-42DD-B1B9-12A27158434B}" sibTransId="{1BCC485D-D647-44BF-9E05-2AC84CC791FB}"/>
    <dgm:cxn modelId="{B0F23D65-68B2-4AB5-B478-AABA045ABBF1}" srcId="{ED744D66-F04A-4DAC-95D1-8ED7E96501AA}" destId="{D8AF8D2D-2B1B-4B1A-885E-3A61C387F6CA}" srcOrd="0" destOrd="0" parTransId="{1DC34990-F799-4337-84C7-955C926A4694}" sibTransId="{A276B227-6C7F-4B2D-AC87-525FA44DE6AC}"/>
    <dgm:cxn modelId="{1D9EF746-4CB2-4EBE-A1FB-6961488F6473}" srcId="{8F97F86A-F97C-46F0-BC08-EB827DCB1975}" destId="{ED744D66-F04A-4DAC-95D1-8ED7E96501AA}" srcOrd="1" destOrd="0" parTransId="{91493030-04DA-44A7-8675-3C6ED0B3615B}" sibTransId="{F646574F-7E2B-47FC-8F35-DF5DF9E56C37}"/>
    <dgm:cxn modelId="{5F5310DE-ECCF-4AB6-9D2C-9F44F6870079}" type="presOf" srcId="{0C9A2ED6-DA15-4B99-AF3D-B49408346C7C}" destId="{7B7D1AAB-59F8-4B25-BDDC-5ED51AE9DA7F}" srcOrd="0" destOrd="0" presId="urn:microsoft.com/office/officeart/2005/8/layout/hierarchy4"/>
    <dgm:cxn modelId="{DBF250EA-2253-4601-A866-6E2E385B3F2B}" srcId="{985D666F-15B4-4111-BE2F-CBA5C6B799F6}" destId="{CB13F90C-8BF2-43EC-B8D5-8BB29D4DD035}" srcOrd="0" destOrd="0" parTransId="{B9B42557-7D23-4E3B-9DC9-EFF6044E0BC5}" sibTransId="{1A7A9BBE-394D-4491-A6BC-0BF8406CBB4D}"/>
    <dgm:cxn modelId="{96D39A85-AD9C-4E24-AE91-48DCB016C895}" type="presOf" srcId="{ED744D66-F04A-4DAC-95D1-8ED7E96501AA}" destId="{D507586F-5F4B-40E8-AC42-49F9A1569B47}" srcOrd="0" destOrd="0" presId="urn:microsoft.com/office/officeart/2005/8/layout/hierarchy4"/>
    <dgm:cxn modelId="{AA6CE8B3-7511-4B3A-B1D4-38A816F852AF}" type="presOf" srcId="{985D666F-15B4-4111-BE2F-CBA5C6B799F6}" destId="{F37E1E31-5B26-47D3-9F5B-AF80B09D5B3E}" srcOrd="0" destOrd="0" presId="urn:microsoft.com/office/officeart/2005/8/layout/hierarchy4"/>
    <dgm:cxn modelId="{D79B5DF9-AA1C-4DF8-A08A-8125B837B83E}" type="presOf" srcId="{CB13F90C-8BF2-43EC-B8D5-8BB29D4DD035}" destId="{863F684F-A6BA-4CEE-84CA-1F0F7154C5A4}" srcOrd="0" destOrd="0" presId="urn:microsoft.com/office/officeart/2005/8/layout/hierarchy4"/>
    <dgm:cxn modelId="{0EAA0DE6-C626-489F-805F-554B77EE4B73}" type="presOf" srcId="{D8AF8D2D-2B1B-4B1A-885E-3A61C387F6CA}" destId="{B6D1F59A-3027-49BE-95D7-EBD9C0F7D824}" srcOrd="0" destOrd="0" presId="urn:microsoft.com/office/officeart/2005/8/layout/hierarchy4"/>
    <dgm:cxn modelId="{BFF98D9B-1A85-4318-8F98-F1513B6C18E5}" type="presParOf" srcId="{7B7D1AAB-59F8-4B25-BDDC-5ED51AE9DA7F}" destId="{F9530E74-ECF2-41F9-A972-B3B6C9F9AAF2}" srcOrd="0" destOrd="0" presId="urn:microsoft.com/office/officeart/2005/8/layout/hierarchy4"/>
    <dgm:cxn modelId="{1A414F58-B8C7-44DC-9646-74FC206DCD7A}" type="presParOf" srcId="{F9530E74-ECF2-41F9-A972-B3B6C9F9AAF2}" destId="{1F05B080-1967-43E0-BBB2-7F2D3C1D8490}" srcOrd="0" destOrd="0" presId="urn:microsoft.com/office/officeart/2005/8/layout/hierarchy4"/>
    <dgm:cxn modelId="{F4F113FB-D8E2-4822-A060-95C4BD2C1737}" type="presParOf" srcId="{F9530E74-ECF2-41F9-A972-B3B6C9F9AAF2}" destId="{F15206D8-E7C2-459D-87FF-10C9FDB04505}" srcOrd="1" destOrd="0" presId="urn:microsoft.com/office/officeart/2005/8/layout/hierarchy4"/>
    <dgm:cxn modelId="{12168D51-B082-42E3-8BB2-D499BC4A5478}" type="presParOf" srcId="{F9530E74-ECF2-41F9-A972-B3B6C9F9AAF2}" destId="{DDAA1974-DE96-45F3-9FCB-E3841FE57FF3}" srcOrd="2" destOrd="0" presId="urn:microsoft.com/office/officeart/2005/8/layout/hierarchy4"/>
    <dgm:cxn modelId="{C0E0AAF9-A595-46CC-BD9E-E047EE6CDC56}" type="presParOf" srcId="{DDAA1974-DE96-45F3-9FCB-E3841FE57FF3}" destId="{314687EC-AA05-4AF0-89EA-EDD87D578D35}" srcOrd="0" destOrd="0" presId="urn:microsoft.com/office/officeart/2005/8/layout/hierarchy4"/>
    <dgm:cxn modelId="{E149F553-7D13-4A23-B684-2D2C754FF9AD}" type="presParOf" srcId="{314687EC-AA05-4AF0-89EA-EDD87D578D35}" destId="{F37E1E31-5B26-47D3-9F5B-AF80B09D5B3E}" srcOrd="0" destOrd="0" presId="urn:microsoft.com/office/officeart/2005/8/layout/hierarchy4"/>
    <dgm:cxn modelId="{E2E5CB59-D5E7-4A0D-9B2F-D78148DF333A}" type="presParOf" srcId="{314687EC-AA05-4AF0-89EA-EDD87D578D35}" destId="{97A31A24-EF79-4356-9E0E-90AE76E98B58}" srcOrd="1" destOrd="0" presId="urn:microsoft.com/office/officeart/2005/8/layout/hierarchy4"/>
    <dgm:cxn modelId="{30016D37-8A48-4CA4-BC81-8AF293878C40}" type="presParOf" srcId="{314687EC-AA05-4AF0-89EA-EDD87D578D35}" destId="{377E099C-B65A-4BAE-9505-95827908E1F5}" srcOrd="2" destOrd="0" presId="urn:microsoft.com/office/officeart/2005/8/layout/hierarchy4"/>
    <dgm:cxn modelId="{F02E2D9A-6C92-41FD-8005-A84CA82F9B76}" type="presParOf" srcId="{377E099C-B65A-4BAE-9505-95827908E1F5}" destId="{4C6529A8-AD89-46D9-ABFC-2F2F896688AD}" srcOrd="0" destOrd="0" presId="urn:microsoft.com/office/officeart/2005/8/layout/hierarchy4"/>
    <dgm:cxn modelId="{E8F709C0-6CED-4375-BA97-1F1AB31EB1EB}" type="presParOf" srcId="{4C6529A8-AD89-46D9-ABFC-2F2F896688AD}" destId="{863F684F-A6BA-4CEE-84CA-1F0F7154C5A4}" srcOrd="0" destOrd="0" presId="urn:microsoft.com/office/officeart/2005/8/layout/hierarchy4"/>
    <dgm:cxn modelId="{1AE6EF9C-8666-4D2F-8435-8BF5CC82F9F2}" type="presParOf" srcId="{4C6529A8-AD89-46D9-ABFC-2F2F896688AD}" destId="{59257C5B-3E2F-4C96-9A76-5E63E009C806}" srcOrd="1" destOrd="0" presId="urn:microsoft.com/office/officeart/2005/8/layout/hierarchy4"/>
    <dgm:cxn modelId="{928D3132-7624-402D-AF14-8978A81C595A}" type="presParOf" srcId="{DDAA1974-DE96-45F3-9FCB-E3841FE57FF3}" destId="{02ADD14E-C87B-4CA0-B627-07B0B05FE834}" srcOrd="1" destOrd="0" presId="urn:microsoft.com/office/officeart/2005/8/layout/hierarchy4"/>
    <dgm:cxn modelId="{0BBC6974-EF5B-4B44-8677-1E9414655CCD}" type="presParOf" srcId="{DDAA1974-DE96-45F3-9FCB-E3841FE57FF3}" destId="{A838B448-FFF5-42B6-A6A2-B48126224CC9}" srcOrd="2" destOrd="0" presId="urn:microsoft.com/office/officeart/2005/8/layout/hierarchy4"/>
    <dgm:cxn modelId="{C146AD95-C629-453D-94A0-9A791D2E33CA}" type="presParOf" srcId="{A838B448-FFF5-42B6-A6A2-B48126224CC9}" destId="{D507586F-5F4B-40E8-AC42-49F9A1569B47}" srcOrd="0" destOrd="0" presId="urn:microsoft.com/office/officeart/2005/8/layout/hierarchy4"/>
    <dgm:cxn modelId="{79CF1B69-5395-4F75-A822-69C10ABCC1DA}" type="presParOf" srcId="{A838B448-FFF5-42B6-A6A2-B48126224CC9}" destId="{AC815035-E7C8-47FF-8CFF-46CF531E68AC}" srcOrd="1" destOrd="0" presId="urn:microsoft.com/office/officeart/2005/8/layout/hierarchy4"/>
    <dgm:cxn modelId="{0BD1E7D2-4472-499A-812D-85BFB7EB13BC}" type="presParOf" srcId="{A838B448-FFF5-42B6-A6A2-B48126224CC9}" destId="{05B0D48F-37A9-4C08-A2C1-A5FC99C69117}" srcOrd="2" destOrd="0" presId="urn:microsoft.com/office/officeart/2005/8/layout/hierarchy4"/>
    <dgm:cxn modelId="{6A579530-E4E9-4CDF-9E24-010F00E6A843}" type="presParOf" srcId="{05B0D48F-37A9-4C08-A2C1-A5FC99C69117}" destId="{A4AAF37A-110E-4FF0-A1E2-A2E70A6B518A}" srcOrd="0" destOrd="0" presId="urn:microsoft.com/office/officeart/2005/8/layout/hierarchy4"/>
    <dgm:cxn modelId="{7B796C79-7095-412F-8C4E-388F5EC469BF}" type="presParOf" srcId="{A4AAF37A-110E-4FF0-A1E2-A2E70A6B518A}" destId="{B6D1F59A-3027-49BE-95D7-EBD9C0F7D824}" srcOrd="0" destOrd="0" presId="urn:microsoft.com/office/officeart/2005/8/layout/hierarchy4"/>
    <dgm:cxn modelId="{889F880B-C928-41C5-A546-FA738D6E9A5C}" type="presParOf" srcId="{A4AAF37A-110E-4FF0-A1E2-A2E70A6B518A}" destId="{8970E281-D47F-4ABA-AE89-191F5B2FF34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FF007-5298-4F6F-AD27-65AC998F2983}">
      <dsp:nvSpPr>
        <dsp:cNvPr id="0" name=""/>
        <dsp:cNvSpPr/>
      </dsp:nvSpPr>
      <dsp:spPr>
        <a:xfrm>
          <a:off x="0" y="233174"/>
          <a:ext cx="8459787" cy="62606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573" tIns="312420" rIns="656573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procesor, paměti, terminály, telekomunikace atd.</a:t>
          </a:r>
          <a:endParaRPr lang="cs-CZ" sz="1500" kern="1200" dirty="0"/>
        </a:p>
      </dsp:txBody>
      <dsp:txXfrm>
        <a:off x="0" y="233174"/>
        <a:ext cx="8459787" cy="626062"/>
      </dsp:txXfrm>
    </dsp:sp>
    <dsp:sp modelId="{8825B678-D523-47FF-829C-90648ECC5F8B}">
      <dsp:nvSpPr>
        <dsp:cNvPr id="0" name=""/>
        <dsp:cNvSpPr/>
      </dsp:nvSpPr>
      <dsp:spPr>
        <a:xfrm>
          <a:off x="422989" y="11774"/>
          <a:ext cx="592185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832" tIns="0" rIns="223832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hardware</a:t>
          </a:r>
          <a:endParaRPr lang="cs-CZ" sz="1500" kern="1200" dirty="0"/>
        </a:p>
      </dsp:txBody>
      <dsp:txXfrm>
        <a:off x="444605" y="33390"/>
        <a:ext cx="5878618" cy="399568"/>
      </dsp:txXfrm>
    </dsp:sp>
    <dsp:sp modelId="{FAD3C605-F181-494C-A955-6E00FBB4288F}">
      <dsp:nvSpPr>
        <dsp:cNvPr id="0" name=""/>
        <dsp:cNvSpPr/>
      </dsp:nvSpPr>
      <dsp:spPr>
        <a:xfrm>
          <a:off x="0" y="1161637"/>
          <a:ext cx="8459787" cy="8505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573" tIns="312420" rIns="656573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aplikační programy,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operační systém atd.</a:t>
          </a:r>
          <a:endParaRPr lang="cs-CZ" sz="1500" kern="1200" dirty="0"/>
        </a:p>
      </dsp:txBody>
      <dsp:txXfrm>
        <a:off x="0" y="1161637"/>
        <a:ext cx="8459787" cy="850500"/>
      </dsp:txXfrm>
    </dsp:sp>
    <dsp:sp modelId="{FA476193-80C6-4B96-B34D-EFDA72DA9BB0}">
      <dsp:nvSpPr>
        <dsp:cNvPr id="0" name=""/>
        <dsp:cNvSpPr/>
      </dsp:nvSpPr>
      <dsp:spPr>
        <a:xfrm>
          <a:off x="422989" y="940237"/>
          <a:ext cx="592185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832" tIns="0" rIns="223832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software</a:t>
          </a:r>
          <a:endParaRPr lang="cs-CZ" sz="1500" kern="1200" dirty="0"/>
        </a:p>
      </dsp:txBody>
      <dsp:txXfrm>
        <a:off x="444605" y="961853"/>
        <a:ext cx="5878618" cy="399568"/>
      </dsp:txXfrm>
    </dsp:sp>
    <dsp:sp modelId="{DF1E1920-106D-4C80-83A5-F896B8BE0FA8}">
      <dsp:nvSpPr>
        <dsp:cNvPr id="0" name=""/>
        <dsp:cNvSpPr/>
      </dsp:nvSpPr>
      <dsp:spPr>
        <a:xfrm>
          <a:off x="0" y="2314537"/>
          <a:ext cx="8459787" cy="62606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573" tIns="312420" rIns="656573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data uložená v databázi, výsledky, výstupní sestavy, vstupní data atd.</a:t>
          </a:r>
          <a:endParaRPr lang="cs-CZ" sz="1500" kern="1200" dirty="0"/>
        </a:p>
      </dsp:txBody>
      <dsp:txXfrm>
        <a:off x="0" y="2314537"/>
        <a:ext cx="8459787" cy="626062"/>
      </dsp:txXfrm>
    </dsp:sp>
    <dsp:sp modelId="{430B779E-559C-4E1F-9248-BDB32F5BDFA0}">
      <dsp:nvSpPr>
        <dsp:cNvPr id="0" name=""/>
        <dsp:cNvSpPr/>
      </dsp:nvSpPr>
      <dsp:spPr>
        <a:xfrm>
          <a:off x="422989" y="2093137"/>
          <a:ext cx="592185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832" tIns="0" rIns="223832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data</a:t>
          </a:r>
          <a:endParaRPr lang="cs-CZ" sz="1500" kern="1200" dirty="0"/>
        </a:p>
      </dsp:txBody>
      <dsp:txXfrm>
        <a:off x="444605" y="2114753"/>
        <a:ext cx="5878618" cy="399568"/>
      </dsp:txXfrm>
    </dsp:sp>
    <dsp:sp modelId="{300B5E98-1137-476F-A382-20C6CB0D9547}">
      <dsp:nvSpPr>
        <dsp:cNvPr id="0" name=""/>
        <dsp:cNvSpPr/>
      </dsp:nvSpPr>
      <dsp:spPr>
        <a:xfrm>
          <a:off x="0" y="3243000"/>
          <a:ext cx="8459787" cy="8505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573" tIns="312420" rIns="656573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uživatelé,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personál.</a:t>
          </a:r>
          <a:endParaRPr lang="cs-CZ" sz="1500" kern="1200" dirty="0"/>
        </a:p>
      </dsp:txBody>
      <dsp:txXfrm>
        <a:off x="0" y="3243000"/>
        <a:ext cx="8459787" cy="850500"/>
      </dsp:txXfrm>
    </dsp:sp>
    <dsp:sp modelId="{CA777B78-E31B-49D9-8F65-4F85E0B0F197}">
      <dsp:nvSpPr>
        <dsp:cNvPr id="0" name=""/>
        <dsp:cNvSpPr/>
      </dsp:nvSpPr>
      <dsp:spPr>
        <a:xfrm>
          <a:off x="422989" y="3021600"/>
          <a:ext cx="592185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832" tIns="0" rIns="223832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lidé</a:t>
          </a:r>
          <a:endParaRPr lang="cs-CZ" sz="1500" kern="1200" dirty="0"/>
        </a:p>
      </dsp:txBody>
      <dsp:txXfrm>
        <a:off x="444605" y="3043216"/>
        <a:ext cx="5878618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F34AC-DA5E-4E91-8D9D-E1534934B0ED}">
      <dsp:nvSpPr>
        <dsp:cNvPr id="0" name=""/>
        <dsp:cNvSpPr/>
      </dsp:nvSpPr>
      <dsp:spPr>
        <a:xfrm>
          <a:off x="0" y="431864"/>
          <a:ext cx="8209855" cy="12489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76" tIns="270764" rIns="637176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měla být zajištěna vhodnou kombinací technických a programových prostředků úměrně potřebě dat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patří sem např. použití diskových polí, clusterů, i softwarových nástrojů. Je nutné stanovit politiku zálohování a archivací (periodicita, způsoby zálohování a archivací dat, způsoby uložení dat apod.</a:t>
          </a:r>
          <a:endParaRPr lang="cs-CZ" sz="1300" kern="1200" dirty="0"/>
        </a:p>
      </dsp:txBody>
      <dsp:txXfrm>
        <a:off x="0" y="431864"/>
        <a:ext cx="8209855" cy="1248975"/>
      </dsp:txXfrm>
    </dsp:sp>
    <dsp:sp modelId="{406FB6FD-6FB7-4C83-9C00-2DC05177243A}">
      <dsp:nvSpPr>
        <dsp:cNvPr id="0" name=""/>
        <dsp:cNvSpPr/>
      </dsp:nvSpPr>
      <dsp:spPr>
        <a:xfrm>
          <a:off x="410492" y="239984"/>
          <a:ext cx="5746898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219" tIns="0" rIns="217219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Dostupnost </a:t>
          </a:r>
          <a:r>
            <a:rPr lang="cs-CZ" sz="1300" kern="1200" dirty="0" smtClean="0"/>
            <a:t>dat</a:t>
          </a:r>
          <a:endParaRPr lang="cs-CZ" sz="1300" kern="1200" dirty="0"/>
        </a:p>
      </dsp:txBody>
      <dsp:txXfrm>
        <a:off x="429226" y="258718"/>
        <a:ext cx="5709430" cy="346292"/>
      </dsp:txXfrm>
    </dsp:sp>
    <dsp:sp modelId="{CCC3B4F3-CDBB-4A4C-A4D6-044B648106D9}">
      <dsp:nvSpPr>
        <dsp:cNvPr id="0" name=""/>
        <dsp:cNvSpPr/>
      </dsp:nvSpPr>
      <dsp:spPr>
        <a:xfrm>
          <a:off x="0" y="1942920"/>
          <a:ext cx="8209855" cy="16789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76" tIns="270764" rIns="637176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zabezpečení dat tak, aby k nim oprávněné osoby měly přístup v rozsahu svého oprávnění (umožnění čtení popř. manipulaci a úpravy) a neoprávněné osoby neměly přístup vůbec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k datům je nutné zavést řízený přístup. Jde o aplikace základních atributů zabezpečení přístupu: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identifikace, každý uživatel je jednoznačně identifikován jménem nebo kódem;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autentizace, uživatel prokáže svoji totožnost (heslem, otiskem prstu apod.);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autorizace, každý uživatel je oprávněn k úkonům odpovídajícím roli, kterou zastává.</a:t>
          </a:r>
          <a:endParaRPr lang="cs-CZ" sz="1300" kern="1200" dirty="0"/>
        </a:p>
      </dsp:txBody>
      <dsp:txXfrm>
        <a:off x="0" y="1942920"/>
        <a:ext cx="8209855" cy="1678950"/>
      </dsp:txXfrm>
    </dsp:sp>
    <dsp:sp modelId="{DFE1B94E-3A43-4716-898C-40407D52E362}">
      <dsp:nvSpPr>
        <dsp:cNvPr id="0" name=""/>
        <dsp:cNvSpPr/>
      </dsp:nvSpPr>
      <dsp:spPr>
        <a:xfrm>
          <a:off x="410492" y="1751040"/>
          <a:ext cx="5746898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219" tIns="0" rIns="217219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Důvěrnost dat</a:t>
          </a:r>
          <a:endParaRPr lang="cs-CZ" sz="1300" kern="1200" dirty="0"/>
        </a:p>
      </dsp:txBody>
      <dsp:txXfrm>
        <a:off x="429226" y="1769774"/>
        <a:ext cx="5709430" cy="346292"/>
      </dsp:txXfrm>
    </dsp:sp>
    <dsp:sp modelId="{C1BABE0F-0283-4DC3-9795-F4DF3AB3B5E7}">
      <dsp:nvSpPr>
        <dsp:cNvPr id="0" name=""/>
        <dsp:cNvSpPr/>
      </dsp:nvSpPr>
      <dsp:spPr>
        <a:xfrm>
          <a:off x="0" y="3883950"/>
          <a:ext cx="8209855" cy="7166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76" tIns="270764" rIns="637176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je zajištěna volbou vhodných nástrojů pro zpracování dat (řízení databází zajišťující referenční integritu, archivační nástroje atd.).</a:t>
          </a:r>
          <a:endParaRPr lang="cs-CZ" sz="1300" kern="1200" dirty="0"/>
        </a:p>
      </dsp:txBody>
      <dsp:txXfrm>
        <a:off x="0" y="3883950"/>
        <a:ext cx="8209855" cy="716625"/>
      </dsp:txXfrm>
    </dsp:sp>
    <dsp:sp modelId="{86195C7C-14CB-438A-9A17-AB5A0C87C997}">
      <dsp:nvSpPr>
        <dsp:cNvPr id="0" name=""/>
        <dsp:cNvSpPr/>
      </dsp:nvSpPr>
      <dsp:spPr>
        <a:xfrm>
          <a:off x="410492" y="3692070"/>
          <a:ext cx="5746898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219" tIns="0" rIns="217219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Integrita dat</a:t>
          </a:r>
          <a:endParaRPr lang="cs-CZ" sz="1300" kern="1200" dirty="0"/>
        </a:p>
      </dsp:txBody>
      <dsp:txXfrm>
        <a:off x="429226" y="3710804"/>
        <a:ext cx="5709430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4C29D-7026-4897-AB63-47D45303CD93}">
      <dsp:nvSpPr>
        <dsp:cNvPr id="0" name=""/>
        <dsp:cNvSpPr/>
      </dsp:nvSpPr>
      <dsp:spPr>
        <a:xfrm>
          <a:off x="0" y="350392"/>
          <a:ext cx="8209855" cy="1441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76" tIns="312420" rIns="637176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je zajištěna vhodnou kombinací technických a programových prostředků úměrně potřebnosti služeb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patří sem prostředky zajišťující odolnost proti výpadku elektrické energie, komunikačních sítí, hardwarových a softwarových prvků apod. a také nástroje pro ochranu proti útokům atd.</a:t>
          </a:r>
          <a:endParaRPr lang="cs-CZ" sz="1500" kern="1200" dirty="0"/>
        </a:p>
      </dsp:txBody>
      <dsp:txXfrm>
        <a:off x="0" y="350392"/>
        <a:ext cx="8209855" cy="1441125"/>
      </dsp:txXfrm>
    </dsp:sp>
    <dsp:sp modelId="{617943DA-D848-4EA5-8F39-EB28BB3210FD}">
      <dsp:nvSpPr>
        <dsp:cNvPr id="0" name=""/>
        <dsp:cNvSpPr/>
      </dsp:nvSpPr>
      <dsp:spPr>
        <a:xfrm>
          <a:off x="410492" y="128992"/>
          <a:ext cx="5746898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219" tIns="0" rIns="217219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Dostupnost služeb</a:t>
          </a:r>
          <a:endParaRPr lang="cs-CZ" sz="1500" kern="1200" dirty="0"/>
        </a:p>
      </dsp:txBody>
      <dsp:txXfrm>
        <a:off x="432108" y="150608"/>
        <a:ext cx="5703666" cy="399568"/>
      </dsp:txXfrm>
    </dsp:sp>
    <dsp:sp modelId="{13D94C93-1352-4086-A77D-C78B820916C7}">
      <dsp:nvSpPr>
        <dsp:cNvPr id="0" name=""/>
        <dsp:cNvSpPr/>
      </dsp:nvSpPr>
      <dsp:spPr>
        <a:xfrm>
          <a:off x="0" y="2093917"/>
          <a:ext cx="8209855" cy="1252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76" tIns="312420" rIns="637176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vyžaduje, aby procesy služeb a přenosu informací mezi zdrojem a cílem byly chráněny odpovídajícím způsobem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jedná se o aplikaci základních atributů zabezpečení přístupu, tedy identifikace, autentizace a autorizace</a:t>
          </a:r>
          <a:endParaRPr lang="cs-CZ" sz="1500" kern="1200" dirty="0"/>
        </a:p>
      </dsp:txBody>
      <dsp:txXfrm>
        <a:off x="0" y="2093917"/>
        <a:ext cx="8209855" cy="1252125"/>
      </dsp:txXfrm>
    </dsp:sp>
    <dsp:sp modelId="{B44DE7FD-1B66-4F74-8BC7-3CF65392D88D}">
      <dsp:nvSpPr>
        <dsp:cNvPr id="0" name=""/>
        <dsp:cNvSpPr/>
      </dsp:nvSpPr>
      <dsp:spPr>
        <a:xfrm>
          <a:off x="410492" y="1872517"/>
          <a:ext cx="5746898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219" tIns="0" rIns="217219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Důvěrnost služeb</a:t>
          </a:r>
          <a:endParaRPr lang="cs-CZ" sz="1500" kern="1200" dirty="0"/>
        </a:p>
      </dsp:txBody>
      <dsp:txXfrm>
        <a:off x="432108" y="1894133"/>
        <a:ext cx="5703666" cy="399568"/>
      </dsp:txXfrm>
    </dsp:sp>
    <dsp:sp modelId="{A7E6D9FC-2C91-46A6-9C42-CF9E62A6756E}">
      <dsp:nvSpPr>
        <dsp:cNvPr id="0" name=""/>
        <dsp:cNvSpPr/>
      </dsp:nvSpPr>
      <dsp:spPr>
        <a:xfrm>
          <a:off x="0" y="3648442"/>
          <a:ext cx="8209855" cy="1063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76" tIns="312420" rIns="63717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týká se např. sdílení informací o uživateli, sdílení služeb datových zdrojů apod.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tento bezpečnostní cíl pokrývá zajištění integrity služeb samostatných a spolupracujících systémů</a:t>
          </a:r>
          <a:endParaRPr lang="cs-CZ" sz="1500" kern="1200" dirty="0"/>
        </a:p>
      </dsp:txBody>
      <dsp:txXfrm>
        <a:off x="0" y="3648442"/>
        <a:ext cx="8209855" cy="1063125"/>
      </dsp:txXfrm>
    </dsp:sp>
    <dsp:sp modelId="{E88B75A6-9AA9-4B9D-9277-EE41DAB80106}">
      <dsp:nvSpPr>
        <dsp:cNvPr id="0" name=""/>
        <dsp:cNvSpPr/>
      </dsp:nvSpPr>
      <dsp:spPr>
        <a:xfrm>
          <a:off x="410492" y="3427042"/>
          <a:ext cx="5746898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219" tIns="0" rIns="217219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Integrita služeb</a:t>
          </a:r>
          <a:endParaRPr lang="cs-CZ" sz="1500" kern="1200" dirty="0"/>
        </a:p>
      </dsp:txBody>
      <dsp:txXfrm>
        <a:off x="432108" y="3448658"/>
        <a:ext cx="5703666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8EAD5-D565-428D-A33C-53C38281699F}">
      <dsp:nvSpPr>
        <dsp:cNvPr id="0" name=""/>
        <dsp:cNvSpPr/>
      </dsp:nvSpPr>
      <dsp:spPr>
        <a:xfrm>
          <a:off x="3030" y="55"/>
          <a:ext cx="8203793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Dostupnost</a:t>
          </a:r>
          <a:endParaRPr lang="cs-CZ" sz="6500" kern="1200" dirty="0"/>
        </a:p>
      </dsp:txBody>
      <dsp:txXfrm>
        <a:off x="47473" y="44498"/>
        <a:ext cx="8114907" cy="1428516"/>
      </dsp:txXfrm>
    </dsp:sp>
    <dsp:sp modelId="{D3D71C20-D5D4-4E13-B50D-1FD00462371B}">
      <dsp:nvSpPr>
        <dsp:cNvPr id="0" name=""/>
        <dsp:cNvSpPr/>
      </dsp:nvSpPr>
      <dsp:spPr>
        <a:xfrm>
          <a:off x="3030" y="1661578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technických prostředků</a:t>
          </a:r>
          <a:endParaRPr lang="cs-CZ" sz="4200" kern="1200" dirty="0"/>
        </a:p>
      </dsp:txBody>
      <dsp:txXfrm>
        <a:off x="47473" y="1706021"/>
        <a:ext cx="3847675" cy="1428516"/>
      </dsp:txXfrm>
    </dsp:sp>
    <dsp:sp modelId="{CADF39E1-9527-488E-8A32-66A46337B236}">
      <dsp:nvSpPr>
        <dsp:cNvPr id="0" name=""/>
        <dsp:cNvSpPr/>
      </dsp:nvSpPr>
      <dsp:spPr>
        <a:xfrm>
          <a:off x="3030" y="3323102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zahrnuje záložní zdroje napájení, záložní síťová připojení, duplikace hardware duplikováním, popř. násobení důležitých prvků, umístění záložních zařízení do geograficky různých lokalit atd.</a:t>
          </a:r>
          <a:endParaRPr lang="cs-CZ" sz="1200" kern="1200" dirty="0"/>
        </a:p>
      </dsp:txBody>
      <dsp:txXfrm>
        <a:off x="47473" y="3367545"/>
        <a:ext cx="3847675" cy="1428516"/>
      </dsp:txXfrm>
    </dsp:sp>
    <dsp:sp modelId="{BF95270F-6CE1-4FDB-82BC-98AE4B6601A0}">
      <dsp:nvSpPr>
        <dsp:cNvPr id="0" name=""/>
        <dsp:cNvSpPr/>
      </dsp:nvSpPr>
      <dsp:spPr>
        <a:xfrm>
          <a:off x="4270263" y="1661578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programových prostředků</a:t>
          </a:r>
          <a:endParaRPr lang="cs-CZ" sz="4200" kern="1200" dirty="0"/>
        </a:p>
      </dsp:txBody>
      <dsp:txXfrm>
        <a:off x="4314706" y="1706021"/>
        <a:ext cx="3847675" cy="1428516"/>
      </dsp:txXfrm>
    </dsp:sp>
    <dsp:sp modelId="{FB738B3F-4A59-4FD9-9B73-07A2EBEF9BF8}">
      <dsp:nvSpPr>
        <dsp:cNvPr id="0" name=""/>
        <dsp:cNvSpPr/>
      </dsp:nvSpPr>
      <dsp:spPr>
        <a:xfrm>
          <a:off x="4270263" y="3323102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zahrnuje zejména používání výrobcem certifikovaných softwarových komponent, testování a včasnou aplikaci záplat programového vybavení, nasazení prostředků monitorování provozu a včasného upozornění jak  na prostředky vlastního informačního systému, tak i na prostředky síťové infrastruktury, použití nástrojů softwarové ochrany (antiviry apod.), logické umístění do bezpečné zóny sítě apod.</a:t>
          </a:r>
          <a:endParaRPr lang="cs-CZ" sz="1200" kern="1200" dirty="0"/>
        </a:p>
      </dsp:txBody>
      <dsp:txXfrm>
        <a:off x="4314706" y="3367545"/>
        <a:ext cx="3847675" cy="14285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5A252-1BB7-4CF6-850D-F02D59A92374}">
      <dsp:nvSpPr>
        <dsp:cNvPr id="0" name=""/>
        <dsp:cNvSpPr/>
      </dsp:nvSpPr>
      <dsp:spPr>
        <a:xfrm>
          <a:off x="3030" y="55"/>
          <a:ext cx="8203793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Důvěrnost</a:t>
          </a:r>
          <a:endParaRPr lang="cs-CZ" sz="6500" kern="1200" dirty="0"/>
        </a:p>
      </dsp:txBody>
      <dsp:txXfrm>
        <a:off x="47473" y="44498"/>
        <a:ext cx="8114907" cy="1428516"/>
      </dsp:txXfrm>
    </dsp:sp>
    <dsp:sp modelId="{D8D9B841-56FE-4DE2-B40A-5FA858766B70}">
      <dsp:nvSpPr>
        <dsp:cNvPr id="0" name=""/>
        <dsp:cNvSpPr/>
      </dsp:nvSpPr>
      <dsp:spPr>
        <a:xfrm>
          <a:off x="3030" y="1661578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technických prostředků</a:t>
          </a:r>
          <a:endParaRPr lang="cs-CZ" sz="4200" kern="1200" dirty="0"/>
        </a:p>
      </dsp:txBody>
      <dsp:txXfrm>
        <a:off x="47473" y="1706021"/>
        <a:ext cx="3847675" cy="1428516"/>
      </dsp:txXfrm>
    </dsp:sp>
    <dsp:sp modelId="{1558F24C-6E0B-43E7-B19F-095173BE38A2}">
      <dsp:nvSpPr>
        <dsp:cNvPr id="0" name=""/>
        <dsp:cNvSpPr/>
      </dsp:nvSpPr>
      <dsp:spPr>
        <a:xfrm>
          <a:off x="3030" y="3323102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zahrnuje především fyzickou bezpečnost (umístění technických prostředků do zabezpečeného prostoru, fyzická ochrana před riziky prostředí, další opatření), zabezpečení telekomunikační infrastruktury (nastavení </a:t>
          </a:r>
          <a:r>
            <a:rPr lang="cs-CZ" sz="1400" kern="1200" dirty="0" err="1" smtClean="0"/>
            <a:t>switchů</a:t>
          </a:r>
          <a:r>
            <a:rPr lang="cs-CZ" sz="1400" kern="1200" dirty="0" smtClean="0"/>
            <a:t>, </a:t>
          </a:r>
          <a:r>
            <a:rPr lang="cs-CZ" sz="1400" kern="1200" dirty="0" err="1" smtClean="0"/>
            <a:t>routerů</a:t>
          </a:r>
          <a:r>
            <a:rPr lang="cs-CZ" sz="1400" kern="1200" dirty="0" smtClean="0"/>
            <a:t> apod.).</a:t>
          </a:r>
          <a:endParaRPr lang="cs-CZ" sz="1400" kern="1200" dirty="0"/>
        </a:p>
      </dsp:txBody>
      <dsp:txXfrm>
        <a:off x="47473" y="3367545"/>
        <a:ext cx="3847675" cy="1428516"/>
      </dsp:txXfrm>
    </dsp:sp>
    <dsp:sp modelId="{AE6AEB5E-6B0E-4C8A-A365-66960A09422E}">
      <dsp:nvSpPr>
        <dsp:cNvPr id="0" name=""/>
        <dsp:cNvSpPr/>
      </dsp:nvSpPr>
      <dsp:spPr>
        <a:xfrm>
          <a:off x="4270263" y="1661578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programových prostředků</a:t>
          </a:r>
          <a:endParaRPr lang="cs-CZ" sz="4200" kern="1200" dirty="0"/>
        </a:p>
      </dsp:txBody>
      <dsp:txXfrm>
        <a:off x="4314706" y="1706021"/>
        <a:ext cx="3847675" cy="1428516"/>
      </dsp:txXfrm>
    </dsp:sp>
    <dsp:sp modelId="{923ED5CA-A079-42B3-96B7-4F90C2E0FCB6}">
      <dsp:nvSpPr>
        <dsp:cNvPr id="0" name=""/>
        <dsp:cNvSpPr/>
      </dsp:nvSpPr>
      <dsp:spPr>
        <a:xfrm>
          <a:off x="4270263" y="3323102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se týká zejména zajištění odolnosti proti úmyslně či neúmyslně chybným vstupním datům (např. odolnost proti </a:t>
          </a:r>
          <a:r>
            <a:rPr lang="cs-CZ" sz="1400" kern="1200" dirty="0" err="1" smtClean="0"/>
            <a:t>buffer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overflow</a:t>
          </a:r>
          <a:r>
            <a:rPr lang="cs-CZ" sz="1400" kern="1200" dirty="0" smtClean="0"/>
            <a:t>, SQL </a:t>
          </a:r>
          <a:r>
            <a:rPr lang="cs-CZ" sz="1400" kern="1200" dirty="0" err="1" smtClean="0"/>
            <a:t>injection</a:t>
          </a:r>
          <a:r>
            <a:rPr lang="cs-CZ" sz="1400" kern="1200" dirty="0" smtClean="0"/>
            <a:t> apod. útokům), zajištění ochrany proti parazitním kódům, zajištění ochrany proti podvržení identity spolupracujících systémů.</a:t>
          </a:r>
          <a:endParaRPr lang="cs-CZ" sz="1400" kern="1200" dirty="0"/>
        </a:p>
      </dsp:txBody>
      <dsp:txXfrm>
        <a:off x="4314706" y="3367545"/>
        <a:ext cx="3847675" cy="14285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5B080-1967-43E0-BBB2-7F2D3C1D8490}">
      <dsp:nvSpPr>
        <dsp:cNvPr id="0" name=""/>
        <dsp:cNvSpPr/>
      </dsp:nvSpPr>
      <dsp:spPr>
        <a:xfrm>
          <a:off x="3030" y="55"/>
          <a:ext cx="8203793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Integrita</a:t>
          </a:r>
          <a:endParaRPr lang="cs-CZ" sz="6500" kern="1200" dirty="0"/>
        </a:p>
      </dsp:txBody>
      <dsp:txXfrm>
        <a:off x="47473" y="44498"/>
        <a:ext cx="8114907" cy="1428516"/>
      </dsp:txXfrm>
    </dsp:sp>
    <dsp:sp modelId="{F37E1E31-5B26-47D3-9F5B-AF80B09D5B3E}">
      <dsp:nvSpPr>
        <dsp:cNvPr id="0" name=""/>
        <dsp:cNvSpPr/>
      </dsp:nvSpPr>
      <dsp:spPr>
        <a:xfrm>
          <a:off x="3030" y="1661578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technických prostředků</a:t>
          </a:r>
          <a:endParaRPr lang="cs-CZ" sz="4200" kern="1200" dirty="0"/>
        </a:p>
      </dsp:txBody>
      <dsp:txXfrm>
        <a:off x="47473" y="1706021"/>
        <a:ext cx="3847675" cy="1428516"/>
      </dsp:txXfrm>
    </dsp:sp>
    <dsp:sp modelId="{863F684F-A6BA-4CEE-84CA-1F0F7154C5A4}">
      <dsp:nvSpPr>
        <dsp:cNvPr id="0" name=""/>
        <dsp:cNvSpPr/>
      </dsp:nvSpPr>
      <dsp:spPr>
        <a:xfrm>
          <a:off x="3030" y="3323102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týká  se zejména: ochrany proti přetížení a proti zničení či poškození.</a:t>
          </a:r>
          <a:endParaRPr lang="cs-CZ" sz="1500" kern="1200" dirty="0"/>
        </a:p>
      </dsp:txBody>
      <dsp:txXfrm>
        <a:off x="47473" y="3367545"/>
        <a:ext cx="3847675" cy="1428516"/>
      </dsp:txXfrm>
    </dsp:sp>
    <dsp:sp modelId="{D507586F-5F4B-40E8-AC42-49F9A1569B47}">
      <dsp:nvSpPr>
        <dsp:cNvPr id="0" name=""/>
        <dsp:cNvSpPr/>
      </dsp:nvSpPr>
      <dsp:spPr>
        <a:xfrm>
          <a:off x="4270263" y="1661578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programových prostředků</a:t>
          </a:r>
          <a:endParaRPr lang="cs-CZ" sz="4200" kern="1200" dirty="0"/>
        </a:p>
      </dsp:txBody>
      <dsp:txXfrm>
        <a:off x="4314706" y="1706021"/>
        <a:ext cx="3847675" cy="1428516"/>
      </dsp:txXfrm>
    </dsp:sp>
    <dsp:sp modelId="{B6D1F59A-3027-49BE-95D7-EBD9C0F7D824}">
      <dsp:nvSpPr>
        <dsp:cNvPr id="0" name=""/>
        <dsp:cNvSpPr/>
      </dsp:nvSpPr>
      <dsp:spPr>
        <a:xfrm>
          <a:off x="4270263" y="3323102"/>
          <a:ext cx="3936561" cy="15174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zahrnuje ochranu proti smazání softwarové komponenty, modifikaci či podvržení softwarové komponenty a modifikaci konfigurace softwarové komponenty.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4314706" y="3367545"/>
        <a:ext cx="3847675" cy="1428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408974-C284-4289-8E7B-CAB6E3AE3B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059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D40874-41C9-4662-ACB1-A346AC8E5C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921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3956A-A8CB-4C71-81CB-B7E8CA80E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932B1-7FE3-433A-AF5F-408802DD5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7724-1A21-4BFC-A038-A82FA96B5F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E7121-E7DA-45D2-9B54-0E4009CA9D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09939-5EE1-4E15-AED7-A3F580B17F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A06E3-330F-49F3-8E17-054B743283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0B9B9-2A27-472A-80F0-31E1C36384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0F3F0-ED67-461B-970F-1076ED2E13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AFDCF-FA68-4C17-8C99-DBA2FF61F7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9B3AC-011B-45E1-9D2A-987FE99A46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BF29D-2D40-4D72-A9AD-6CE5A01710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14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14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AE51D8B-EFA4-444B-BE49-CB06DA66F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200" smtClean="0"/>
              <a:t>INFORMAČNÍ SYSTÉMY</a:t>
            </a:r>
            <a:br>
              <a:rPr lang="cs-CZ" sz="4200" smtClean="0"/>
            </a:br>
            <a:r>
              <a:rPr lang="cs-CZ" sz="4200" smtClean="0"/>
              <a:t>VE VEŘEJNÉ SPRÁVĚ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07704" y="5231876"/>
            <a:ext cx="6642571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doc. RNDr. Ing. Roman Šperka, Ph.D.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F9282F-646E-46C7-A7BC-946C29556FF0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Hrozba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363" y="1812925"/>
            <a:ext cx="8402637" cy="4208463"/>
          </a:xfrm>
        </p:spPr>
        <p:txBody>
          <a:bodyPr/>
          <a:lstStyle/>
          <a:p>
            <a:pPr eaLnBrk="1" hangingPunct="1"/>
            <a:r>
              <a:rPr lang="cs-CZ" smtClean="0"/>
              <a:t>vlastnosti (součásti) informačního systému, jejichž existence způsobuje, že některé vlivy prostředí, ve kterém se IS provozuje, představují pro něj nebezpečí</a:t>
            </a:r>
          </a:p>
          <a:p>
            <a:pPr eaLnBrk="1" hangingPunct="1"/>
            <a:r>
              <a:rPr lang="cs-CZ" smtClean="0"/>
              <a:t>možnost využitkovat zranitelné místo IS k útoku na něj ke způsobení škody na aktivech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D8A19-DAEF-4BE9-9347-6144CB1D7FB4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Hrozba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638" y="1812925"/>
            <a:ext cx="8232775" cy="4352925"/>
          </a:xfrm>
        </p:spPr>
        <p:txBody>
          <a:bodyPr/>
          <a:lstStyle/>
          <a:p>
            <a:pPr eaLnBrk="1" hangingPunct="1"/>
            <a:r>
              <a:rPr lang="cs-CZ" sz="2600" smtClean="0"/>
              <a:t>hrozby lze kategorizovat na:</a:t>
            </a:r>
          </a:p>
          <a:p>
            <a:pPr lvl="1" eaLnBrk="1" hangingPunct="1"/>
            <a:r>
              <a:rPr lang="cs-CZ" sz="2200" smtClean="0"/>
              <a:t>objektivní</a:t>
            </a:r>
          </a:p>
          <a:p>
            <a:pPr lvl="2" eaLnBrk="1" hangingPunct="1"/>
            <a:r>
              <a:rPr lang="cs-CZ" sz="2100" smtClean="0"/>
              <a:t>přírodní, fyzické (požár, povodeň, výpadek napětí, poruchy…) </a:t>
            </a:r>
          </a:p>
          <a:p>
            <a:pPr lvl="2" eaLnBrk="1" hangingPunct="1"/>
            <a:r>
              <a:rPr lang="cs-CZ" sz="2100" smtClean="0"/>
              <a:t>fyzikální (např. elektromagnetické vyzařování)</a:t>
            </a:r>
          </a:p>
          <a:p>
            <a:pPr lvl="2" eaLnBrk="1" hangingPunct="1"/>
            <a:r>
              <a:rPr lang="cs-CZ" sz="2100" smtClean="0"/>
              <a:t>technické nebo logické (porucha paměti, softwarová "zadní vrátka", špatné propojení jinak bezpečných komponent, krádež …)</a:t>
            </a:r>
          </a:p>
          <a:p>
            <a:pPr lvl="1" eaLnBrk="1" hangingPunct="1"/>
            <a:r>
              <a:rPr lang="cs-CZ" sz="2200" smtClean="0"/>
              <a:t>subjektivní (hrozby plynoucí z lidského faktoru</a:t>
            </a:r>
          </a:p>
          <a:p>
            <a:pPr lvl="2" eaLnBrk="1" hangingPunct="1"/>
            <a:r>
              <a:rPr lang="cs-CZ" sz="2100" smtClean="0"/>
              <a:t>neúmyslné</a:t>
            </a:r>
          </a:p>
          <a:p>
            <a:pPr lvl="2" eaLnBrk="1" hangingPunct="1"/>
            <a:r>
              <a:rPr lang="cs-CZ" sz="2100" smtClean="0"/>
              <a:t>úmyslné (vnější i vnitřní útočníci)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FD37C-8D1E-4226-9558-5B48B7084C2F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Riziko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1825625"/>
            <a:ext cx="8053388" cy="4267200"/>
          </a:xfrm>
        </p:spPr>
        <p:txBody>
          <a:bodyPr/>
          <a:lstStyle/>
          <a:p>
            <a:pPr eaLnBrk="1" hangingPunct="1"/>
            <a:r>
              <a:rPr lang="cs-CZ" smtClean="0"/>
              <a:t>existence hrozby představuje riziko</a:t>
            </a:r>
          </a:p>
          <a:p>
            <a:pPr eaLnBrk="1" hangingPunct="1"/>
            <a:r>
              <a:rPr lang="cs-CZ" smtClean="0"/>
              <a:t>pravděpodobnost zužitkování zranitelného místa IS (hrozba se uplatní s takovou a takovou pravděpodobností).</a:t>
            </a:r>
          </a:p>
          <a:p>
            <a:pPr eaLnBrk="1" hangingPunct="1"/>
            <a:r>
              <a:rPr lang="cs-CZ" smtClean="0"/>
              <a:t>lze charakterizovat vedle pravděpodobnosti výskytu bezpečnostního incidentu i potenciálně způsobenou škodou.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AC0937-5DE5-41DA-BC7C-625A013E4FD3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Útok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900" y="1873250"/>
            <a:ext cx="8293100" cy="4148138"/>
          </a:xfrm>
        </p:spPr>
        <p:txBody>
          <a:bodyPr/>
          <a:lstStyle/>
          <a:p>
            <a:pPr eaLnBrk="1" hangingPunct="1"/>
            <a:r>
              <a:rPr lang="cs-CZ" smtClean="0"/>
              <a:t>nazýváme i bezpečnostní incident,</a:t>
            </a:r>
          </a:p>
          <a:p>
            <a:pPr eaLnBrk="1" hangingPunct="1"/>
            <a:r>
              <a:rPr lang="cs-CZ" smtClean="0"/>
              <a:t>úmyslné využitkování zranitelného místa, tj. využití zranitelného místa ke způsobení škod, ztrát na aktivech IS,</a:t>
            </a:r>
          </a:p>
          <a:p>
            <a:pPr eaLnBrk="1" hangingPunct="1"/>
            <a:r>
              <a:rPr lang="cs-CZ" smtClean="0"/>
              <a:t>neúmyslné uskutečnění akce, jejímž výsledkem je škoda na aktivech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7746AE-AC52-4405-909C-679D041235A3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Útok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847850"/>
            <a:ext cx="8510587" cy="421005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600" dirty="0" smtClean="0"/>
              <a:t>útočit lze:</a:t>
            </a:r>
          </a:p>
          <a:p>
            <a:pPr lvl="2" eaLnBrk="1" hangingPunct="1">
              <a:defRPr/>
            </a:pPr>
            <a:r>
              <a:rPr lang="cs-CZ" sz="2100" dirty="0" smtClean="0"/>
              <a:t>přerušením (aktivní útok na dostupnost, např. ztráta, znepřístupnění, poškození aktiva, porucha periférie, vymazání programu, vymazání dat, porucha v OS),</a:t>
            </a:r>
          </a:p>
          <a:p>
            <a:pPr lvl="2" eaLnBrk="1" hangingPunct="1">
              <a:defRPr/>
            </a:pPr>
            <a:r>
              <a:rPr lang="cs-CZ" sz="2100" dirty="0" smtClean="0"/>
              <a:t>odposlechem (pasivní útok na důvěrnost, kdy neautorizovaný subjekt si neoprávněně zpřístupní aktiva, jde např. o okopírování programu nebo o okopírování dat)</a:t>
            </a:r>
          </a:p>
          <a:p>
            <a:pPr lvl="2" eaLnBrk="1" hangingPunct="1">
              <a:defRPr/>
            </a:pPr>
            <a:r>
              <a:rPr lang="cs-CZ" sz="2100" dirty="0" smtClean="0"/>
              <a:t>změnou (aktivní útok na integritu, neautorizovaný subjekt zasáhne do aktiva, provede se např. změna uložených nebo přenášených dat, přidání funkce do programu)</a:t>
            </a:r>
          </a:p>
          <a:p>
            <a:pPr lvl="2" eaLnBrk="1" hangingPunct="1">
              <a:defRPr/>
            </a:pPr>
            <a:r>
              <a:rPr lang="cs-CZ" sz="2100" dirty="0" smtClean="0"/>
              <a:t>přidáním hodnoty (aktivní útok na integritu nebo útok na autenticitu, tj.  případ, kdy neautorizovaná strana něco vytvoří, např. podvržení transakce, dodání falešných dat).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993F1-4B1D-4FEC-B3F7-777D196D7767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Útočník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824038"/>
            <a:ext cx="8474075" cy="3621087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dirty="0" smtClean="0"/>
              <a:t>může být vnější, ale v i vnitřní</a:t>
            </a:r>
          </a:p>
          <a:p>
            <a:pPr eaLnBrk="1" hangingPunct="1">
              <a:defRPr/>
            </a:pPr>
            <a:r>
              <a:rPr lang="cs-CZ" dirty="0" smtClean="0"/>
              <a:t>podle znalosti a vybavenosti rozeznáváme:</a:t>
            </a:r>
          </a:p>
          <a:p>
            <a:pPr lvl="1" eaLnBrk="1" hangingPunct="1">
              <a:defRPr/>
            </a:pPr>
            <a:r>
              <a:rPr lang="cs-CZ" dirty="0" smtClean="0"/>
              <a:t>útočník slabé síly (amatéři, náhodní útočníci apod., stačí přijmout relativně slabá bezpečnostní opatření), </a:t>
            </a:r>
          </a:p>
          <a:p>
            <a:pPr lvl="1" eaLnBrk="1" hangingPunct="1">
              <a:defRPr/>
            </a:pPr>
            <a:r>
              <a:rPr lang="cs-CZ" dirty="0" smtClean="0"/>
              <a:t>útočník střední síly (hackeři atd., útočníci mají omezené prostředky; opatření střední síly)</a:t>
            </a:r>
          </a:p>
          <a:p>
            <a:pPr lvl="1" eaLnBrk="1" hangingPunct="1">
              <a:defRPr/>
            </a:pPr>
            <a:r>
              <a:rPr lang="cs-CZ" dirty="0" smtClean="0"/>
              <a:t>útočník velké síly (profesionální zločinci, nutno přijímat silná bezpečnostní opatření)</a:t>
            </a: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993F1-4B1D-4FEC-B3F7-777D196D7767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dirty="0" smtClean="0"/>
              <a:t>Vztahy v rámci systému bezpečnosti</a:t>
            </a:r>
          </a:p>
        </p:txBody>
      </p:sp>
      <p:pic>
        <p:nvPicPr>
          <p:cNvPr id="6" name="Obrázek 5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084" t="17316" r="6274" b="9747"/>
          <a:stretch>
            <a:fillRect/>
          </a:stretch>
        </p:blipFill>
        <p:spPr bwMode="auto">
          <a:xfrm>
            <a:off x="1907704" y="1772816"/>
            <a:ext cx="5760640" cy="432048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7648B-8823-4716-9BAA-6E5FCD523E8B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Bezpečnostní politika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813" y="1774825"/>
            <a:ext cx="8485187" cy="4289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je nedílnou součástí všeobecné bezpečnostní politiky organizace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zabývá se výběrem bezpečnostních zásad a předpisů splňujících bezpečnostní politiku organizace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určuje: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která data jsou pro organizaci citlivá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kdo je za ně odpovědný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předpisuje infrastrukturu zabývající se v rámci organizační struktury organizace bezpečností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vymezuje základní omezení, která se musí respektovat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stanovuje normy, pravidla a předpisy konkrétně definující způsob správy, ochrany, distribuce citlivých informací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zahrnuje: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specifikace bezpečnostních opatření a způsobu jejich implementace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určení způsobu jejich použití, který zaručuje přiměřenou bezpečnost odpovídající požadavkům bezpečnostní politiky IT organizace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cíle, strategie a politiky bezpečnosti se musí periodicky korigovat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4F92BB-3531-4859-AAB9-8785FA9D6220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6096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smtClean="0"/>
              <a:t>Zásady výstavby bezpečnostní politiky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890713"/>
            <a:ext cx="8474075" cy="4156075"/>
          </a:xfrm>
        </p:spPr>
        <p:txBody>
          <a:bodyPr/>
          <a:lstStyle/>
          <a:p>
            <a:pPr eaLnBrk="1" hangingPunct="1"/>
            <a:r>
              <a:rPr lang="cs-CZ" smtClean="0"/>
              <a:t>Bezpečnostní politika organizace obecně vymezuje: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co vyžaduje ochranu</a:t>
            </a:r>
          </a:p>
          <a:p>
            <a:pPr lvl="1" eaLnBrk="1" hangingPunct="1"/>
            <a:r>
              <a:rPr lang="cs-CZ" smtClean="0"/>
              <a:t>proti jakým hrozbám je ochrana budovaná</a:t>
            </a:r>
          </a:p>
          <a:p>
            <a:pPr lvl="1" eaLnBrk="1" hangingPunct="1"/>
            <a:r>
              <a:rPr lang="cs-CZ" smtClean="0"/>
              <a:t>jak budeme chránit to, co vyžaduje ochranu.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E0607B-7BE0-4E0D-A360-0907BC0BA303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6096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smtClean="0"/>
              <a:t>Zásady výstavby bezpečnostní politiky 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730375"/>
            <a:ext cx="8448675" cy="432911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1900" dirty="0" smtClean="0"/>
              <a:t>Podpora dosažení požadované úrovně bezpečnost IS:</a:t>
            </a:r>
          </a:p>
          <a:p>
            <a:pPr lvl="1" eaLnBrk="1" hangingPunct="1">
              <a:defRPr/>
            </a:pPr>
            <a:r>
              <a:rPr lang="cs-CZ" sz="1800" dirty="0" smtClean="0"/>
              <a:t>správa konfigurace </a:t>
            </a:r>
          </a:p>
          <a:p>
            <a:pPr lvl="2" eaLnBrk="1" hangingPunct="1">
              <a:defRPr/>
            </a:pPr>
            <a:r>
              <a:rPr lang="cs-CZ" sz="1600" dirty="0" smtClean="0"/>
              <a:t>systematické vedení evidence změn konfigurace použitých,</a:t>
            </a:r>
          </a:p>
          <a:p>
            <a:pPr lvl="2" eaLnBrk="1" hangingPunct="1">
              <a:defRPr/>
            </a:pPr>
            <a:r>
              <a:rPr lang="cs-CZ" sz="1600" dirty="0" smtClean="0"/>
              <a:t>posuzování změny konfigurace z hlediska dopadu na bezpečnost,</a:t>
            </a:r>
          </a:p>
          <a:p>
            <a:pPr lvl="2" eaLnBrk="1" hangingPunct="1">
              <a:defRPr/>
            </a:pPr>
            <a:r>
              <a:rPr lang="cs-CZ" sz="1600" dirty="0" smtClean="0"/>
              <a:t>promítnutí změn do všech relevantních dokumentů,</a:t>
            </a:r>
          </a:p>
          <a:p>
            <a:pPr lvl="2" eaLnBrk="1" hangingPunct="1">
              <a:defRPr/>
            </a:pPr>
            <a:r>
              <a:rPr lang="cs-CZ" sz="1600" dirty="0" smtClean="0"/>
              <a:t>kriticky rozsáhlá změna může vyvolat přepracování systémové bezpečnostní politiky,</a:t>
            </a:r>
          </a:p>
          <a:p>
            <a:pPr lvl="2" eaLnBrk="1" hangingPunct="1">
              <a:defRPr/>
            </a:pPr>
            <a:r>
              <a:rPr lang="cs-CZ" sz="1600" dirty="0" smtClean="0"/>
              <a:t>smyslem je mít vědomost o změnách a ne zabránit změnám,</a:t>
            </a:r>
          </a:p>
          <a:p>
            <a:pPr lvl="1" eaLnBrk="1" hangingPunct="1">
              <a:defRPr/>
            </a:pPr>
            <a:r>
              <a:rPr lang="cs-CZ" sz="1800" dirty="0" smtClean="0"/>
              <a:t>správa změnového řízení </a:t>
            </a:r>
          </a:p>
          <a:p>
            <a:pPr lvl="2" eaLnBrk="1" hangingPunct="1">
              <a:defRPr/>
            </a:pPr>
            <a:r>
              <a:rPr lang="cs-CZ" sz="1600" dirty="0" smtClean="0"/>
              <a:t>pomocný řídicí nástroj pro identifikaci nových požadavků na bezpečnost po změně vlastností IS</a:t>
            </a:r>
          </a:p>
          <a:p>
            <a:pPr lvl="2" eaLnBrk="1" hangingPunct="1">
              <a:defRPr/>
            </a:pPr>
            <a:r>
              <a:rPr lang="cs-CZ" sz="1600" dirty="0" smtClean="0"/>
              <a:t>změny představují zařazení nových provozních procedur, inovaci softwaru, revize hardwaru, zařazení nových uživatelů, nových skupin uživatelů, nová síťová spojení apod.</a:t>
            </a:r>
          </a:p>
          <a:p>
            <a:pPr lvl="2" eaLnBrk="1" hangingPunct="1">
              <a:defRPr/>
            </a:pPr>
            <a:r>
              <a:rPr lang="cs-CZ" sz="1600" dirty="0" smtClean="0"/>
              <a:t>změna se musí posoudit z hlediska dopadu na bezpečnost, </a:t>
            </a:r>
          </a:p>
          <a:p>
            <a:pPr lvl="2" eaLnBrk="1" hangingPunct="1">
              <a:defRPr/>
            </a:pPr>
            <a:r>
              <a:rPr lang="cs-CZ" sz="1600" dirty="0" smtClean="0"/>
              <a:t>výsledek projednání a případné rozhodnutí nutno dokumentovat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278813" cy="1655763"/>
          </a:xfrm>
        </p:spPr>
        <p:txBody>
          <a:bodyPr/>
          <a:lstStyle/>
          <a:p>
            <a:pPr eaLnBrk="1" hangingPunct="1"/>
            <a:r>
              <a:rPr lang="cs-CZ" sz="3400" smtClean="0"/>
              <a:t>INFORMAČNÍ SYSTÉMY</a:t>
            </a:r>
            <a:br>
              <a:rPr lang="cs-CZ" sz="3400" smtClean="0"/>
            </a:br>
            <a:r>
              <a:rPr lang="cs-CZ" sz="3400" smtClean="0"/>
              <a:t>VE VEŘEJNÉ SPRÁVĚ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429000"/>
            <a:ext cx="8137525" cy="1600200"/>
          </a:xfrm>
        </p:spPr>
        <p:txBody>
          <a:bodyPr/>
          <a:lstStyle/>
          <a:p>
            <a:pPr eaLnBrk="1" hangingPunct="1"/>
            <a:r>
              <a:rPr lang="cs-CZ" smtClean="0"/>
              <a:t>BEZPEČNOST INFORMAČNÍHO SYSTÉMU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92254A-E289-40F0-B567-570723F29146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6096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smtClean="0"/>
              <a:t>Typy bezpečnostních politik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1903413"/>
            <a:ext cx="8477250" cy="4070350"/>
          </a:xfrm>
        </p:spPr>
        <p:txBody>
          <a:bodyPr/>
          <a:lstStyle/>
          <a:p>
            <a:pPr eaLnBrk="1" hangingPunct="1"/>
            <a:r>
              <a:rPr lang="cs-CZ" sz="3400" smtClean="0"/>
              <a:t>promiskuitní bezpečnostní politika </a:t>
            </a:r>
          </a:p>
          <a:p>
            <a:pPr eaLnBrk="1" hangingPunct="1"/>
            <a:r>
              <a:rPr lang="cs-CZ" sz="3400" smtClean="0"/>
              <a:t>liberální bezpečnostní politika</a:t>
            </a:r>
          </a:p>
          <a:p>
            <a:pPr eaLnBrk="1" hangingPunct="1"/>
            <a:r>
              <a:rPr lang="cs-CZ" sz="3400" smtClean="0"/>
              <a:t>opatrná bezpečnostní politika, resp. racionální bezpečnostní politika</a:t>
            </a:r>
          </a:p>
          <a:p>
            <a:pPr eaLnBrk="1" hangingPunct="1"/>
            <a:r>
              <a:rPr lang="cs-CZ" sz="3400" smtClean="0"/>
              <a:t>paranoidní bezpečnostní politika </a:t>
            </a: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6BA6C2-6F04-417F-ACA7-00192AEACB05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6096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smtClean="0"/>
              <a:t>Promiskuitní bezpečnostní politika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413" y="1782763"/>
            <a:ext cx="8129587" cy="4310062"/>
          </a:xfrm>
        </p:spPr>
        <p:txBody>
          <a:bodyPr/>
          <a:lstStyle/>
          <a:p>
            <a:pPr eaLnBrk="1" hangingPunct="1"/>
            <a:r>
              <a:rPr lang="cs-CZ" sz="2600" smtClean="0"/>
              <a:t>politika nikoho neomezující,</a:t>
            </a:r>
          </a:p>
          <a:p>
            <a:pPr eaLnBrk="1" hangingPunct="1"/>
            <a:r>
              <a:rPr lang="cs-CZ" sz="2600" smtClean="0"/>
              <a:t>každému v zásadě povoluje dělat vše,</a:t>
            </a:r>
          </a:p>
          <a:p>
            <a:pPr eaLnBrk="1" hangingPunct="1"/>
            <a:r>
              <a:rPr lang="cs-CZ" sz="2600" smtClean="0"/>
              <a:t>IS s PBP jsou provozně nenákladné, mnohdy ani nenutí povinně používat pro autentizaci alespoň hesla,</a:t>
            </a:r>
          </a:p>
          <a:p>
            <a:pPr eaLnBrk="1" hangingPunct="1"/>
            <a:r>
              <a:rPr lang="cs-CZ" sz="2600" smtClean="0"/>
              <a:t>zaručují minimální nebo vůbec žádnou bezpečnost</a:t>
            </a:r>
          </a:p>
          <a:p>
            <a:pPr eaLnBrk="1" hangingPunct="1"/>
            <a:r>
              <a:rPr lang="cs-CZ" sz="2600" smtClean="0"/>
              <a:t>důvodem používání IS s promiskuitní bezpečnostní politikou může být ekonomičnost řešení,</a:t>
            </a: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79DFA-5275-414D-AB66-36B5CE3C0D02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6096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smtClean="0"/>
              <a:t>Liberální bezpečnostní politika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1790700"/>
            <a:ext cx="8424862" cy="4230688"/>
          </a:xfrm>
        </p:spPr>
        <p:txBody>
          <a:bodyPr/>
          <a:lstStyle/>
          <a:p>
            <a:pPr eaLnBrk="1" hangingPunct="1"/>
            <a:r>
              <a:rPr lang="cs-CZ" sz="2600" smtClean="0"/>
              <a:t>každému povoluje dělat vše, až na věci explicitně zakázané,</a:t>
            </a:r>
          </a:p>
          <a:p>
            <a:pPr eaLnBrk="1" hangingPunct="1"/>
            <a:r>
              <a:rPr lang="cs-CZ" sz="2600" smtClean="0"/>
              <a:t>zaručuje větší bezpečí než promiskuitní politika,</a:t>
            </a:r>
          </a:p>
          <a:p>
            <a:pPr eaLnBrk="1" hangingPunct="1"/>
            <a:r>
              <a:rPr lang="cs-CZ" sz="2600" smtClean="0"/>
              <a:t>často uplatňována v prostředích, ve kterých se hrozby považují za málo až průměrně závažné</a:t>
            </a:r>
          </a:p>
          <a:p>
            <a:pPr eaLnBrk="1" hangingPunct="1"/>
            <a:r>
              <a:rPr lang="cs-CZ" sz="2600" smtClean="0"/>
              <a:t>nepominutelným požadavkem je nízká ekonomická náročnost řešení bezpečnosti,</a:t>
            </a:r>
          </a:p>
          <a:p>
            <a:pPr eaLnBrk="1" hangingPunct="1"/>
            <a:r>
              <a:rPr lang="cs-CZ" sz="2600" smtClean="0"/>
              <a:t>opírá se o zásadu volitelného řízení přístupu založeného na identitě subjektů.</a:t>
            </a: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6B289D-85C7-46DC-9EC5-D314BAF0433B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6096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smtClean="0"/>
              <a:t>Opatrná bezpečnostní politika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803400"/>
            <a:ext cx="8510587" cy="4217988"/>
          </a:xfrm>
        </p:spPr>
        <p:txBody>
          <a:bodyPr/>
          <a:lstStyle/>
          <a:p>
            <a:pPr eaLnBrk="1" hangingPunct="1"/>
            <a:r>
              <a:rPr lang="cs-CZ" sz="2100" smtClean="0"/>
              <a:t>resp. racionální bezpečnostní politika,</a:t>
            </a:r>
          </a:p>
          <a:p>
            <a:pPr eaLnBrk="1" hangingPunct="1"/>
            <a:r>
              <a:rPr lang="cs-CZ" sz="2100" smtClean="0"/>
              <a:t>zakazuje dělat vše, co není explicitně povoleno,</a:t>
            </a:r>
          </a:p>
          <a:p>
            <a:pPr eaLnBrk="1" hangingPunct="1"/>
            <a:r>
              <a:rPr lang="cs-CZ" sz="2100" smtClean="0"/>
              <a:t>nákladnější na zavedení, </a:t>
            </a:r>
          </a:p>
          <a:p>
            <a:pPr eaLnBrk="1" hangingPunct="1"/>
            <a:r>
              <a:rPr lang="cs-CZ" sz="2100" smtClean="0"/>
              <a:t>zaručuje vyšší stupeň bezpečnosti,</a:t>
            </a:r>
          </a:p>
          <a:p>
            <a:pPr eaLnBrk="1" hangingPunct="1"/>
            <a:r>
              <a:rPr lang="cs-CZ" sz="2100" smtClean="0"/>
              <a:t>při aplikaci na IS vesměs požaduje provedení klasifikace objektů a subjektů podle jejich schopností a citlivosti,</a:t>
            </a:r>
          </a:p>
          <a:p>
            <a:pPr eaLnBrk="1" hangingPunct="1"/>
            <a:r>
              <a:rPr lang="cs-CZ" sz="2100" smtClean="0"/>
              <a:t>zásada povinného řízení přístupu založeného na rolích, ve kterých vystupují subjekty při styku s IS,</a:t>
            </a:r>
          </a:p>
          <a:p>
            <a:pPr eaLnBrk="1" hangingPunct="1"/>
            <a:r>
              <a:rPr lang="cs-CZ" sz="2100" smtClean="0"/>
              <a:t>při používání IS v Internetu je obvykle počáteční bezpečnostní politikou při zavádění firewallů.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302556-EA32-41BE-87F3-237D07EF8B9D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6096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smtClean="0"/>
              <a:t>Paranoidní bezpečnostní politika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743075"/>
            <a:ext cx="8461375" cy="4278313"/>
          </a:xfrm>
        </p:spPr>
        <p:txBody>
          <a:bodyPr/>
          <a:lstStyle/>
          <a:p>
            <a:pPr eaLnBrk="1" hangingPunct="1"/>
            <a:r>
              <a:rPr lang="cs-CZ" sz="2100" smtClean="0"/>
              <a:t>zakazuje dělat vše potenciálně nebezpečné, tedy i to, co by nemuselo být explicitně zakazováno (např. zákaz použití internetu, použití IS bez on-line napojení na komunikace),</a:t>
            </a:r>
          </a:p>
          <a:p>
            <a:pPr eaLnBrk="1" hangingPunct="1"/>
            <a:r>
              <a:rPr lang="cs-CZ" sz="2100" smtClean="0"/>
              <a:t>zaručuje nejvyšší stupeň bezpečnosti,</a:t>
            </a:r>
          </a:p>
          <a:p>
            <a:pPr eaLnBrk="1" hangingPunct="1"/>
            <a:r>
              <a:rPr lang="cs-CZ" sz="2100" smtClean="0"/>
              <a:t>maximální izolace systému,</a:t>
            </a:r>
          </a:p>
          <a:p>
            <a:pPr eaLnBrk="1" hangingPunct="1"/>
            <a:r>
              <a:rPr lang="cs-CZ" sz="2100" smtClean="0"/>
              <a:t>užitečná pro určitý okruh organizací</a:t>
            </a:r>
          </a:p>
          <a:p>
            <a:pPr lvl="1" eaLnBrk="1" hangingPunct="1"/>
            <a:r>
              <a:rPr lang="cs-CZ" sz="2000" smtClean="0"/>
              <a:t>databázový systém zpracovávající vysoce důvěrné informace</a:t>
            </a:r>
          </a:p>
          <a:p>
            <a:pPr eaLnBrk="1" hangingPunct="1"/>
            <a:r>
              <a:rPr lang="cs-CZ" sz="2100" smtClean="0"/>
              <a:t>umožní implementaci aplikace v prostředí s nízkou systémovou režií, tudíž s dosažitelnou vyšší výkonností při zachování nižší úrovně nákladů.</a:t>
            </a: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C3BE7F-AD8A-40A2-8955-973278E41B0E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Bezpečnostní funkce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785938"/>
            <a:ext cx="8510587" cy="42243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zabezpečujeme-li IS, je třeba nejprve stanovit bezpečnostní cíle a způsob jejich dosažení,</a:t>
            </a:r>
          </a:p>
          <a:p>
            <a:pPr eaLnBrk="1" hangingPunct="1">
              <a:defRPr/>
            </a:pPr>
            <a:r>
              <a:rPr lang="cs-CZ" dirty="0" smtClean="0"/>
              <a:t>bezpečnostní cíle jsou dílčí přínosy k bezpečnosti, kterou dosahuje IS z hlediska udržení důvěrnosti, integrity a dostupnosti</a:t>
            </a:r>
          </a:p>
          <a:p>
            <a:pPr eaLnBrk="1" hangingPunct="1">
              <a:defRPr/>
            </a:pPr>
            <a:r>
              <a:rPr lang="cs-CZ" dirty="0" smtClean="0"/>
              <a:t>pro jejich dosažení se aplikuje používání funkcí prosazujících bezpečnost, nazývaných rovněž bezpečnostní funkce nebo bezpečnostní opatření</a:t>
            </a: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5FB44-D467-4602-B80A-7E602E63E643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Bezpečnostní funkce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835150"/>
            <a:ext cx="8461375" cy="418623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600" dirty="0" smtClean="0"/>
              <a:t>přispívá ke splnění jednoho nebo ní několika bezpečnostních cílů</a:t>
            </a:r>
          </a:p>
          <a:p>
            <a:pPr eaLnBrk="1" hangingPunct="1">
              <a:defRPr/>
            </a:pPr>
            <a:r>
              <a:rPr lang="cs-CZ" sz="2600" dirty="0" smtClean="0"/>
              <a:t>ke stanovení bezpečnostního cíle je třeba znát zranitelná místa,</a:t>
            </a:r>
          </a:p>
          <a:p>
            <a:pPr eaLnBrk="1" hangingPunct="1">
              <a:defRPr/>
            </a:pPr>
            <a:r>
              <a:rPr lang="cs-CZ" sz="2600" dirty="0" smtClean="0"/>
              <a:t>prostředek použitý pro dosažení stanovených bezpečnostních cílů IS</a:t>
            </a:r>
          </a:p>
          <a:p>
            <a:pPr eaLnBrk="1" hangingPunct="1">
              <a:defRPr/>
            </a:pPr>
            <a:r>
              <a:rPr lang="cs-CZ" sz="2600" dirty="0" smtClean="0"/>
              <a:t>mohou být typu:</a:t>
            </a:r>
          </a:p>
          <a:p>
            <a:pPr lvl="1" eaLnBrk="1" hangingPunct="1">
              <a:defRPr/>
            </a:pPr>
            <a:r>
              <a:rPr lang="cs-CZ" sz="2200" dirty="0" smtClean="0"/>
              <a:t>administrativního, </a:t>
            </a:r>
          </a:p>
          <a:p>
            <a:pPr lvl="1" eaLnBrk="1" hangingPunct="1">
              <a:defRPr/>
            </a:pPr>
            <a:r>
              <a:rPr lang="cs-CZ" sz="2200" dirty="0" smtClean="0"/>
              <a:t>fyzického,</a:t>
            </a:r>
          </a:p>
          <a:p>
            <a:pPr lvl="1" eaLnBrk="1" hangingPunct="1">
              <a:defRPr/>
            </a:pPr>
            <a:r>
              <a:rPr lang="cs-CZ" sz="2200" dirty="0" smtClean="0"/>
              <a:t>logického.</a:t>
            </a: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F9040-77CB-49D1-A10F-C18CF84D8E46}" type="slidenum">
              <a:rPr lang="cs-CZ" smtClean="0"/>
              <a:pPr/>
              <a:t>27</a:t>
            </a:fld>
            <a:endParaRPr lang="cs-CZ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Bezpečnostní funkce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6438" y="1797050"/>
            <a:ext cx="8437562" cy="4224338"/>
          </a:xfrm>
        </p:spPr>
        <p:txBody>
          <a:bodyPr/>
          <a:lstStyle/>
          <a:p>
            <a:pPr eaLnBrk="1" hangingPunct="1"/>
            <a:r>
              <a:rPr lang="cs-CZ" smtClean="0"/>
              <a:t>kategorizace podle okamžiku uplatnění:</a:t>
            </a:r>
          </a:p>
          <a:p>
            <a:pPr lvl="1" eaLnBrk="1" hangingPunct="1"/>
            <a:r>
              <a:rPr lang="cs-CZ" smtClean="0"/>
              <a:t>preventivní (např. odstraňující zranitelná místa nebo aktivity zvyšující bezpečnostní uvědomění)</a:t>
            </a:r>
          </a:p>
          <a:p>
            <a:pPr lvl="1" eaLnBrk="1" hangingPunct="1"/>
            <a:r>
              <a:rPr lang="cs-CZ" smtClean="0"/>
              <a:t>heuristické (snižující riziko dané nějakou hrozbou)</a:t>
            </a:r>
          </a:p>
          <a:p>
            <a:pPr lvl="1" eaLnBrk="1" hangingPunct="1"/>
            <a:r>
              <a:rPr lang="cs-CZ" smtClean="0"/>
              <a:t>detekční a opravné (minimalizující účinek útoku podle schématu "detekce-oprava-zotavení").</a:t>
            </a: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184E5D-7CC7-4B68-8D62-A2348E3627C3}" type="slidenum">
              <a:rPr lang="cs-CZ" smtClean="0"/>
              <a:pPr/>
              <a:t>28</a:t>
            </a:fld>
            <a:endParaRPr lang="cs-CZ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2263"/>
            <a:ext cx="8124825" cy="671512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Bezpečnostní funkce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44656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kategorizace podle způsobu implementace: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800" dirty="0" smtClean="0"/>
              <a:t>funkce softwarového charakteru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500" dirty="0" smtClean="0"/>
              <a:t>logické bezpečnostní funkce (např. softwarové řízení přístupu, funkce založené na použití kryptografie, digitální podepisování, antivirové prostředky, zřizování účtů, standardy pro návrh, kódování, testování, údržbu programů, ochranné nástroje v operačních systémech, ochranné nástroje v aplikačních systémech pro autentizaci přístupu, pro autentizaci zpráv atd.)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800" dirty="0" smtClean="0"/>
              <a:t>administrativního a správního charakteru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500" dirty="0" smtClean="0"/>
              <a:t>ochrana proti hrozbám souvisejícím s nedokonalostí odpovědnosti a řízení systému IT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500" dirty="0" smtClean="0"/>
              <a:t>výběr a školení důvěryhodných osob, hesla, autorizační postupy, přijímací a výpovědní postupy, právní normy, zákony, vyhlášky, předpisy, etické normy, licenční politika, nástroje provozního řízení, zpravodajství o událostech a stavech významných z hlediska bezpečnosti, sběru a analýzy statistik, konfigurace systému apod.</a:t>
            </a: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E53A8-7ADC-45F3-BEDA-BB48B0E023DD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2263"/>
            <a:ext cx="8124825" cy="671512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Bezpečnostní funkce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446563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2400" smtClean="0"/>
              <a:t>kategorizace podle způsobu implementace: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smtClean="0"/>
              <a:t>hardwarového charakteru</a:t>
            </a:r>
          </a:p>
          <a:p>
            <a:pPr lvl="2" eaLnBrk="1" hangingPunct="1">
              <a:lnSpc>
                <a:spcPct val="120000"/>
              </a:lnSpc>
            </a:pPr>
            <a:r>
              <a:rPr lang="cs-CZ" sz="1500" smtClean="0"/>
              <a:t>technické bezpečnostní funkce (autentizace na bázi identifikačních karet, šifrovače, autentizační kalkulátory, firewally, archivní pásky - záložní kopie dat a programů)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smtClean="0"/>
              <a:t>fyzického charakteru</a:t>
            </a:r>
          </a:p>
          <a:p>
            <a:pPr lvl="2" eaLnBrk="1" hangingPunct="1">
              <a:lnSpc>
                <a:spcPct val="120000"/>
              </a:lnSpc>
            </a:pPr>
            <a:r>
              <a:rPr lang="cs-CZ" sz="1500" smtClean="0"/>
              <a:t>stínění, trezory, zámky, strážní, jmenovky, protipožární ochrana, záložní generátory energie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2E149C-436F-484A-8B2C-C6D3CD662B18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0675"/>
            <a:ext cx="9144000" cy="133667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cs-CZ" sz="3400" smtClean="0"/>
              <a:t>Informace s nezanedbatelnou hodnotou,</a:t>
            </a:r>
            <a:br>
              <a:rPr lang="cs-CZ" sz="3400" smtClean="0"/>
            </a:br>
            <a:r>
              <a:rPr lang="cs-CZ" sz="2800" smtClean="0"/>
              <a:t> musí být chráněny:</a:t>
            </a:r>
            <a:endParaRPr lang="cs-CZ" sz="34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2052638"/>
            <a:ext cx="8224837" cy="4024312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cs-CZ" sz="2600" smtClean="0"/>
              <a:t>aby k nim měly přístup pouze oprávněné osoby</a:t>
            </a:r>
          </a:p>
          <a:p>
            <a:pPr eaLnBrk="1" hangingPunct="1"/>
            <a:r>
              <a:rPr lang="cs-CZ" sz="2600" smtClean="0"/>
              <a:t>aby se zpracovávaly nefalšované informace</a:t>
            </a:r>
          </a:p>
          <a:p>
            <a:pPr eaLnBrk="1" hangingPunct="1"/>
            <a:r>
              <a:rPr lang="cs-CZ" sz="2600" smtClean="0"/>
              <a:t>aby se dalo zjistit, kdo je vytvořil, změnil nebo odstranil</a:t>
            </a:r>
          </a:p>
          <a:p>
            <a:pPr eaLnBrk="1" hangingPunct="1"/>
            <a:r>
              <a:rPr lang="cs-CZ" sz="2600" smtClean="0"/>
              <a:t>aby nebyly nekontrolovaným způsobem vyzrazeny </a:t>
            </a:r>
          </a:p>
          <a:p>
            <a:pPr eaLnBrk="1" hangingPunct="1"/>
            <a:r>
              <a:rPr lang="cs-CZ" sz="2600" smtClean="0"/>
              <a:t>aby byly dostupné tehdy, když jsou potřebné.</a:t>
            </a:r>
          </a:p>
          <a:p>
            <a:pPr eaLnBrk="1" hangingPunct="1"/>
            <a:endParaRPr lang="cs-CZ" sz="2600" smtClean="0"/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D202E-BD30-4E9B-ADC2-3CBBCE91095A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2263"/>
            <a:ext cx="8124825" cy="671512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Bezpečnostní mechanizmy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828800"/>
            <a:ext cx="8461375" cy="4254500"/>
          </a:xfrm>
        </p:spPr>
        <p:txBody>
          <a:bodyPr/>
          <a:lstStyle/>
          <a:p>
            <a:pPr eaLnBrk="1" hangingPunct="1"/>
            <a:r>
              <a:rPr lang="cs-CZ" smtClean="0"/>
              <a:t>logika nebo algoritmus, který</a:t>
            </a:r>
          </a:p>
          <a:p>
            <a:pPr lvl="1" eaLnBrk="1" hangingPunct="1"/>
            <a:r>
              <a:rPr lang="cs-CZ" smtClean="0"/>
              <a:t>hardwarově (technicky), </a:t>
            </a:r>
          </a:p>
          <a:p>
            <a:pPr lvl="1" eaLnBrk="1" hangingPunct="1"/>
            <a:r>
              <a:rPr lang="cs-CZ" smtClean="0"/>
              <a:t>softwarově (logicky), </a:t>
            </a:r>
          </a:p>
          <a:p>
            <a:pPr lvl="1" eaLnBrk="1" hangingPunct="1"/>
            <a:r>
              <a:rPr lang="cs-CZ" smtClean="0"/>
              <a:t>fyzicky nebo </a:t>
            </a:r>
          </a:p>
          <a:p>
            <a:pPr lvl="1" eaLnBrk="1" hangingPunct="1"/>
            <a:r>
              <a:rPr lang="cs-CZ" smtClean="0"/>
              <a:t>administrativně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implementuje bezpečnostní funkci. </a:t>
            </a: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D202E-BD30-4E9B-ADC2-3CBBCE91095A}" type="slidenum">
              <a:rPr lang="cs-CZ" smtClean="0"/>
              <a:pPr/>
              <a:t>31</a:t>
            </a:fld>
            <a:endParaRPr lang="cs-CZ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309"/>
            <a:ext cx="9036496" cy="585418"/>
          </a:xfrm>
          <a:noFill/>
        </p:spPr>
        <p:txBody>
          <a:bodyPr wrap="square" lIns="92075" tIns="46038" rIns="92075" bIns="46038" anchor="ctr">
            <a:spAutoFit/>
          </a:bodyPr>
          <a:lstStyle/>
          <a:p>
            <a:pPr eaLnBrk="1" hangingPunct="1"/>
            <a:r>
              <a:rPr lang="cs-CZ" sz="3200" dirty="0" smtClean="0"/>
              <a:t>Informační koncepce - řízení bezpečnosti ISVS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828800"/>
            <a:ext cx="8461375" cy="42545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cs-CZ" dirty="0" smtClean="0"/>
              <a:t>v rámci Informační koncepce se stanovují dlouhodobé cíle bezpečnosti</a:t>
            </a:r>
          </a:p>
          <a:p>
            <a:pPr lvl="1" eaLnBrk="1" hangingPunct="1"/>
            <a:r>
              <a:rPr lang="cs-CZ" dirty="0" smtClean="0"/>
              <a:t>transformují se do konkrétních požadavků na bezpečnost</a:t>
            </a:r>
          </a:p>
          <a:p>
            <a:pPr lvl="1" eaLnBrk="1" hangingPunct="1"/>
            <a:r>
              <a:rPr lang="cs-CZ" dirty="0" smtClean="0"/>
              <a:t>následně se stanovuje plán, jak má být těchto cílů resp. naplnění požadavků dosaženo</a:t>
            </a:r>
          </a:p>
          <a:p>
            <a:pPr lvl="1" eaLnBrk="1" hangingPunct="1"/>
            <a:r>
              <a:rPr lang="cs-CZ" dirty="0" smtClean="0"/>
              <a:t>každý požadavek by se měl opírat o projektovou bezpečnostní a provozní bezpečnostní dokumentaci</a:t>
            </a:r>
          </a:p>
          <a:p>
            <a:pPr lvl="1" eaLnBrk="1" hangingPunct="1"/>
            <a:r>
              <a:rPr lang="cs-CZ" dirty="0" err="1" smtClean="0"/>
              <a:t>ákladní</a:t>
            </a:r>
            <a:r>
              <a:rPr lang="cs-CZ" dirty="0" smtClean="0"/>
              <a:t> požadavky stanovuje Vyhláška č. 529/2006 Sb. </a:t>
            </a:r>
          </a:p>
          <a:p>
            <a:pPr eaLnBrk="1" hangingPunct="1"/>
            <a:r>
              <a:rPr lang="cs-CZ" dirty="0" smtClean="0"/>
              <a:t>Dlouhodobé cíle můžeme rozdělit na oblasti zajištění bezpečnosti:</a:t>
            </a:r>
          </a:p>
          <a:p>
            <a:pPr lvl="1" eaLnBrk="1" hangingPunct="1"/>
            <a:r>
              <a:rPr lang="cs-CZ" dirty="0" smtClean="0"/>
              <a:t>dat;</a:t>
            </a:r>
          </a:p>
          <a:p>
            <a:pPr lvl="1" eaLnBrk="1" hangingPunct="1"/>
            <a:r>
              <a:rPr lang="cs-CZ" dirty="0" smtClean="0"/>
              <a:t>služeb;</a:t>
            </a:r>
          </a:p>
          <a:p>
            <a:pPr lvl="1" eaLnBrk="1" hangingPunct="1"/>
            <a:r>
              <a:rPr lang="cs-CZ" dirty="0" smtClean="0"/>
              <a:t>technických a programových prostředků.</a:t>
            </a: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D202E-BD30-4E9B-ADC2-3CBBCE91095A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309"/>
            <a:ext cx="9036496" cy="585418"/>
          </a:xfrm>
          <a:noFill/>
        </p:spPr>
        <p:txBody>
          <a:bodyPr wrap="square" lIns="92075" tIns="46038" rIns="92075" bIns="46038" anchor="ctr">
            <a:spAutoFit/>
          </a:bodyPr>
          <a:lstStyle/>
          <a:p>
            <a:pPr eaLnBrk="1" hangingPunct="1"/>
            <a:r>
              <a:rPr lang="cs-CZ" sz="3200" dirty="0" smtClean="0"/>
              <a:t> Bezpečnost dat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48799789"/>
              </p:ext>
            </p:extLst>
          </p:nvPr>
        </p:nvGraphicFramePr>
        <p:xfrm>
          <a:off x="682625" y="1540768"/>
          <a:ext cx="8209855" cy="48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D202E-BD30-4E9B-ADC2-3CBBCE91095A}" type="slidenum">
              <a:rPr lang="cs-CZ" smtClean="0"/>
              <a:pPr/>
              <a:t>33</a:t>
            </a:fld>
            <a:endParaRPr lang="cs-CZ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309"/>
            <a:ext cx="9036496" cy="585418"/>
          </a:xfrm>
          <a:noFill/>
        </p:spPr>
        <p:txBody>
          <a:bodyPr wrap="square" lIns="92075" tIns="46038" rIns="92075" bIns="46038" anchor="ctr">
            <a:spAutoFit/>
          </a:bodyPr>
          <a:lstStyle/>
          <a:p>
            <a:pPr eaLnBrk="1" hangingPunct="1"/>
            <a:r>
              <a:rPr lang="cs-CZ" sz="3200" dirty="0" smtClean="0"/>
              <a:t> Bezpečnost služeb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82625" y="1628800"/>
          <a:ext cx="8209855" cy="48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D202E-BD30-4E9B-ADC2-3CBBCE91095A}" type="slidenum">
              <a:rPr lang="cs-CZ" smtClean="0"/>
              <a:pPr/>
              <a:t>34</a:t>
            </a:fld>
            <a:endParaRPr lang="cs-CZ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6087"/>
            <a:ext cx="9144000" cy="523862"/>
          </a:xfrm>
          <a:noFill/>
        </p:spPr>
        <p:txBody>
          <a:bodyPr wrap="square" lIns="92075" tIns="46038" rIns="92075" bIns="46038" anchor="ctr">
            <a:spAutoFit/>
          </a:bodyPr>
          <a:lstStyle/>
          <a:p>
            <a:pPr eaLnBrk="1" hangingPunct="1"/>
            <a:r>
              <a:rPr lang="cs-CZ" sz="2800" dirty="0" smtClean="0"/>
              <a:t>Bezpečnost technických a programových prostředků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82625" y="1628800"/>
          <a:ext cx="8209855" cy="48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D202E-BD30-4E9B-ADC2-3CBBCE91095A}" type="slidenum">
              <a:rPr lang="cs-CZ" smtClean="0"/>
              <a:pPr/>
              <a:t>35</a:t>
            </a:fld>
            <a:endParaRPr lang="cs-CZ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6087"/>
            <a:ext cx="9144000" cy="523862"/>
          </a:xfrm>
          <a:noFill/>
        </p:spPr>
        <p:txBody>
          <a:bodyPr wrap="square" lIns="92075" tIns="46038" rIns="92075" bIns="46038" anchor="ctr">
            <a:spAutoFit/>
          </a:bodyPr>
          <a:lstStyle/>
          <a:p>
            <a:pPr eaLnBrk="1" hangingPunct="1"/>
            <a:r>
              <a:rPr lang="cs-CZ" sz="2800" dirty="0" smtClean="0"/>
              <a:t>Bezpečnost technických a programových prostředků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82625" y="1628800"/>
          <a:ext cx="8209855" cy="48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D202E-BD30-4E9B-ADC2-3CBBCE91095A}" type="slidenum">
              <a:rPr lang="cs-CZ" smtClean="0"/>
              <a:pPr/>
              <a:t>36</a:t>
            </a:fld>
            <a:endParaRPr lang="cs-CZ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6087"/>
            <a:ext cx="9144000" cy="523862"/>
          </a:xfrm>
          <a:noFill/>
        </p:spPr>
        <p:txBody>
          <a:bodyPr wrap="square" lIns="92075" tIns="46038" rIns="92075" bIns="46038" anchor="ctr">
            <a:spAutoFit/>
          </a:bodyPr>
          <a:lstStyle/>
          <a:p>
            <a:pPr eaLnBrk="1" hangingPunct="1"/>
            <a:r>
              <a:rPr lang="cs-CZ" sz="2800" dirty="0" smtClean="0"/>
              <a:t>Bezpečnost technických a programových prostředků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82625" y="1628800"/>
          <a:ext cx="8209855" cy="48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2E06B-4B19-4E89-9AD1-17363D7E7A7F}" type="slidenum">
              <a:rPr lang="cs-CZ" smtClean="0"/>
              <a:pPr/>
              <a:t>37</a:t>
            </a:fld>
            <a:endParaRPr lang="cs-CZ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384175"/>
            <a:ext cx="8124825" cy="6159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dirty="0" smtClean="0">
                <a:solidFill>
                  <a:schemeClr val="tx1"/>
                </a:solidFill>
              </a:rPr>
              <a:t>Požadavky na bezpečnost ISVS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72816"/>
            <a:ext cx="8505700" cy="428508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souhrn požadavků, které jsou konkretizací obecných cílů bezpečnosti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měly být </a:t>
            </a:r>
            <a:r>
              <a:rPr lang="cs-CZ" dirty="0" err="1" smtClean="0"/>
              <a:t>být</a:t>
            </a:r>
            <a:r>
              <a:rPr lang="cs-CZ" dirty="0" smtClean="0"/>
              <a:t> měřitelné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měly by být vázány na cíle bezpečnosti, k jejichž naplnění směřují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mohou být specifické pro jeden IS nebo společné pro několik IS daného správce, resp. záměry na vybudování nových IS nebo jejich skupiny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součástí vyhodnocování IK by mělo být mj. též vyhodnocování míry a způsobu naplnění stanovených požadavků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konkrétní bezpečnostní požadavky by měly být výsledkem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bezpečnostní analýzy (analýza rizik)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návrhu opatření odpovídajících míře rizika velikosti s ním svázané škody.</a:t>
            </a:r>
          </a:p>
          <a:p>
            <a:pPr eaLnBrk="1" hangingPunct="1">
              <a:lnSpc>
                <a:spcPct val="12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2E06B-4B19-4E89-9AD1-17363D7E7A7F}" type="slidenum">
              <a:rPr lang="cs-CZ" smtClean="0"/>
              <a:pPr/>
              <a:t>38</a:t>
            </a:fld>
            <a:endParaRPr lang="cs-CZ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384175"/>
            <a:ext cx="8124825" cy="6159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dirty="0" smtClean="0">
                <a:solidFill>
                  <a:schemeClr val="tx1"/>
                </a:solidFill>
              </a:rPr>
              <a:t>Plán řízení bezpečnosti ISVS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72816"/>
            <a:ext cx="8505700" cy="428508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časový harmonogram plnění cílů a požadavků v oblasti bezpečnosti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má obdobnou strukturu jako plán kvality: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stanovení cílů bezpečnosti;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stanovení požadavků na bezpečnost;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implementace požadavků na bezpečnost;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prověrka dodržování požadavků na bezpečnost;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vyhodnocení řízení bezpečnosti</a:t>
            </a:r>
          </a:p>
        </p:txBody>
      </p:sp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2E06B-4B19-4E89-9AD1-17363D7E7A7F}" type="slidenum">
              <a:rPr lang="cs-CZ" smtClean="0"/>
              <a:pPr/>
              <a:t>39</a:t>
            </a:fld>
            <a:endParaRPr lang="cs-CZ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384052"/>
            <a:ext cx="8124825" cy="61619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dirty="0" smtClean="0">
                <a:solidFill>
                  <a:schemeClr val="tx1"/>
                </a:solidFill>
              </a:rPr>
              <a:t>Bezpečnostní dokumentace ISVS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72816"/>
            <a:ext cx="8505700" cy="428508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součást provozní dokumentace dle Vyhlášky 529/2006 Sb.</a:t>
            </a:r>
          </a:p>
          <a:p>
            <a:pPr eaLnBrk="1" hangingPunct="1">
              <a:defRPr/>
            </a:pPr>
            <a:r>
              <a:rPr lang="cs-CZ" dirty="0" smtClean="0"/>
              <a:t>Tvoří ji:</a:t>
            </a:r>
          </a:p>
          <a:p>
            <a:pPr lvl="1" eaLnBrk="1" hangingPunct="1">
              <a:defRPr/>
            </a:pPr>
            <a:r>
              <a:rPr lang="cs-CZ" dirty="0" smtClean="0"/>
              <a:t>	bezpečnostní politika ISVS;</a:t>
            </a:r>
          </a:p>
          <a:p>
            <a:pPr lvl="1" eaLnBrk="1" hangingPunct="1">
              <a:defRPr/>
            </a:pPr>
            <a:r>
              <a:rPr lang="cs-CZ" dirty="0" smtClean="0"/>
              <a:t>	bezpečnostní směrnice pro činnost bezpečnostního správce systému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DB5341-2E39-4690-AB23-27BAA2FFF6D1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4175"/>
            <a:ext cx="8983663" cy="47307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2500" smtClean="0"/>
              <a:t>Model oblasti bezpečnosti IT se skládají z komponent: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84213" y="1844675"/>
          <a:ext cx="8459787" cy="41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2E06B-4B19-4E89-9AD1-17363D7E7A7F}" type="slidenum">
              <a:rPr lang="cs-CZ" smtClean="0"/>
              <a:pPr/>
              <a:t>40</a:t>
            </a:fld>
            <a:endParaRPr lang="cs-CZ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384052"/>
            <a:ext cx="8124825" cy="61619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dirty="0" smtClean="0">
                <a:solidFill>
                  <a:schemeClr val="tx1"/>
                </a:solidFill>
              </a:rPr>
              <a:t>Bezpečnostní politika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72816"/>
            <a:ext cx="8505700" cy="4285084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musí být vytvořena vždy pokud 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systém má vazby s ISVS jiného správce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orgán veřejné správy (správce ISVS) není provozovatelem tohoto systému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obsahuje popis bezpečnostních opatření, která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orgán veřejné správy uplatňuje při zajišťování bezpečnosti tohoto systému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odpovídají požadavkům na bezpečnost stanoveným v informační koncepci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spíše globálnější pohled na ISVS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uvedená opatření mohou být i organizační či personální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např. je uvedeno, že čipovou kartu, která se používá pro označování výstupů z informačního systému, ukládá pracovník oddělení informatiky každý večer do určeného trezoru – nejedná se tedy přímo o funkcionalitu systému; dalším příkladem může být povinnost určeného zaměstnance pravidelně zálohovat data a určení místa uložení záloh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Orgán veřejné správy předkládá při atestaci bezpečnostní politiku ISVS</a:t>
            </a:r>
          </a:p>
          <a:p>
            <a:pPr eaLnBrk="1" hangingPunct="1">
              <a:lnSpc>
                <a:spcPct val="12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2E06B-4B19-4E89-9AD1-17363D7E7A7F}" type="slidenum">
              <a:rPr lang="cs-CZ" smtClean="0"/>
              <a:pPr/>
              <a:t>41</a:t>
            </a:fld>
            <a:endParaRPr lang="cs-CZ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384052"/>
            <a:ext cx="8124825" cy="61619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dirty="0" smtClean="0">
                <a:solidFill>
                  <a:schemeClr val="tx1"/>
                </a:solidFill>
              </a:rPr>
              <a:t>Bezpečnostní směrnice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72816"/>
            <a:ext cx="8505700" cy="4285084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bezpečnostní správce systému je zaměstnanec nebo jiná fyzická osoba, která zajišťuje kontrolu bezpečnosti ISVS a provádí další činnosti, které mají zajistit bezpečnost daného IS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činnost bezpečnostního správce systému omezuje činnost správce systému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roli správce systému a současně roli bezpečnostního správce systému může vykonávat jedna fyzická osoba pouze v případě, že se jedná o ISVS, který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nemá vazby s ISVS jiného správce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orgán veřejné správy stanovil a uplatňuje odpovídající bezpečnostní opatření, která vyloučí rizika, která by z vykonávání obou rolí jednou fyzickou osobou mohla vyplývat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ke spojení rolí se přistupuje v případě menších systémů, kdy rozdělení funkce správce a bezpečnostního správce by bylo neefektivní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pokud roli správce systému a roli bezpečnostního správce sytému vykonává jedna fyzická osoba, lze sloučit bezpečnostní směrnici pro činnost bezpečnostního správce systému se systémovou příručkou</a:t>
            </a:r>
          </a:p>
        </p:txBody>
      </p:sp>
    </p:spTree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2E06B-4B19-4E89-9AD1-17363D7E7A7F}" type="slidenum">
              <a:rPr lang="cs-CZ" smtClean="0"/>
              <a:pPr/>
              <a:t>42</a:t>
            </a:fld>
            <a:endParaRPr lang="cs-CZ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384052"/>
            <a:ext cx="8124825" cy="61619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400" dirty="0" smtClean="0">
                <a:solidFill>
                  <a:schemeClr val="tx1"/>
                </a:solidFill>
              </a:rPr>
              <a:t>Bezpečnostní směrnice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72816"/>
            <a:ext cx="8505700" cy="428508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bezpečnostní směrnice pro činnost bezpečnostního správce systému obsahuje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podrobný popis bezpečnostních funkcí, které bezpečnostní správce systému používá pro provádění určených činností v ISVS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návod na použití těchto funkcí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tyto funkce slouží např. ke kontrole událostí, které v systému proběhly nebo ke sledování neoprávněných pokusů přistoupit do systému </a:t>
            </a:r>
            <a:r>
              <a:rPr lang="cs-CZ" dirty="0" err="1" smtClean="0"/>
              <a:t>apod</a:t>
            </a:r>
            <a:endParaRPr lang="cs-CZ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definuje pro každou roli souhrn určených činností a potřebných oprávnění pro provádění těchto činností v ISVS</a:t>
            </a:r>
          </a:p>
          <a:p>
            <a:pPr eaLnBrk="1" hangingPunct="1">
              <a:lnSpc>
                <a:spcPct val="12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43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Kryptografie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600" dirty="0" smtClean="0"/>
              <a:t>Kryptografie, jako jeden z důležitých bezpečnostních mechanizmů, se používá k zabezpečení:</a:t>
            </a:r>
          </a:p>
          <a:p>
            <a:pPr lvl="1" eaLnBrk="1" hangingPunct="1"/>
            <a:r>
              <a:rPr lang="cs-CZ" sz="2200" dirty="0" smtClean="0"/>
              <a:t>důvěrnosti (utajení) informace, tedy ochrany před neautorizovaným zpřístupněním důvěrné informace;</a:t>
            </a:r>
          </a:p>
          <a:p>
            <a:pPr lvl="1" eaLnBrk="1" hangingPunct="1"/>
            <a:r>
              <a:rPr lang="cs-CZ" sz="2200" dirty="0" smtClean="0"/>
              <a:t>prokazování integrity informace, čili ochrany před neautorizovanými změnami dat nebo proti nasazení virů apod.;</a:t>
            </a:r>
          </a:p>
          <a:p>
            <a:pPr lvl="1" eaLnBrk="1" hangingPunct="1"/>
            <a:r>
              <a:rPr lang="cs-CZ" sz="2200" dirty="0" smtClean="0"/>
              <a:t>autentizaci, tj. prokázání totožnosti subjektu;</a:t>
            </a:r>
          </a:p>
          <a:p>
            <a:pPr lvl="1" eaLnBrk="1" hangingPunct="1"/>
            <a:r>
              <a:rPr lang="cs-CZ" sz="2200" dirty="0" smtClean="0"/>
              <a:t>řízení přístupu k objektům (datům, programům atd.);</a:t>
            </a:r>
          </a:p>
          <a:p>
            <a:pPr lvl="1" eaLnBrk="1" hangingPunct="1"/>
            <a:r>
              <a:rPr lang="cs-CZ" sz="2200" dirty="0" smtClean="0"/>
              <a:t>zaručeného prokazování původu zprávy, nepopiratelnosti</a:t>
            </a:r>
          </a:p>
          <a:p>
            <a:pPr eaLnBrk="1" hangingPunct="1"/>
            <a:r>
              <a:rPr lang="cs-CZ" dirty="0" smtClean="0"/>
              <a:t>spočívá v převedení zprávy (otevřeného textu) do některé z možných reprezentací (šifrového textu)</a:t>
            </a:r>
          </a:p>
        </p:txBody>
      </p:sp>
    </p:spTree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44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Kryptografický systém 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dirty="0" smtClean="0"/>
              <a:t>můžeme si ho představit jako pětici podmnožin: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konečná množina srozumitelných textů - prostor zpráv,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konečná množina možných šifer - prostor šifer,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konečná množina možných klíčů - prostor klíčů,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množina šifrovacích funkcí (pravidel, algoritmu),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množina dešifrovacích funkcí</a:t>
            </a:r>
          </a:p>
        </p:txBody>
      </p:sp>
    </p:spTree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45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Kryptografický mechanizmus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cs-CZ" dirty="0" smtClean="0"/>
              <a:t>je tvořen: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dvěma samostatnými algoritmy:</a:t>
            </a:r>
          </a:p>
          <a:p>
            <a:pPr lvl="2" eaLnBrk="1" hangingPunct="1">
              <a:lnSpc>
                <a:spcPct val="120000"/>
              </a:lnSpc>
            </a:pPr>
            <a:r>
              <a:rPr lang="cs-CZ" dirty="0" smtClean="0"/>
              <a:t>algoritmus šifrování,</a:t>
            </a:r>
          </a:p>
          <a:p>
            <a:pPr lvl="2" eaLnBrk="1" hangingPunct="1">
              <a:lnSpc>
                <a:spcPct val="120000"/>
              </a:lnSpc>
            </a:pPr>
            <a:r>
              <a:rPr lang="cs-CZ" dirty="0" smtClean="0"/>
              <a:t>algoritmus dešifrování,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kryptografickým klíčem, který spolu se šifrovanou zprávou tvoří vstupní parametry algoritmů šifrování a dešifrování.</a:t>
            </a:r>
          </a:p>
          <a:p>
            <a:pPr eaLnBrk="1" hangingPunct="1">
              <a:lnSpc>
                <a:spcPct val="120000"/>
              </a:lnSpc>
            </a:pPr>
            <a:endParaRPr lang="cs-CZ" dirty="0" smtClean="0"/>
          </a:p>
        </p:txBody>
      </p:sp>
    </p:spTree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46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7513"/>
            <a:ext cx="9144000" cy="54927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smtClean="0"/>
              <a:t>Kryptografické bezpečnostní mechanismy</a:t>
            </a:r>
            <a:endParaRPr lang="cs-CZ" sz="250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/>
          <a:lstStyle/>
          <a:p>
            <a:pPr eaLnBrk="1" hangingPunct="1"/>
            <a:r>
              <a:rPr lang="cs-CZ" sz="2600" smtClean="0"/>
              <a:t>kryptografie se používá</a:t>
            </a:r>
          </a:p>
          <a:p>
            <a:pPr lvl="1" eaLnBrk="1" hangingPunct="1"/>
            <a:r>
              <a:rPr lang="cs-CZ" sz="2200" smtClean="0"/>
              <a:t>pro dosažení důvěrnosti (utajení) informace (ochrana proti neautorizovanému zpřístupnění důvěrné informace), </a:t>
            </a:r>
          </a:p>
          <a:p>
            <a:pPr lvl="1" eaLnBrk="1" hangingPunct="1"/>
            <a:r>
              <a:rPr lang="cs-CZ" sz="2200" smtClean="0"/>
              <a:t>pro zaručení integrity informace (ochrana proti neautorizované změně dat, resp. ochrana proti nasazení virů do programů), </a:t>
            </a:r>
          </a:p>
          <a:p>
            <a:pPr lvl="1" eaLnBrk="1" hangingPunct="1"/>
            <a:r>
              <a:rPr lang="cs-CZ" sz="2200" smtClean="0"/>
              <a:t>při autentizaci (prokázání totožnosti subjektu),</a:t>
            </a:r>
          </a:p>
          <a:p>
            <a:pPr lvl="1" eaLnBrk="1" hangingPunct="1"/>
            <a:r>
              <a:rPr lang="cs-CZ" sz="2200" smtClean="0"/>
              <a:t>při řízení přístupu k objektům</a:t>
            </a:r>
          </a:p>
          <a:p>
            <a:pPr lvl="1" eaLnBrk="1" hangingPunct="1"/>
            <a:r>
              <a:rPr lang="cs-CZ" sz="2200" smtClean="0"/>
              <a:t>při zaručeném prokazování původu zprávy (nepopiratelnost)</a:t>
            </a:r>
          </a:p>
        </p:txBody>
      </p:sp>
    </p:spTree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47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Symetrická kryptografie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komunikující partneři používají stejný kryptografický klíč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hovoříme také o kryptografii s tajným klíčem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znalost tajného klíče může sloužit jako důkaz identity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různé symetrické algoritmy používají různé délky klíčů</a:t>
            </a:r>
          </a:p>
          <a:p>
            <a:pPr lvl="1" eaLnBrk="1" hangingPunct="1">
              <a:lnSpc>
                <a:spcPct val="110000"/>
              </a:lnSpc>
            </a:pPr>
            <a:r>
              <a:rPr lang="cs-CZ" sz="2200" dirty="0" smtClean="0"/>
              <a:t>delší klíč obvykle znamená větší bezpečnost algoritmu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mimo služby zajištění důvěrnosti ji lze použít i pro autentizaci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problematické je předání šifrovacího klíče mezi komunikujícími před začátkem komunikace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k tomu je nutné použít důvěryhodného, chráněného, neveřejného kanálu, nejlépe osobního předání</a:t>
            </a:r>
          </a:p>
        </p:txBody>
      </p:sp>
    </p:spTree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48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Asymetrická kryptografie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klíče komunikujících partnerů se liší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klíče musí splňovat dvě důležité vlastnosti:</a:t>
            </a:r>
          </a:p>
          <a:p>
            <a:pPr lvl="1" eaLnBrk="1" hangingPunct="1">
              <a:lnSpc>
                <a:spcPct val="110000"/>
              </a:lnSpc>
            </a:pPr>
            <a:r>
              <a:rPr lang="cs-CZ" sz="2200" dirty="0" smtClean="0"/>
              <a:t>klíče jsou navzájem neodvoditelné, čili ze znalosti jednoho klíče nemůžeme vypočíst druhý;</a:t>
            </a:r>
          </a:p>
          <a:p>
            <a:pPr lvl="1" eaLnBrk="1" hangingPunct="1">
              <a:lnSpc>
                <a:spcPct val="110000"/>
              </a:lnSpc>
            </a:pPr>
            <a:r>
              <a:rPr lang="cs-CZ" sz="2200" dirty="0" smtClean="0"/>
              <a:t>zpráva se jedním klíčen zašifruje, dešifrování stejným klíčem už není možné a provede se až druhým klíčem.</a:t>
            </a:r>
          </a:p>
          <a:p>
            <a:pPr eaLnBrk="1" hangingPunct="1">
              <a:lnSpc>
                <a:spcPct val="110000"/>
              </a:lnSpc>
            </a:pPr>
            <a:r>
              <a:rPr lang="cs-CZ" sz="2600" dirty="0" smtClean="0"/>
              <a:t>příkladem aplikace je kryptografie s veřejným klíčem a soukromým klíčem</a:t>
            </a:r>
          </a:p>
          <a:p>
            <a:pPr lvl="1" eaLnBrk="1" hangingPunct="1">
              <a:lnSpc>
                <a:spcPct val="110000"/>
              </a:lnSpc>
            </a:pPr>
            <a:r>
              <a:rPr lang="cs-CZ" sz="2200" dirty="0" smtClean="0"/>
              <a:t>veřejný klíč se zveřejní</a:t>
            </a:r>
          </a:p>
          <a:p>
            <a:pPr lvl="1" eaLnBrk="1" hangingPunct="1">
              <a:lnSpc>
                <a:spcPct val="110000"/>
              </a:lnSpc>
            </a:pPr>
            <a:r>
              <a:rPr lang="cs-CZ" sz="2200" dirty="0" smtClean="0"/>
              <a:t>soukromý je nutné udržet v tajnosti a bezpečí</a:t>
            </a:r>
          </a:p>
        </p:txBody>
      </p:sp>
    </p:spTree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49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Hybridní šifrování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symetrické šifra je lepší pro zajištění důvěrnosti, asymetrická šifra pro zajištění integrity a </a:t>
            </a:r>
            <a:r>
              <a:rPr lang="cs-CZ" sz="2200" dirty="0" err="1" smtClean="0"/>
              <a:t>neodmítnutelnosti</a:t>
            </a:r>
            <a:endParaRPr lang="cs-CZ" sz="2200" dirty="0" smtClean="0"/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hybridní šifrování spojuje výhody obou řešení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nejprve se náhodně vygeneruje klíč pro symetrickou šifru, kterým se zašifruje zpráva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symetrický klíč se zašifruje pomocí asymetrické šifry a spolu se šifrovanou zprávou se odešle příjemci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příjemce nejdříve klíč dešifruje klíč a pak pomocí klíče k symetrické šifře dešifruje i zprávu samotnou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výhodou je, že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pomocí asymetrické šifry, která má složitější algoritmy a je pomalejší, se dešifruje pouze krátký klíč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mnohem delší zpráva, se šifruje rychlejším algoritmem pro symetrickou šifru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bezpečnost systému je závislá na bezpečnosti obou použitých šifer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2C9403-79D5-4FE0-8090-7AEEE7BDD966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71663"/>
            <a:ext cx="8534400" cy="4198937"/>
          </a:xfrm>
        </p:spPr>
        <p:txBody>
          <a:bodyPr/>
          <a:lstStyle/>
          <a:p>
            <a:pPr eaLnBrk="1" hangingPunct="1"/>
            <a:r>
              <a:rPr lang="cs-CZ" sz="2600" smtClean="0"/>
              <a:t>ochrana odpovídajících IS a informací, které jsou v nich uchovávány, zpracovávány a přenášeny</a:t>
            </a:r>
          </a:p>
          <a:p>
            <a:pPr eaLnBrk="1" hangingPunct="1"/>
            <a:r>
              <a:rPr lang="cs-CZ" sz="2600" smtClean="0"/>
              <a:t>součástí bezpečnosti je i:</a:t>
            </a:r>
          </a:p>
          <a:p>
            <a:pPr lvl="1" eaLnBrk="1" hangingPunct="1"/>
            <a:r>
              <a:rPr lang="cs-CZ" sz="2200" smtClean="0"/>
              <a:t>komunikační bezpečnost, tj. ochrana informace přenášené mezi počítači, </a:t>
            </a:r>
          </a:p>
          <a:p>
            <a:pPr lvl="1" eaLnBrk="1" hangingPunct="1"/>
            <a:r>
              <a:rPr lang="cs-CZ" sz="2200" smtClean="0"/>
              <a:t>fyzická bezpečnost, tj. ochrana před přírodními hrozbami a fyzickými útočníky,</a:t>
            </a:r>
          </a:p>
          <a:p>
            <a:pPr lvl="1" eaLnBrk="1" hangingPunct="1"/>
            <a:r>
              <a:rPr lang="cs-CZ" sz="2200" smtClean="0"/>
              <a:t>personální bezpečnost, tj. ochrana před vnitřními útočníky. </a:t>
            </a:r>
          </a:p>
        </p:txBody>
      </p:sp>
    </p:spTree>
  </p:cSld>
  <p:clrMapOvr>
    <a:masterClrMapping/>
  </p:clrMapOvr>
  <p:transition>
    <p:cut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50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Certifikační autorita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důvěru v pravost asymetrických klíčů komunikujících stran poskytuje certifikační autorita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vydává digitální certifikáty (elektronicky podepsané veřejné šifrovací klíče)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svojí autoritou potvrzuje pravdivost údajů, které jsou ve volně dostupném veřejném klíči uvedeny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certifikační autorita ověří totožnost majitele asymetrických klíčů a digitálně podepíše jeden z dvojice klíčů</a:t>
            </a:r>
          </a:p>
        </p:txBody>
      </p:sp>
    </p:spTree>
  </p:cSld>
  <p:clrMapOvr>
    <a:masterClrMapping/>
  </p:clrMapOvr>
  <p:transition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51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Certifikační autorita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certifikát představuje datovou strukturu, která je svázána s určitou osobou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pomocí certifikátu lze tedy tuto osobu jednoznačně identifikovat.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pomocí certifikátu lze ověřit elektronický podpis dané osoby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součástí vydaného certifikátu většinou jsou: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identifikátor certifikátu (sériové číslo, nemusí být)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informace o držiteli certifikátu;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doba platnosti:</a:t>
            </a:r>
          </a:p>
          <a:p>
            <a:pPr lvl="2" eaLnBrk="1" hangingPunct="1">
              <a:lnSpc>
                <a:spcPct val="120000"/>
              </a:lnSpc>
            </a:pPr>
            <a:r>
              <a:rPr lang="cs-CZ" sz="1500" dirty="0" smtClean="0"/>
              <a:t>datum počátku platnosti;</a:t>
            </a:r>
          </a:p>
          <a:p>
            <a:pPr lvl="2" eaLnBrk="1" hangingPunct="1">
              <a:lnSpc>
                <a:spcPct val="120000"/>
              </a:lnSpc>
            </a:pPr>
            <a:r>
              <a:rPr lang="cs-CZ" sz="1500" dirty="0" smtClean="0"/>
              <a:t>datum konce platnosti certifikátu;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použitý algoritmus;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účel použití;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veřejný klíč;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800" dirty="0" smtClean="0"/>
              <a:t>atd.</a:t>
            </a:r>
          </a:p>
        </p:txBody>
      </p:sp>
    </p:spTree>
  </p:cSld>
  <p:clrMapOvr>
    <a:masterClrMapping/>
  </p:clrMapOvr>
  <p:transition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F0DFA-6EE4-4CD0-9193-7E14D026D00F}" type="slidenum">
              <a:rPr lang="cs-CZ" smtClean="0"/>
              <a:pPr/>
              <a:t>52</a:t>
            </a:fld>
            <a:endParaRPr lang="cs-CZ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831"/>
            <a:ext cx="9144000" cy="55464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dirty="0" smtClean="0"/>
              <a:t>Certifikační autorita</a:t>
            </a:r>
            <a:endParaRPr lang="cs-CZ" sz="2500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812925"/>
            <a:ext cx="8442325" cy="42814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obsah certifikátu je podepsán vydávající certifikační autoritou, aby bylo možné prokázat, že byl touto autoritou skutečně vydán.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tzv. kvalifikovaný certifikát definován Zákonem 227/2000 Sb. může vydat pouze akreditovaná kvalifikovaná certifikační autorita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Ministerstvo vnitra uděluje akreditaci k působení jako akreditovaný poskytovatel certifikačních služeb a přehled udělených akreditací zveřejňuje</a:t>
            </a:r>
          </a:p>
          <a:p>
            <a:pPr eaLnBrk="1" hangingPunct="1">
              <a:lnSpc>
                <a:spcPct val="120000"/>
              </a:lnSpc>
            </a:pPr>
            <a:r>
              <a:rPr lang="cs-CZ" sz="2200" dirty="0" smtClean="0"/>
              <a:t>řada neakreditovaných organizací poskytuje své certifikáty, většinou pro potřebu svých systémů, které můžeme nazvat komerční certifikáty</a:t>
            </a:r>
          </a:p>
        </p:txBody>
      </p:sp>
    </p:spTree>
  </p:cSld>
  <p:clrMapOvr>
    <a:masterClrMapping/>
  </p:clrMapOvr>
  <p:transition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DBE40B-DC59-4004-AD53-5F0096F45FDC}" type="slidenum">
              <a:rPr lang="cs-CZ" smtClean="0"/>
              <a:pPr/>
              <a:t>53</a:t>
            </a:fld>
            <a:endParaRPr lang="cs-CZ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smtClean="0"/>
              <a:t>Elektronický podpis</a:t>
            </a:r>
            <a:endParaRPr lang="cs-CZ" sz="2500" smtClean="0">
              <a:solidFill>
                <a:srgbClr val="009999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55775"/>
            <a:ext cx="8304212" cy="4265613"/>
          </a:xfrm>
        </p:spPr>
        <p:txBody>
          <a:bodyPr/>
          <a:lstStyle/>
          <a:p>
            <a:pPr eaLnBrk="1" hangingPunct="1"/>
            <a:r>
              <a:rPr lang="cs-CZ" sz="2600" dirty="0" smtClean="0"/>
              <a:t>Při předávání dokumentů je třeba zajistit jejich:</a:t>
            </a:r>
          </a:p>
          <a:p>
            <a:pPr lvl="1" eaLnBrk="1" hangingPunct="1"/>
            <a:r>
              <a:rPr lang="cs-CZ" sz="2200" dirty="0" smtClean="0"/>
              <a:t>autentičnost (původ, autora);</a:t>
            </a:r>
          </a:p>
          <a:p>
            <a:pPr lvl="1" eaLnBrk="1" hangingPunct="1"/>
            <a:r>
              <a:rPr lang="cs-CZ" sz="2200" dirty="0" smtClean="0"/>
              <a:t>neporušenost (integritu);</a:t>
            </a:r>
          </a:p>
          <a:p>
            <a:pPr lvl="1" eaLnBrk="1" hangingPunct="1"/>
            <a:r>
              <a:rPr lang="cs-CZ" sz="2200" dirty="0" smtClean="0"/>
              <a:t>nepopiratelnost (podepsaná strana nemůže později popřít, že daný dokument podepsala)</a:t>
            </a:r>
          </a:p>
        </p:txBody>
      </p:sp>
    </p:spTree>
  </p:cSld>
  <p:clrMapOvr>
    <a:masterClrMapping/>
  </p:clrMapOvr>
  <p:transition>
    <p:push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DBE40B-DC59-4004-AD53-5F0096F45FDC}" type="slidenum">
              <a:rPr lang="cs-CZ" smtClean="0"/>
              <a:pPr/>
              <a:t>54</a:t>
            </a:fld>
            <a:endParaRPr lang="cs-CZ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smtClean="0"/>
              <a:t>Elektronický podpis</a:t>
            </a:r>
            <a:endParaRPr lang="cs-CZ" sz="2500" smtClean="0">
              <a:solidFill>
                <a:srgbClr val="009999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55775"/>
            <a:ext cx="8304212" cy="4265613"/>
          </a:xfrm>
        </p:spPr>
        <p:txBody>
          <a:bodyPr/>
          <a:lstStyle/>
          <a:p>
            <a:pPr eaLnBrk="1" hangingPunct="1"/>
            <a:r>
              <a:rPr lang="cs-CZ" sz="2600" dirty="0" smtClean="0"/>
              <a:t>tety musíme použít postup, zaručující určité vlastnosti, které podepsaný dokument získá.</a:t>
            </a:r>
          </a:p>
          <a:p>
            <a:pPr eaLnBrk="1" hangingPunct="1"/>
            <a:r>
              <a:rPr lang="cs-CZ" sz="2600" dirty="0" smtClean="0"/>
              <a:t>strana, která získá podepsaný dokument musí být ubezpečena, že:</a:t>
            </a:r>
          </a:p>
          <a:p>
            <a:pPr lvl="1" eaLnBrk="1" hangingPunct="1"/>
            <a:r>
              <a:rPr lang="cs-CZ" sz="2200" dirty="0" smtClean="0"/>
              <a:t>autorem dokumentu je označená osoba,</a:t>
            </a:r>
          </a:p>
          <a:p>
            <a:pPr lvl="1" eaLnBrk="1" hangingPunct="1"/>
            <a:r>
              <a:rPr lang="cs-CZ" sz="2200" dirty="0" smtClean="0"/>
              <a:t>se seznamuje s přesným obsahem dokumentu, </a:t>
            </a:r>
          </a:p>
          <a:p>
            <a:pPr lvl="1" eaLnBrk="1" hangingPunct="1"/>
            <a:r>
              <a:rPr lang="cs-CZ" sz="2200" dirty="0" smtClean="0"/>
              <a:t>může na základě takto získaného dokumentu konat a mít přitom určité záruky od autora dokumentu.</a:t>
            </a:r>
          </a:p>
          <a:p>
            <a:pPr eaLnBrk="1" hangingPunct="1"/>
            <a:r>
              <a:rPr lang="cs-CZ" sz="2600" dirty="0" smtClean="0"/>
              <a:t>někdy k tomu přistupují i nároky na utajení obsahu dokumentu před nepovolanou osobou.</a:t>
            </a:r>
          </a:p>
        </p:txBody>
      </p:sp>
    </p:spTree>
  </p:cSld>
  <p:clrMapOvr>
    <a:masterClrMapping/>
  </p:clrMapOvr>
  <p:transition>
    <p:push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8378-791E-4017-BD88-7A2BF93C4EBF}" type="slidenum">
              <a:rPr lang="cs-CZ" smtClean="0"/>
              <a:pPr/>
              <a:t>55</a:t>
            </a:fld>
            <a:endParaRPr lang="cs-CZ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smtClean="0"/>
              <a:t>Elektronický podpis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822450"/>
            <a:ext cx="8659812" cy="4127500"/>
          </a:xfrm>
        </p:spPr>
        <p:txBody>
          <a:bodyPr/>
          <a:lstStyle/>
          <a:p>
            <a:pPr eaLnBrk="1" hangingPunct="1"/>
            <a:r>
              <a:rPr lang="cs-CZ" sz="2600" smtClean="0"/>
              <a:t>důležitý bezpečnostní požadavek na proces zpracování, ukládání a přenášení informací je zajištění integrity těchto dat</a:t>
            </a:r>
          </a:p>
          <a:p>
            <a:pPr lvl="1" eaLnBrk="1" hangingPunct="1"/>
            <a:r>
              <a:rPr lang="cs-CZ" sz="2200" smtClean="0"/>
              <a:t>tj. požadavek na zabránění neodhalené a neoprávněné modifikaci dat</a:t>
            </a:r>
          </a:p>
          <a:p>
            <a:pPr eaLnBrk="1" hangingPunct="1"/>
            <a:r>
              <a:rPr lang="cs-CZ" sz="2600" smtClean="0"/>
              <a:t>k dokumentům (datům) se připojí jistá informace, která příjemci autentizuje (prokazuje totožnost) odesílatele nebo tvůrce těchto dat, ale pouze v případě, že ji příjemce přijal spolu s daty neporušenou</a:t>
            </a:r>
          </a:p>
        </p:txBody>
      </p:sp>
    </p:spTree>
  </p:cSld>
  <p:clrMapOvr>
    <a:masterClrMapping/>
  </p:clrMapOvr>
  <p:transition>
    <p:push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8378-791E-4017-BD88-7A2BF93C4EBF}" type="slidenum">
              <a:rPr lang="cs-CZ" smtClean="0"/>
              <a:pPr/>
              <a:t>56</a:t>
            </a:fld>
            <a:endParaRPr lang="cs-CZ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smtClean="0"/>
              <a:t>Elektronický podpis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822450"/>
            <a:ext cx="8659812" cy="41275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je tvořen řetězcem bajtů, který je připojen k podepisovanému dokumentu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délka tohoto řetězce bývá obvykle 50 až 300 bajtů podle použitého algoritmu a požadovaného stupně bezpečnosti a nezávisí na délce podepisovaného dokumentu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od podepsaného dokumentu se nedá oddělit a následně použít k podepsání jiného dokumentu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to v podstatě vylučuje možnost zneužití podpisu na jiný dokument, než pro který byl původně určen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jedna osoba může mít několik různých elektronických podpisů (např. soukromý a v zaměstnání)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Vyhláška č. 212/2012 Sb.  stanovuje, že údaj, který umožňuje jednoznačnou identifikaci podepisující osoby, se uvádí ve struktuře desetimístného čísla v desítkové soustavě v rozsahu 1 100 </a:t>
            </a:r>
            <a:r>
              <a:rPr lang="cs-CZ" sz="2600" dirty="0" err="1" smtClean="0"/>
              <a:t>100</a:t>
            </a:r>
            <a:r>
              <a:rPr lang="cs-CZ" sz="2600" dirty="0" smtClean="0"/>
              <a:t> </a:t>
            </a:r>
            <a:r>
              <a:rPr lang="cs-CZ" sz="2600" dirty="0" err="1" smtClean="0"/>
              <a:t>100</a:t>
            </a:r>
            <a:r>
              <a:rPr lang="cs-CZ" sz="2600" dirty="0" smtClean="0"/>
              <a:t> až 4 294 967 295.</a:t>
            </a:r>
          </a:p>
        </p:txBody>
      </p:sp>
    </p:spTree>
  </p:cSld>
  <p:clrMapOvr>
    <a:masterClrMapping/>
  </p:clrMapOvr>
  <p:transition>
    <p:push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A3A942-4336-4D61-8C32-1BE40853EE92}" type="slidenum">
              <a:rPr lang="cs-CZ" smtClean="0"/>
              <a:pPr/>
              <a:t>57</a:t>
            </a:fld>
            <a:endParaRPr lang="cs-CZ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smtClean="0"/>
              <a:t>Elektronický podpis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857375"/>
            <a:ext cx="8659812" cy="42164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sz="2600" dirty="0" smtClean="0"/>
              <a:t>vlastnosti elektronického podpisu:</a:t>
            </a:r>
          </a:p>
          <a:p>
            <a:pPr lvl="1" eaLnBrk="1" hangingPunct="1">
              <a:defRPr/>
            </a:pPr>
            <a:r>
              <a:rPr lang="cs-CZ" sz="2200" dirty="0" smtClean="0"/>
              <a:t>je spojen s jedním konkrétním elektronickým dokumentem </a:t>
            </a:r>
          </a:p>
          <a:p>
            <a:pPr lvl="2" eaLnBrk="1" hangingPunct="1">
              <a:defRPr/>
            </a:pPr>
            <a:r>
              <a:rPr lang="cs-CZ" sz="2100" dirty="0" smtClean="0"/>
              <a:t>potvrzuje pravost a autenticitu tohoto dokumentu a nemůže být použit pro podepsání jiného dokumentu</a:t>
            </a:r>
          </a:p>
          <a:p>
            <a:pPr lvl="1" eaLnBrk="1" hangingPunct="1">
              <a:defRPr/>
            </a:pPr>
            <a:r>
              <a:rPr lang="cs-CZ" sz="2200" dirty="0" smtClean="0"/>
              <a:t>může být vytvořen pouze tím, kdo zná jisté tajemství (např. soukromý klíč).</a:t>
            </a:r>
          </a:p>
          <a:p>
            <a:pPr lvl="1" eaLnBrk="1" hangingPunct="1">
              <a:defRPr/>
            </a:pPr>
            <a:r>
              <a:rPr lang="cs-CZ" sz="2200" dirty="0" smtClean="0"/>
              <a:t>je nemožné vytvořit jiný dokument, sebeméně odlišný od původního dokumentu, pro který by byl původní elektronický podpis stále platný</a:t>
            </a:r>
          </a:p>
          <a:p>
            <a:pPr lvl="1" eaLnBrk="1" hangingPunct="1">
              <a:defRPr/>
            </a:pPr>
            <a:r>
              <a:rPr lang="cs-CZ" sz="2200" dirty="0" smtClean="0"/>
              <a:t>jakmile je jednou elektronický podpis dokumentu vytvořen, kdokoli si může ověřit pravost tohoto podpisu, a to bez nutnosti znát tajemství (soukromý klíč), kterým byl podpis vytvořen</a:t>
            </a:r>
          </a:p>
        </p:txBody>
      </p:sp>
    </p:spTree>
  </p:cSld>
  <p:clrMapOvr>
    <a:masterClrMapping/>
  </p:clrMapOvr>
  <p:transition>
    <p:push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8378-791E-4017-BD88-7A2BF93C4EBF}" type="slidenum">
              <a:rPr lang="cs-CZ" smtClean="0"/>
              <a:pPr/>
              <a:t>58</a:t>
            </a:fld>
            <a:endParaRPr lang="cs-CZ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dirty="0" smtClean="0"/>
              <a:t>Elektronická značka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822450"/>
            <a:ext cx="8659812" cy="41275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v Zákoně č. 227/2000 Sb. 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 smtClean="0"/>
              <a:t>jsou to údaje v elektronické podobě, které jsou připojené k datové zprávě nebo jsou s ní logicky spojené a které splňují požadavky: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2200" dirty="0" smtClean="0"/>
              <a:t>jsou jednoznačně spojené s označující osobou a umožňují její identifikaci prostřednictvím kvalifikovaného systémového certifikátu;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2200" dirty="0" smtClean="0"/>
              <a:t>byly vytvořeny a připojeny k datové zprávě pomocí prostředků pro vytváření elektronických značek, které označující osoba může udržet pod svou výhradní kontrolou;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2200" dirty="0" smtClean="0"/>
              <a:t>jsou k datové zprávě, ke které se vztahují, připojeny takovým způsobem, že je možné zjistit jakoukoli následnou změnu dat.</a:t>
            </a:r>
          </a:p>
          <a:p>
            <a:pPr eaLnBrk="1" hangingPunct="1">
              <a:lnSpc>
                <a:spcPct val="120000"/>
              </a:lnSpc>
            </a:pPr>
            <a:endParaRPr lang="cs-CZ" sz="2600" dirty="0" smtClean="0"/>
          </a:p>
        </p:txBody>
      </p:sp>
    </p:spTree>
  </p:cSld>
  <p:clrMapOvr>
    <a:masterClrMapping/>
  </p:clrMapOvr>
  <p:transition>
    <p:push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A3A942-4336-4D61-8C32-1BE40853EE92}" type="slidenum">
              <a:rPr lang="cs-CZ" smtClean="0"/>
              <a:pPr/>
              <a:t>59</a:t>
            </a:fld>
            <a:endParaRPr lang="cs-CZ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dirty="0" smtClean="0"/>
              <a:t>Uznávaný elektronický podpis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857375"/>
            <a:ext cx="8659812" cy="4216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/>
              <a:t>zaručený elektronický podpis založený na kvalifikovaném certifikátu vydaném akreditovaným poskytovatelem certifikačních služeb a obsahujícím údaje, které umožňují jednoznačnou identifikaci podepisující osoby;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/>
              <a:t>zaručený elektronický podpis založený na kvalifikovaném certifikátu vydaném poskytovatelem certifikačních služeb, který je usazen mimo území České republiky, byl-li kvalifikovaný certifikát vydán v rámci služby vedené v seznamu důvěryhodných certifikačních služeb jako služba, pro jejíž poskytování je poskytovatel certifikačních služeb akreditován, nebo jako služba, nad jejímž poskytováním je vykonáván dohled podle předpisu Evropské unie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113DB9-25FA-48C3-8B9F-3FF18CF3399A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Bezpečnost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847850"/>
            <a:ext cx="8510587" cy="4192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je dána zajištěním: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důvěrnosti, k aktivům (k údajům) mají přístup pouze autorizované subjekty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integrity a autenticity, aktiva (data, software, hardware) smí modifikovat jen autorizované subjekty a pů-vod informací je ověřitelný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dostupnosti, aktiva (data nebo služby) jsou autorizovaným subjektům do určité doby dostupná, nedojde tedy k odmítnutí služby, kdy subjekt nedostane to na co má právo.</a:t>
            </a:r>
          </a:p>
        </p:txBody>
      </p:sp>
    </p:spTree>
  </p:cSld>
  <p:clrMapOvr>
    <a:masterClrMapping/>
  </p:clrMapOvr>
  <p:transition>
    <p:cut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A3A942-4336-4D61-8C32-1BE40853EE92}" type="slidenum">
              <a:rPr lang="cs-CZ" smtClean="0"/>
              <a:pPr/>
              <a:t>60</a:t>
            </a:fld>
            <a:endParaRPr lang="cs-CZ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dirty="0" smtClean="0"/>
              <a:t>Časové razítko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857375"/>
            <a:ext cx="8659812" cy="4216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/>
              <a:t>spojuje dokument v elektronické podobě s časovým okamžikem jeho vzniku a zaručuje, že konkrétní data v elektronické podobě existovala před daným časovým okamžikem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/>
              <a:t>„razítkuje“ elektronický dokument v konkrétním čase a je vhodným doplňkem elektronického podpisu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/>
              <a:t>Kvalifikované časové razítko je podle zákona č. 227/2000 Sb.  datová zpráva, kterou vydal kvalifikovaný poskytovatel certifikačních služeb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využívá se u elektronických dokumentů nebo dat, u kterých je nutné jednoznačné doložení času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propojuje elektronický dokument s okamžikem jeho vzniku, což zaručuje existenci konkrétních dat v elektronické podobně v daný okamžik</a:t>
            </a:r>
          </a:p>
        </p:txBody>
      </p:sp>
    </p:spTree>
  </p:cSld>
  <p:clrMapOvr>
    <a:masterClrMapping/>
  </p:clrMapOvr>
  <p:transition>
    <p:push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A3A942-4336-4D61-8C32-1BE40853EE92}" type="slidenum">
              <a:rPr lang="cs-CZ" smtClean="0"/>
              <a:pPr/>
              <a:t>61</a:t>
            </a:fld>
            <a:endParaRPr lang="cs-CZ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74625"/>
            <a:ext cx="8494712" cy="860425"/>
          </a:xfrm>
        </p:spPr>
        <p:txBody>
          <a:bodyPr/>
          <a:lstStyle/>
          <a:p>
            <a:pPr eaLnBrk="1" hangingPunct="1"/>
            <a:r>
              <a:rPr lang="cs-CZ" sz="3000" dirty="0" smtClean="0"/>
              <a:t>Časové razítko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857375"/>
            <a:ext cx="8659812" cy="4216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400" dirty="0" smtClean="0"/>
              <a:t>vypovídá pouze o tom, že příslušná zpráva či dokument existovala ještě před okamžikem, kdy byl otisk zaslán k vytvoření časového razítka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 smtClean="0"/>
              <a:t>nepotvrzuje však, od koho požadavek na časové razítko přišel, tedy zda data prošla např. systémem datových schránek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 smtClean="0"/>
              <a:t>to potvrzuje až elektronický podpis, ale bez časového razítka je časem problém prokazovat jeho platnost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 smtClean="0"/>
              <a:t>prodlouží platnost dokumentu s elektronickým podpisem minimálně o 5 let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 smtClean="0"/>
              <a:t>lze ho využít tam, kde je nutné prokázat, jak elektronický dokument vypadal v určitém okamžiku, např.: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000" dirty="0" smtClean="0"/>
              <a:t>při archivaci elektronických dokumentů;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000" dirty="0" smtClean="0"/>
              <a:t>při elektronických transakcích;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000" dirty="0" smtClean="0"/>
              <a:t>pro elektronické formuláře atd.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400" dirty="0" smtClean="0"/>
          </a:p>
        </p:txBody>
      </p:sp>
    </p:spTree>
  </p:cSld>
  <p:clrMapOvr>
    <a:masterClrMapping/>
  </p:clrMapOvr>
  <p:transition>
    <p:push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26139037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9660A5-D79A-4D00-B1BB-AD6EDDC91B6D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6100"/>
            <a:ext cx="8124825" cy="54927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z="3000" smtClean="0"/>
              <a:t>Kritické body: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3838" y="2238375"/>
            <a:ext cx="7421562" cy="3494088"/>
          </a:xfrm>
        </p:spPr>
        <p:txBody>
          <a:bodyPr/>
          <a:lstStyle/>
          <a:p>
            <a:pPr eaLnBrk="1" hangingPunct="1"/>
            <a:r>
              <a:rPr lang="cs-CZ" smtClean="0"/>
              <a:t>zranitelné místo, </a:t>
            </a:r>
          </a:p>
          <a:p>
            <a:pPr eaLnBrk="1" hangingPunct="1"/>
            <a:r>
              <a:rPr lang="cs-CZ" smtClean="0"/>
              <a:t>hrozba, </a:t>
            </a:r>
          </a:p>
          <a:p>
            <a:pPr eaLnBrk="1" hangingPunct="1"/>
            <a:r>
              <a:rPr lang="cs-CZ" smtClean="0"/>
              <a:t>riziko, </a:t>
            </a:r>
          </a:p>
          <a:p>
            <a:pPr eaLnBrk="1" hangingPunct="1"/>
            <a:r>
              <a:rPr lang="cs-CZ" smtClean="0"/>
              <a:t>útok, </a:t>
            </a:r>
          </a:p>
          <a:p>
            <a:pPr eaLnBrk="1" hangingPunct="1"/>
            <a:r>
              <a:rPr lang="cs-CZ" smtClean="0"/>
              <a:t>útočník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A57B92-EB5D-458B-8C90-7034858846A7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Zranitelné místo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5175" y="1887538"/>
            <a:ext cx="8378825" cy="41830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slabinu IS využitelná ke způsobení škod nebo ztrát útokem na IS</a:t>
            </a:r>
          </a:p>
          <a:p>
            <a:pPr eaLnBrk="1" hangingPunct="1">
              <a:defRPr/>
            </a:pPr>
            <a:r>
              <a:rPr lang="cs-CZ" dirty="0" smtClean="0"/>
              <a:t>důsledek chyb:</a:t>
            </a:r>
          </a:p>
          <a:p>
            <a:pPr lvl="2" eaLnBrk="1" hangingPunct="1">
              <a:defRPr/>
            </a:pPr>
            <a:r>
              <a:rPr lang="cs-CZ" dirty="0" smtClean="0"/>
              <a:t>selhání v analýze, </a:t>
            </a:r>
          </a:p>
          <a:p>
            <a:pPr lvl="2" eaLnBrk="1" hangingPunct="1">
              <a:defRPr/>
            </a:pPr>
            <a:r>
              <a:rPr lang="cs-CZ" dirty="0" smtClean="0"/>
              <a:t>v návrhu, </a:t>
            </a:r>
          </a:p>
          <a:p>
            <a:pPr lvl="2" eaLnBrk="1" hangingPunct="1">
              <a:defRPr/>
            </a:pPr>
            <a:r>
              <a:rPr lang="cs-CZ" dirty="0" smtClean="0"/>
              <a:t>v implementaci IS, </a:t>
            </a:r>
          </a:p>
          <a:p>
            <a:pPr lvl="2" eaLnBrk="1" hangingPunct="1">
              <a:defRPr/>
            </a:pPr>
            <a:r>
              <a:rPr lang="cs-CZ" dirty="0" smtClean="0"/>
              <a:t>ve vysoké hustotě uložených informací, </a:t>
            </a:r>
          </a:p>
          <a:p>
            <a:pPr lvl="2" eaLnBrk="1" hangingPunct="1">
              <a:defRPr/>
            </a:pPr>
            <a:r>
              <a:rPr lang="cs-CZ" dirty="0" smtClean="0"/>
              <a:t>ve složitosti softwaru, </a:t>
            </a:r>
          </a:p>
          <a:p>
            <a:pPr lvl="2" eaLnBrk="1" hangingPunct="1">
              <a:defRPr/>
            </a:pPr>
            <a:r>
              <a:rPr lang="cs-CZ" dirty="0" smtClean="0"/>
              <a:t>v existenci skrytých kanálů pro přenos informace jinou než zamýšlenou cestou apod.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20C94F-3974-4FF9-8D6D-135DAAEE1A02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450850"/>
            <a:ext cx="8124825" cy="6715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cs-CZ" smtClean="0"/>
              <a:t>Zranitelné místo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995488"/>
            <a:ext cx="8451850" cy="3954462"/>
          </a:xfrm>
        </p:spPr>
        <p:txBody>
          <a:bodyPr/>
          <a:lstStyle/>
          <a:p>
            <a:pPr eaLnBrk="1" hangingPunct="1"/>
            <a:r>
              <a:rPr lang="cs-CZ" smtClean="0"/>
              <a:t>podstata zranitelného místa může být:</a:t>
            </a:r>
          </a:p>
          <a:p>
            <a:pPr lvl="2" eaLnBrk="1" hangingPunct="1"/>
            <a:r>
              <a:rPr lang="cs-CZ" smtClean="0"/>
              <a:t>fyzická, např. umístění IS v místě, které je snadno dostupné sabotáži, vandalismu, výpadek napětí</a:t>
            </a:r>
          </a:p>
          <a:p>
            <a:pPr lvl="2" eaLnBrk="1" hangingPunct="1"/>
            <a:r>
              <a:rPr lang="cs-CZ" smtClean="0"/>
              <a:t>přírodní,objektivní faktory typu záplava, požár, zemětřesení, blesk</a:t>
            </a:r>
          </a:p>
          <a:p>
            <a:pPr lvl="2" eaLnBrk="1" hangingPunct="1"/>
            <a:r>
              <a:rPr lang="cs-CZ" smtClean="0"/>
              <a:t>v hardwaru nebo v softwaru</a:t>
            </a:r>
          </a:p>
          <a:p>
            <a:pPr lvl="2" eaLnBrk="1" hangingPunct="1"/>
            <a:r>
              <a:rPr lang="cs-CZ" smtClean="0"/>
              <a:t>fyzikální, vyzařování, útoky při komunikaci na výměnu zprávy, na spoje</a:t>
            </a:r>
          </a:p>
          <a:p>
            <a:pPr lvl="2" eaLnBrk="1" hangingPunct="1"/>
            <a:r>
              <a:rPr lang="cs-CZ" smtClean="0"/>
              <a:t>lidský faktoru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782</TotalTime>
  <Words>4061</Words>
  <Application>Microsoft Office PowerPoint</Application>
  <PresentationFormat>Předvádění na obrazovce (4:3)</PresentationFormat>
  <Paragraphs>479</Paragraphs>
  <Slides>62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7" baseType="lpstr">
      <vt:lpstr>Arial</vt:lpstr>
      <vt:lpstr>Times New Roman</vt:lpstr>
      <vt:lpstr>Verdana</vt:lpstr>
      <vt:lpstr>Wingdings</vt:lpstr>
      <vt:lpstr>Profil</vt:lpstr>
      <vt:lpstr>INFORMAČNÍ SYSTÉMY VE VEŘEJNÉ SPRÁVĚ</vt:lpstr>
      <vt:lpstr>INFORMAČNÍ SYSTÉMY VE VEŘEJNÉ SPRÁVĚ</vt:lpstr>
      <vt:lpstr>Informace s nezanedbatelnou hodnotou,  musí být chráněny:</vt:lpstr>
      <vt:lpstr>Model oblasti bezpečnosti IT se skládají z komponent:</vt:lpstr>
      <vt:lpstr>Bezpečnost</vt:lpstr>
      <vt:lpstr>Bezpečnost</vt:lpstr>
      <vt:lpstr>Kritické body:</vt:lpstr>
      <vt:lpstr>Zranitelné místo</vt:lpstr>
      <vt:lpstr>Zranitelné místo</vt:lpstr>
      <vt:lpstr>Hrozba</vt:lpstr>
      <vt:lpstr>Hrozba</vt:lpstr>
      <vt:lpstr>Riziko</vt:lpstr>
      <vt:lpstr>Útok</vt:lpstr>
      <vt:lpstr>Útok</vt:lpstr>
      <vt:lpstr>Útočník</vt:lpstr>
      <vt:lpstr>Vztahy v rámci systému bezpečnosti</vt:lpstr>
      <vt:lpstr>Bezpečnostní politika</vt:lpstr>
      <vt:lpstr>Zásady výstavby bezpečnostní politiky </vt:lpstr>
      <vt:lpstr>Zásady výstavby bezpečnostní politiky </vt:lpstr>
      <vt:lpstr>Typy bezpečnostních politik</vt:lpstr>
      <vt:lpstr>Promiskuitní bezpečnostní politika </vt:lpstr>
      <vt:lpstr>Liberální bezpečnostní politika</vt:lpstr>
      <vt:lpstr>Opatrná bezpečnostní politika</vt:lpstr>
      <vt:lpstr>Paranoidní bezpečnostní politika </vt:lpstr>
      <vt:lpstr>Bezpečnostní funkce</vt:lpstr>
      <vt:lpstr>Bezpečnostní funkce</vt:lpstr>
      <vt:lpstr>Bezpečnostní funkce</vt:lpstr>
      <vt:lpstr>Bezpečnostní funkce</vt:lpstr>
      <vt:lpstr>Bezpečnostní funkce</vt:lpstr>
      <vt:lpstr>Bezpečnostní mechanizmy</vt:lpstr>
      <vt:lpstr>Informační koncepce - řízení bezpečnosti ISVS</vt:lpstr>
      <vt:lpstr> Bezpečnost dat</vt:lpstr>
      <vt:lpstr> Bezpečnost služeb</vt:lpstr>
      <vt:lpstr>Bezpečnost technických a programových prostředků</vt:lpstr>
      <vt:lpstr>Bezpečnost technických a programových prostředků</vt:lpstr>
      <vt:lpstr>Bezpečnost technických a programových prostředků</vt:lpstr>
      <vt:lpstr>Požadavky na bezpečnost ISVS</vt:lpstr>
      <vt:lpstr>Plán řízení bezpečnosti ISVS</vt:lpstr>
      <vt:lpstr>Bezpečnostní dokumentace ISVS</vt:lpstr>
      <vt:lpstr>Bezpečnostní politika</vt:lpstr>
      <vt:lpstr>Bezpečnostní směrnice</vt:lpstr>
      <vt:lpstr>Bezpečnostní směrnice</vt:lpstr>
      <vt:lpstr>Kryptografie</vt:lpstr>
      <vt:lpstr>Kryptografický systém </vt:lpstr>
      <vt:lpstr>Kryptografický mechanizmus</vt:lpstr>
      <vt:lpstr>Kryptografické bezpečnostní mechanismy</vt:lpstr>
      <vt:lpstr>Symetrická kryptografie</vt:lpstr>
      <vt:lpstr>Asymetrická kryptografie</vt:lpstr>
      <vt:lpstr>Hybridní šifrování</vt:lpstr>
      <vt:lpstr>Certifikační autorita</vt:lpstr>
      <vt:lpstr>Certifikační autorita</vt:lpstr>
      <vt:lpstr>Certifikační autorita</vt:lpstr>
      <vt:lpstr>Elektronický podpis</vt:lpstr>
      <vt:lpstr>Elektronický podpis</vt:lpstr>
      <vt:lpstr>Elektronický podpis</vt:lpstr>
      <vt:lpstr>Elektronický podpis</vt:lpstr>
      <vt:lpstr>Elektronický podpis</vt:lpstr>
      <vt:lpstr>Elektronická značka</vt:lpstr>
      <vt:lpstr>Uznávaný elektronický podpis</vt:lpstr>
      <vt:lpstr>Časové razítko</vt:lpstr>
      <vt:lpstr>Časové razítko</vt:lpstr>
      <vt:lpstr>Prezentace aplikace PowerPoint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ISVS7</dc:title>
  <dc:creator>Roman Šperka</dc:creator>
  <cp:lastModifiedBy>Roman Šperka</cp:lastModifiedBy>
  <cp:revision>86</cp:revision>
  <dcterms:created xsi:type="dcterms:W3CDTF">2004-02-25T14:21:30Z</dcterms:created>
  <dcterms:modified xsi:type="dcterms:W3CDTF">2018-03-19T09:06:26Z</dcterms:modified>
</cp:coreProperties>
</file>