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1" r:id="rId1"/>
  </p:sldMasterIdLst>
  <p:notesMasterIdLst>
    <p:notesMasterId r:id="rId37"/>
  </p:notesMasterIdLst>
  <p:handoutMasterIdLst>
    <p:handoutMasterId r:id="rId38"/>
  </p:handoutMasterIdLst>
  <p:sldIdLst>
    <p:sldId id="256" r:id="rId2"/>
    <p:sldId id="257" r:id="rId3"/>
    <p:sldId id="264" r:id="rId4"/>
    <p:sldId id="289" r:id="rId5"/>
    <p:sldId id="282" r:id="rId6"/>
    <p:sldId id="283" r:id="rId7"/>
    <p:sldId id="290" r:id="rId8"/>
    <p:sldId id="291" r:id="rId9"/>
    <p:sldId id="284" r:id="rId10"/>
    <p:sldId id="285" r:id="rId11"/>
    <p:sldId id="286" r:id="rId12"/>
    <p:sldId id="287" r:id="rId13"/>
    <p:sldId id="281" r:id="rId14"/>
    <p:sldId id="293" r:id="rId15"/>
    <p:sldId id="294" r:id="rId16"/>
    <p:sldId id="295" r:id="rId17"/>
    <p:sldId id="296" r:id="rId18"/>
    <p:sldId id="266" r:id="rId19"/>
    <p:sldId id="267" r:id="rId20"/>
    <p:sldId id="268" r:id="rId21"/>
    <p:sldId id="269" r:id="rId22"/>
    <p:sldId id="271" r:id="rId23"/>
    <p:sldId id="272" r:id="rId24"/>
    <p:sldId id="288" r:id="rId25"/>
    <p:sldId id="273" r:id="rId26"/>
    <p:sldId id="274" r:id="rId27"/>
    <p:sldId id="275" r:id="rId28"/>
    <p:sldId id="276" r:id="rId29"/>
    <p:sldId id="277" r:id="rId30"/>
    <p:sldId id="278" r:id="rId31"/>
    <p:sldId id="279" r:id="rId32"/>
    <p:sldId id="280" r:id="rId33"/>
    <p:sldId id="297" r:id="rId34"/>
    <p:sldId id="298" r:id="rId35"/>
    <p:sldId id="299" r:id="rId36"/>
  </p:sldIdLst>
  <p:sldSz cx="9144000" cy="6858000" type="screen4x3"/>
  <p:notesSz cx="6797675" cy="9926638"/>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707" autoAdjust="0"/>
  </p:normalViewPr>
  <p:slideViewPr>
    <p:cSldViewPr>
      <p:cViewPr varScale="1">
        <p:scale>
          <a:sx n="101" d="100"/>
          <a:sy n="101" d="100"/>
        </p:scale>
        <p:origin x="21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BA0DFC-565B-4C96-84F8-5250732081EB}" type="doc">
      <dgm:prSet loTypeId="urn:microsoft.com/office/officeart/2005/8/layout/target3" loCatId="relationship" qsTypeId="urn:microsoft.com/office/officeart/2005/8/quickstyle/3d5" qsCatId="3D" csTypeId="urn:microsoft.com/office/officeart/2005/8/colors/accent0_3" csCatId="mainScheme"/>
      <dgm:spPr/>
      <dgm:t>
        <a:bodyPr/>
        <a:lstStyle/>
        <a:p>
          <a:endParaRPr lang="cs-CZ"/>
        </a:p>
      </dgm:t>
    </dgm:pt>
    <dgm:pt modelId="{4E562BA8-7F82-4735-87EA-5CEDCDC69AA2}">
      <dgm:prSet/>
      <dgm:spPr/>
      <dgm:t>
        <a:bodyPr/>
        <a:lstStyle/>
        <a:p>
          <a:pPr rtl="0"/>
          <a:r>
            <a:rPr lang="cs-CZ" dirty="0" smtClean="0"/>
            <a:t>Portál veřejné správy  je ISVS zajišťující přístup k informacím státních orgánů, </a:t>
          </a:r>
          <a:r>
            <a:rPr lang="cs-CZ" dirty="0" err="1" smtClean="0"/>
            <a:t>orgánů</a:t>
          </a:r>
          <a:r>
            <a:rPr lang="cs-CZ" dirty="0" smtClean="0"/>
            <a:t> územních samosprávných celků, orgánů veřejné moci, které nejsou státními orgány ani orgány územních samosprávných celků a komunikaci s veřejnými orgány.</a:t>
          </a:r>
          <a:endParaRPr lang="cs-CZ" dirty="0"/>
        </a:p>
      </dgm:t>
    </dgm:pt>
    <dgm:pt modelId="{614FD057-8154-42AD-A39A-8E3ED4D635E0}" type="parTrans" cxnId="{2AC6DE79-E7BA-4CE0-B8A8-3E0FB3662971}">
      <dgm:prSet/>
      <dgm:spPr/>
      <dgm:t>
        <a:bodyPr/>
        <a:lstStyle/>
        <a:p>
          <a:endParaRPr lang="cs-CZ"/>
        </a:p>
      </dgm:t>
    </dgm:pt>
    <dgm:pt modelId="{24771F21-D754-4BF3-BCD6-CDC5AA3370D6}" type="sibTrans" cxnId="{2AC6DE79-E7BA-4CE0-B8A8-3E0FB3662971}">
      <dgm:prSet/>
      <dgm:spPr/>
      <dgm:t>
        <a:bodyPr/>
        <a:lstStyle/>
        <a:p>
          <a:endParaRPr lang="cs-CZ"/>
        </a:p>
      </dgm:t>
    </dgm:pt>
    <dgm:pt modelId="{BE9FBBCF-2B1C-4538-B756-D3304BF63D17}" type="pres">
      <dgm:prSet presAssocID="{26BA0DFC-565B-4C96-84F8-5250732081EB}" presName="Name0" presStyleCnt="0">
        <dgm:presLayoutVars>
          <dgm:chMax val="7"/>
          <dgm:dir/>
          <dgm:animLvl val="lvl"/>
          <dgm:resizeHandles val="exact"/>
        </dgm:presLayoutVars>
      </dgm:prSet>
      <dgm:spPr/>
      <dgm:t>
        <a:bodyPr/>
        <a:lstStyle/>
        <a:p>
          <a:endParaRPr lang="sk-SK"/>
        </a:p>
      </dgm:t>
    </dgm:pt>
    <dgm:pt modelId="{E69ED24F-7800-4E96-8A36-093DD918F296}" type="pres">
      <dgm:prSet presAssocID="{4E562BA8-7F82-4735-87EA-5CEDCDC69AA2}" presName="circle1" presStyleLbl="node1" presStyleIdx="0" presStyleCnt="1"/>
      <dgm:spPr/>
    </dgm:pt>
    <dgm:pt modelId="{3A78B0C3-CFFC-40CF-B892-2F5201A8CA62}" type="pres">
      <dgm:prSet presAssocID="{4E562BA8-7F82-4735-87EA-5CEDCDC69AA2}" presName="space" presStyleCnt="0"/>
      <dgm:spPr/>
    </dgm:pt>
    <dgm:pt modelId="{FDC3A0A2-A982-4705-BE63-B0AD0956BC1D}" type="pres">
      <dgm:prSet presAssocID="{4E562BA8-7F82-4735-87EA-5CEDCDC69AA2}" presName="rect1" presStyleLbl="alignAcc1" presStyleIdx="0" presStyleCnt="1"/>
      <dgm:spPr/>
      <dgm:t>
        <a:bodyPr/>
        <a:lstStyle/>
        <a:p>
          <a:endParaRPr lang="sk-SK"/>
        </a:p>
      </dgm:t>
    </dgm:pt>
    <dgm:pt modelId="{944D9C08-EB32-4BD8-AACF-BCFE5927E244}" type="pres">
      <dgm:prSet presAssocID="{4E562BA8-7F82-4735-87EA-5CEDCDC69AA2}" presName="rect1ParTxNoCh" presStyleLbl="alignAcc1" presStyleIdx="0" presStyleCnt="1">
        <dgm:presLayoutVars>
          <dgm:chMax val="1"/>
          <dgm:bulletEnabled val="1"/>
        </dgm:presLayoutVars>
      </dgm:prSet>
      <dgm:spPr/>
      <dgm:t>
        <a:bodyPr/>
        <a:lstStyle/>
        <a:p>
          <a:endParaRPr lang="sk-SK"/>
        </a:p>
      </dgm:t>
    </dgm:pt>
  </dgm:ptLst>
  <dgm:cxnLst>
    <dgm:cxn modelId="{250878E1-2548-425F-BD74-5EA0ABCFD0D0}" type="presOf" srcId="{26BA0DFC-565B-4C96-84F8-5250732081EB}" destId="{BE9FBBCF-2B1C-4538-B756-D3304BF63D17}" srcOrd="0" destOrd="0" presId="urn:microsoft.com/office/officeart/2005/8/layout/target3"/>
    <dgm:cxn modelId="{791F3BAC-ABFA-4E93-BC29-3F16CDAC8DCA}" type="presOf" srcId="{4E562BA8-7F82-4735-87EA-5CEDCDC69AA2}" destId="{FDC3A0A2-A982-4705-BE63-B0AD0956BC1D}" srcOrd="0" destOrd="0" presId="urn:microsoft.com/office/officeart/2005/8/layout/target3"/>
    <dgm:cxn modelId="{2AC6DE79-E7BA-4CE0-B8A8-3E0FB3662971}" srcId="{26BA0DFC-565B-4C96-84F8-5250732081EB}" destId="{4E562BA8-7F82-4735-87EA-5CEDCDC69AA2}" srcOrd="0" destOrd="0" parTransId="{614FD057-8154-42AD-A39A-8E3ED4D635E0}" sibTransId="{24771F21-D754-4BF3-BCD6-CDC5AA3370D6}"/>
    <dgm:cxn modelId="{821E4E39-E598-48F3-937D-5C70385BA1E3}" type="presOf" srcId="{4E562BA8-7F82-4735-87EA-5CEDCDC69AA2}" destId="{944D9C08-EB32-4BD8-AACF-BCFE5927E244}" srcOrd="1" destOrd="0" presId="urn:microsoft.com/office/officeart/2005/8/layout/target3"/>
    <dgm:cxn modelId="{C19D1C8A-B734-4614-A09B-4AB07DA69FC4}" type="presParOf" srcId="{BE9FBBCF-2B1C-4538-B756-D3304BF63D17}" destId="{E69ED24F-7800-4E96-8A36-093DD918F296}" srcOrd="0" destOrd="0" presId="urn:microsoft.com/office/officeart/2005/8/layout/target3"/>
    <dgm:cxn modelId="{D10F9078-1B3A-4F24-A3FF-EA7B6B7AA179}" type="presParOf" srcId="{BE9FBBCF-2B1C-4538-B756-D3304BF63D17}" destId="{3A78B0C3-CFFC-40CF-B892-2F5201A8CA62}" srcOrd="1" destOrd="0" presId="urn:microsoft.com/office/officeart/2005/8/layout/target3"/>
    <dgm:cxn modelId="{D24BD7FB-B980-43BF-8025-DC2AA4CF4DEA}" type="presParOf" srcId="{BE9FBBCF-2B1C-4538-B756-D3304BF63D17}" destId="{FDC3A0A2-A982-4705-BE63-B0AD0956BC1D}" srcOrd="2" destOrd="0" presId="urn:microsoft.com/office/officeart/2005/8/layout/target3"/>
    <dgm:cxn modelId="{42C079DD-8AFE-44DF-B214-696B4949AF21}" type="presParOf" srcId="{BE9FBBCF-2B1C-4538-B756-D3304BF63D17}" destId="{944D9C08-EB32-4BD8-AACF-BCFE5927E244}" srcOrd="3"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050E56-355D-469D-B5C7-9D97781F2DC1}" type="doc">
      <dgm:prSet loTypeId="urn:microsoft.com/office/officeart/2005/8/layout/list1" loCatId="list" qsTypeId="urn:microsoft.com/office/officeart/2005/8/quickstyle/3d3" qsCatId="3D" csTypeId="urn:microsoft.com/office/officeart/2005/8/colors/accent0_3" csCatId="mainScheme"/>
      <dgm:spPr/>
      <dgm:t>
        <a:bodyPr/>
        <a:lstStyle/>
        <a:p>
          <a:endParaRPr lang="cs-CZ"/>
        </a:p>
      </dgm:t>
    </dgm:pt>
    <dgm:pt modelId="{56D4DF81-37A6-4320-B6D9-34F28B1EDA71}">
      <dgm:prSet/>
      <dgm:spPr/>
      <dgm:t>
        <a:bodyPr/>
        <a:lstStyle/>
        <a:p>
          <a:pPr rtl="0"/>
          <a:r>
            <a:rPr lang="cs-CZ" dirty="0" smtClean="0"/>
            <a:t>Zřetelnost (vnímatelnost):</a:t>
          </a:r>
          <a:endParaRPr lang="cs-CZ" dirty="0"/>
        </a:p>
      </dgm:t>
    </dgm:pt>
    <dgm:pt modelId="{255E1D04-E43B-47B1-9BA3-15546E30A252}" type="parTrans" cxnId="{5DD53266-2FFF-4D38-96AE-59E24CDCCB13}">
      <dgm:prSet/>
      <dgm:spPr/>
      <dgm:t>
        <a:bodyPr/>
        <a:lstStyle/>
        <a:p>
          <a:endParaRPr lang="cs-CZ"/>
        </a:p>
      </dgm:t>
    </dgm:pt>
    <dgm:pt modelId="{4511E70E-9C7D-4A58-A0EC-A7B3787F0952}" type="sibTrans" cxnId="{5DD53266-2FFF-4D38-96AE-59E24CDCCB13}">
      <dgm:prSet/>
      <dgm:spPr/>
      <dgm:t>
        <a:bodyPr/>
        <a:lstStyle/>
        <a:p>
          <a:endParaRPr lang="cs-CZ"/>
        </a:p>
      </dgm:t>
    </dgm:pt>
    <dgm:pt modelId="{93A938F4-BA56-4F11-90DA-3C1D5AEB0C00}">
      <dgm:prSet/>
      <dgm:spPr/>
      <dgm:t>
        <a:bodyPr/>
        <a:lstStyle/>
        <a:p>
          <a:pPr rtl="0"/>
          <a:r>
            <a:rPr lang="cs-CZ" dirty="0" smtClean="0"/>
            <a:t>poskytování textových alternativ pro veškerý netextový obsah tak, aby mohl být změněn na jiné formy, které lidé potřebují, např. velké písmo, Braillovo písmo, řeč, symboly, nebo jednodušší jazyk</a:t>
          </a:r>
          <a:endParaRPr lang="cs-CZ" dirty="0"/>
        </a:p>
      </dgm:t>
    </dgm:pt>
    <dgm:pt modelId="{42002168-4A26-41BD-9948-E8DA687A7F43}" type="parTrans" cxnId="{E9B8A2E7-B362-49D6-AB0A-E6AB78972A6D}">
      <dgm:prSet/>
      <dgm:spPr/>
      <dgm:t>
        <a:bodyPr/>
        <a:lstStyle/>
        <a:p>
          <a:endParaRPr lang="cs-CZ"/>
        </a:p>
      </dgm:t>
    </dgm:pt>
    <dgm:pt modelId="{7530B8CF-1A23-426E-B018-27E4C02D6C7E}" type="sibTrans" cxnId="{E9B8A2E7-B362-49D6-AB0A-E6AB78972A6D}">
      <dgm:prSet/>
      <dgm:spPr/>
      <dgm:t>
        <a:bodyPr/>
        <a:lstStyle/>
        <a:p>
          <a:endParaRPr lang="cs-CZ"/>
        </a:p>
      </dgm:t>
    </dgm:pt>
    <dgm:pt modelId="{45D919F4-02DC-486D-92D1-7C1A71400B67}">
      <dgm:prSet/>
      <dgm:spPr/>
      <dgm:t>
        <a:bodyPr/>
        <a:lstStyle/>
        <a:p>
          <a:pPr rtl="0"/>
          <a:r>
            <a:rPr lang="cs-CZ" dirty="0" smtClean="0"/>
            <a:t>poskytování alternativ multimédií závislých na čase</a:t>
          </a:r>
          <a:endParaRPr lang="cs-CZ" dirty="0"/>
        </a:p>
      </dgm:t>
    </dgm:pt>
    <dgm:pt modelId="{AFF4C8B8-C4E9-450B-A4F9-170A63D18AFD}" type="parTrans" cxnId="{D5B1DC61-F411-485A-BDE6-A704BF70DDE5}">
      <dgm:prSet/>
      <dgm:spPr/>
      <dgm:t>
        <a:bodyPr/>
        <a:lstStyle/>
        <a:p>
          <a:endParaRPr lang="cs-CZ"/>
        </a:p>
      </dgm:t>
    </dgm:pt>
    <dgm:pt modelId="{D9FDEFAC-277F-47F5-83ED-7F2F7F1FF35B}" type="sibTrans" cxnId="{D5B1DC61-F411-485A-BDE6-A704BF70DDE5}">
      <dgm:prSet/>
      <dgm:spPr/>
      <dgm:t>
        <a:bodyPr/>
        <a:lstStyle/>
        <a:p>
          <a:endParaRPr lang="cs-CZ"/>
        </a:p>
      </dgm:t>
    </dgm:pt>
    <dgm:pt modelId="{B3410B0E-17B9-4685-A24F-2E327F8777C0}">
      <dgm:prSet/>
      <dgm:spPr/>
      <dgm:t>
        <a:bodyPr/>
        <a:lstStyle/>
        <a:p>
          <a:pPr rtl="0"/>
          <a:r>
            <a:rPr lang="cs-CZ" dirty="0" smtClean="0"/>
            <a:t>vytváření obsahu, který lze prezentovat různými způsoby (například jednodušší vzhled), aniž by došlo ke ztrátě informací nebo struktury</a:t>
          </a:r>
          <a:endParaRPr lang="cs-CZ" dirty="0"/>
        </a:p>
      </dgm:t>
    </dgm:pt>
    <dgm:pt modelId="{DFD5A2E4-9008-42EB-B9E2-3B90C273AE37}" type="parTrans" cxnId="{D5275383-E19A-4512-B98D-5A3BACDE1DE7}">
      <dgm:prSet/>
      <dgm:spPr/>
      <dgm:t>
        <a:bodyPr/>
        <a:lstStyle/>
        <a:p>
          <a:endParaRPr lang="cs-CZ"/>
        </a:p>
      </dgm:t>
    </dgm:pt>
    <dgm:pt modelId="{6EC655F4-8C1F-4BAC-9EBD-8253B62A240A}" type="sibTrans" cxnId="{D5275383-E19A-4512-B98D-5A3BACDE1DE7}">
      <dgm:prSet/>
      <dgm:spPr/>
      <dgm:t>
        <a:bodyPr/>
        <a:lstStyle/>
        <a:p>
          <a:endParaRPr lang="cs-CZ"/>
        </a:p>
      </dgm:t>
    </dgm:pt>
    <dgm:pt modelId="{718E9328-579C-4846-A7F5-BE071DC754A3}">
      <dgm:prSet/>
      <dgm:spPr/>
      <dgm:t>
        <a:bodyPr/>
        <a:lstStyle/>
        <a:p>
          <a:pPr rtl="0"/>
          <a:r>
            <a:rPr lang="cs-CZ" dirty="0" smtClean="0"/>
            <a:t>usnadňování uživatelům slyšet a vidět obsah, včetně odlišení popředí od pozadí</a:t>
          </a:r>
          <a:endParaRPr lang="cs-CZ" dirty="0"/>
        </a:p>
      </dgm:t>
    </dgm:pt>
    <dgm:pt modelId="{47254F9E-4A60-421F-86A4-0F30A5CF9FBE}" type="parTrans" cxnId="{E3607921-E784-4677-AA81-48A0BE86519D}">
      <dgm:prSet/>
      <dgm:spPr/>
      <dgm:t>
        <a:bodyPr/>
        <a:lstStyle/>
        <a:p>
          <a:endParaRPr lang="cs-CZ"/>
        </a:p>
      </dgm:t>
    </dgm:pt>
    <dgm:pt modelId="{260E32E2-41F5-4A15-B308-4D41E69C04FF}" type="sibTrans" cxnId="{E3607921-E784-4677-AA81-48A0BE86519D}">
      <dgm:prSet/>
      <dgm:spPr/>
      <dgm:t>
        <a:bodyPr/>
        <a:lstStyle/>
        <a:p>
          <a:endParaRPr lang="cs-CZ"/>
        </a:p>
      </dgm:t>
    </dgm:pt>
    <dgm:pt modelId="{EEF1709F-E7EA-4E68-9A44-9369C78A6E41}" type="pres">
      <dgm:prSet presAssocID="{9C050E56-355D-469D-B5C7-9D97781F2DC1}" presName="linear" presStyleCnt="0">
        <dgm:presLayoutVars>
          <dgm:dir/>
          <dgm:animLvl val="lvl"/>
          <dgm:resizeHandles val="exact"/>
        </dgm:presLayoutVars>
      </dgm:prSet>
      <dgm:spPr/>
      <dgm:t>
        <a:bodyPr/>
        <a:lstStyle/>
        <a:p>
          <a:endParaRPr lang="sk-SK"/>
        </a:p>
      </dgm:t>
    </dgm:pt>
    <dgm:pt modelId="{C8995640-402D-4A31-A474-FD843383D3DA}" type="pres">
      <dgm:prSet presAssocID="{56D4DF81-37A6-4320-B6D9-34F28B1EDA71}" presName="parentLin" presStyleCnt="0"/>
      <dgm:spPr/>
    </dgm:pt>
    <dgm:pt modelId="{EF2DB3FD-6EA6-4472-8DBB-805FAC0F7340}" type="pres">
      <dgm:prSet presAssocID="{56D4DF81-37A6-4320-B6D9-34F28B1EDA71}" presName="parentLeftMargin" presStyleLbl="node1" presStyleIdx="0" presStyleCnt="1"/>
      <dgm:spPr/>
      <dgm:t>
        <a:bodyPr/>
        <a:lstStyle/>
        <a:p>
          <a:endParaRPr lang="sk-SK"/>
        </a:p>
      </dgm:t>
    </dgm:pt>
    <dgm:pt modelId="{44021E8C-4DE6-4BA9-9D2E-EF48C86B02B3}" type="pres">
      <dgm:prSet presAssocID="{56D4DF81-37A6-4320-B6D9-34F28B1EDA71}" presName="parentText" presStyleLbl="node1" presStyleIdx="0" presStyleCnt="1">
        <dgm:presLayoutVars>
          <dgm:chMax val="0"/>
          <dgm:bulletEnabled val="1"/>
        </dgm:presLayoutVars>
      </dgm:prSet>
      <dgm:spPr/>
      <dgm:t>
        <a:bodyPr/>
        <a:lstStyle/>
        <a:p>
          <a:endParaRPr lang="sk-SK"/>
        </a:p>
      </dgm:t>
    </dgm:pt>
    <dgm:pt modelId="{16C8C521-377A-4686-A224-22363629F129}" type="pres">
      <dgm:prSet presAssocID="{56D4DF81-37A6-4320-B6D9-34F28B1EDA71}" presName="negativeSpace" presStyleCnt="0"/>
      <dgm:spPr/>
    </dgm:pt>
    <dgm:pt modelId="{8D5C8EDF-E79F-43C7-90CF-EDB766B7DA57}" type="pres">
      <dgm:prSet presAssocID="{56D4DF81-37A6-4320-B6D9-34F28B1EDA71}" presName="childText" presStyleLbl="conFgAcc1" presStyleIdx="0" presStyleCnt="1">
        <dgm:presLayoutVars>
          <dgm:bulletEnabled val="1"/>
        </dgm:presLayoutVars>
      </dgm:prSet>
      <dgm:spPr/>
      <dgm:t>
        <a:bodyPr/>
        <a:lstStyle/>
        <a:p>
          <a:endParaRPr lang="sk-SK"/>
        </a:p>
      </dgm:t>
    </dgm:pt>
  </dgm:ptLst>
  <dgm:cxnLst>
    <dgm:cxn modelId="{B893DB98-BBB1-42A3-9780-617EC9B1E2CA}" type="presOf" srcId="{718E9328-579C-4846-A7F5-BE071DC754A3}" destId="{8D5C8EDF-E79F-43C7-90CF-EDB766B7DA57}" srcOrd="0" destOrd="3" presId="urn:microsoft.com/office/officeart/2005/8/layout/list1"/>
    <dgm:cxn modelId="{D3BB43EB-324E-4997-B502-5615C5696AB6}" type="presOf" srcId="{B3410B0E-17B9-4685-A24F-2E327F8777C0}" destId="{8D5C8EDF-E79F-43C7-90CF-EDB766B7DA57}" srcOrd="0" destOrd="2" presId="urn:microsoft.com/office/officeart/2005/8/layout/list1"/>
    <dgm:cxn modelId="{E9B8A2E7-B362-49D6-AB0A-E6AB78972A6D}" srcId="{56D4DF81-37A6-4320-B6D9-34F28B1EDA71}" destId="{93A938F4-BA56-4F11-90DA-3C1D5AEB0C00}" srcOrd="0" destOrd="0" parTransId="{42002168-4A26-41BD-9948-E8DA687A7F43}" sibTransId="{7530B8CF-1A23-426E-B018-27E4C02D6C7E}"/>
    <dgm:cxn modelId="{EE2E435E-1F3B-4992-B4C7-2AE59DB4CE32}" type="presOf" srcId="{45D919F4-02DC-486D-92D1-7C1A71400B67}" destId="{8D5C8EDF-E79F-43C7-90CF-EDB766B7DA57}" srcOrd="0" destOrd="1" presId="urn:microsoft.com/office/officeart/2005/8/layout/list1"/>
    <dgm:cxn modelId="{E3607921-E784-4677-AA81-48A0BE86519D}" srcId="{56D4DF81-37A6-4320-B6D9-34F28B1EDA71}" destId="{718E9328-579C-4846-A7F5-BE071DC754A3}" srcOrd="3" destOrd="0" parTransId="{47254F9E-4A60-421F-86A4-0F30A5CF9FBE}" sibTransId="{260E32E2-41F5-4A15-B308-4D41E69C04FF}"/>
    <dgm:cxn modelId="{6EF2A276-955B-4DF8-82CA-98B4B826C84A}" type="presOf" srcId="{56D4DF81-37A6-4320-B6D9-34F28B1EDA71}" destId="{44021E8C-4DE6-4BA9-9D2E-EF48C86B02B3}" srcOrd="1" destOrd="0" presId="urn:microsoft.com/office/officeart/2005/8/layout/list1"/>
    <dgm:cxn modelId="{5DD53266-2FFF-4D38-96AE-59E24CDCCB13}" srcId="{9C050E56-355D-469D-B5C7-9D97781F2DC1}" destId="{56D4DF81-37A6-4320-B6D9-34F28B1EDA71}" srcOrd="0" destOrd="0" parTransId="{255E1D04-E43B-47B1-9BA3-15546E30A252}" sibTransId="{4511E70E-9C7D-4A58-A0EC-A7B3787F0952}"/>
    <dgm:cxn modelId="{D5275383-E19A-4512-B98D-5A3BACDE1DE7}" srcId="{56D4DF81-37A6-4320-B6D9-34F28B1EDA71}" destId="{B3410B0E-17B9-4685-A24F-2E327F8777C0}" srcOrd="2" destOrd="0" parTransId="{DFD5A2E4-9008-42EB-B9E2-3B90C273AE37}" sibTransId="{6EC655F4-8C1F-4BAC-9EBD-8253B62A240A}"/>
    <dgm:cxn modelId="{555DDED2-D760-4A54-A183-377FA3E49C93}" type="presOf" srcId="{93A938F4-BA56-4F11-90DA-3C1D5AEB0C00}" destId="{8D5C8EDF-E79F-43C7-90CF-EDB766B7DA57}" srcOrd="0" destOrd="0" presId="urn:microsoft.com/office/officeart/2005/8/layout/list1"/>
    <dgm:cxn modelId="{7D777DDD-0251-4C2E-93D9-DD3541FC14BC}" type="presOf" srcId="{9C050E56-355D-469D-B5C7-9D97781F2DC1}" destId="{EEF1709F-E7EA-4E68-9A44-9369C78A6E41}" srcOrd="0" destOrd="0" presId="urn:microsoft.com/office/officeart/2005/8/layout/list1"/>
    <dgm:cxn modelId="{D5B1DC61-F411-485A-BDE6-A704BF70DDE5}" srcId="{56D4DF81-37A6-4320-B6D9-34F28B1EDA71}" destId="{45D919F4-02DC-486D-92D1-7C1A71400B67}" srcOrd="1" destOrd="0" parTransId="{AFF4C8B8-C4E9-450B-A4F9-170A63D18AFD}" sibTransId="{D9FDEFAC-277F-47F5-83ED-7F2F7F1FF35B}"/>
    <dgm:cxn modelId="{2F4DA8EB-3A2C-4CE1-9D43-5FF25AFBB8C5}" type="presOf" srcId="{56D4DF81-37A6-4320-B6D9-34F28B1EDA71}" destId="{EF2DB3FD-6EA6-4472-8DBB-805FAC0F7340}" srcOrd="0" destOrd="0" presId="urn:microsoft.com/office/officeart/2005/8/layout/list1"/>
    <dgm:cxn modelId="{9665E838-D06F-4F96-B6D2-76A946C96535}" type="presParOf" srcId="{EEF1709F-E7EA-4E68-9A44-9369C78A6E41}" destId="{C8995640-402D-4A31-A474-FD843383D3DA}" srcOrd="0" destOrd="0" presId="urn:microsoft.com/office/officeart/2005/8/layout/list1"/>
    <dgm:cxn modelId="{C0EEDDA9-D6F6-4B69-9671-2447812B618F}" type="presParOf" srcId="{C8995640-402D-4A31-A474-FD843383D3DA}" destId="{EF2DB3FD-6EA6-4472-8DBB-805FAC0F7340}" srcOrd="0" destOrd="0" presId="urn:microsoft.com/office/officeart/2005/8/layout/list1"/>
    <dgm:cxn modelId="{B7C5EB77-206B-46E0-A759-1EE9CEE7A634}" type="presParOf" srcId="{C8995640-402D-4A31-A474-FD843383D3DA}" destId="{44021E8C-4DE6-4BA9-9D2E-EF48C86B02B3}" srcOrd="1" destOrd="0" presId="urn:microsoft.com/office/officeart/2005/8/layout/list1"/>
    <dgm:cxn modelId="{9FFF954A-8C86-49E9-B0DB-B28106D63CB3}" type="presParOf" srcId="{EEF1709F-E7EA-4E68-9A44-9369C78A6E41}" destId="{16C8C521-377A-4686-A224-22363629F129}" srcOrd="1" destOrd="0" presId="urn:microsoft.com/office/officeart/2005/8/layout/list1"/>
    <dgm:cxn modelId="{436338D2-9249-43F6-BAB4-23A1FD5C7A4E}" type="presParOf" srcId="{EEF1709F-E7EA-4E68-9A44-9369C78A6E41}" destId="{8D5C8EDF-E79F-43C7-90CF-EDB766B7DA57}"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82A276-5EAC-44D5-BA6E-F0594F3E2909}" type="doc">
      <dgm:prSet loTypeId="urn:microsoft.com/office/officeart/2005/8/layout/list1" loCatId="list" qsTypeId="urn:microsoft.com/office/officeart/2005/8/quickstyle/3d3" qsCatId="3D" csTypeId="urn:microsoft.com/office/officeart/2005/8/colors/accent0_3" csCatId="mainScheme"/>
      <dgm:spPr/>
      <dgm:t>
        <a:bodyPr/>
        <a:lstStyle/>
        <a:p>
          <a:endParaRPr lang="cs-CZ"/>
        </a:p>
      </dgm:t>
    </dgm:pt>
    <dgm:pt modelId="{AA19BC28-369F-4EA3-BA14-77384A02D700}">
      <dgm:prSet/>
      <dgm:spPr/>
      <dgm:t>
        <a:bodyPr/>
        <a:lstStyle/>
        <a:p>
          <a:pPr rtl="0"/>
          <a:r>
            <a:rPr lang="cs-CZ" dirty="0" smtClean="0"/>
            <a:t>Ovladatelnost:</a:t>
          </a:r>
          <a:endParaRPr lang="cs-CZ" dirty="0"/>
        </a:p>
      </dgm:t>
    </dgm:pt>
    <dgm:pt modelId="{5490528B-0CF8-47B2-857E-B8FFC3498F80}" type="parTrans" cxnId="{310EAE06-934F-4C93-80F3-11C29979E169}">
      <dgm:prSet/>
      <dgm:spPr/>
      <dgm:t>
        <a:bodyPr/>
        <a:lstStyle/>
        <a:p>
          <a:endParaRPr lang="cs-CZ"/>
        </a:p>
      </dgm:t>
    </dgm:pt>
    <dgm:pt modelId="{ABD57148-5B2F-40FC-A695-E3BB167C83E5}" type="sibTrans" cxnId="{310EAE06-934F-4C93-80F3-11C29979E169}">
      <dgm:prSet/>
      <dgm:spPr/>
      <dgm:t>
        <a:bodyPr/>
        <a:lstStyle/>
        <a:p>
          <a:endParaRPr lang="cs-CZ"/>
        </a:p>
      </dgm:t>
    </dgm:pt>
    <dgm:pt modelId="{A96C85BE-9B3C-4819-B3CF-26969F193CB8}">
      <dgm:prSet/>
      <dgm:spPr/>
      <dgm:t>
        <a:bodyPr/>
        <a:lstStyle/>
        <a:p>
          <a:pPr rtl="0"/>
          <a:r>
            <a:rPr lang="cs-CZ" dirty="0" smtClean="0"/>
            <a:t>dostupnost kontroly všech funkcí z klávesnice</a:t>
          </a:r>
          <a:endParaRPr lang="cs-CZ" dirty="0"/>
        </a:p>
      </dgm:t>
    </dgm:pt>
    <dgm:pt modelId="{D71ACA2D-C9EF-4273-B3A1-6F697E044349}" type="parTrans" cxnId="{E374109A-AEC8-4708-85DA-E1219766D088}">
      <dgm:prSet/>
      <dgm:spPr/>
      <dgm:t>
        <a:bodyPr/>
        <a:lstStyle/>
        <a:p>
          <a:endParaRPr lang="cs-CZ"/>
        </a:p>
      </dgm:t>
    </dgm:pt>
    <dgm:pt modelId="{1E36E1C2-E630-4087-AE72-9ED1C969038F}" type="sibTrans" cxnId="{E374109A-AEC8-4708-85DA-E1219766D088}">
      <dgm:prSet/>
      <dgm:spPr/>
      <dgm:t>
        <a:bodyPr/>
        <a:lstStyle/>
        <a:p>
          <a:endParaRPr lang="cs-CZ"/>
        </a:p>
      </dgm:t>
    </dgm:pt>
    <dgm:pt modelId="{4EA60534-6964-43C5-8A84-7EC596552201}">
      <dgm:prSet/>
      <dgm:spPr/>
      <dgm:t>
        <a:bodyPr/>
        <a:lstStyle/>
        <a:p>
          <a:pPr rtl="0"/>
          <a:r>
            <a:rPr lang="cs-CZ" dirty="0" smtClean="0"/>
            <a:t>poskytování dostatku času uživatelům na přečtení a použití obsahu</a:t>
          </a:r>
          <a:endParaRPr lang="cs-CZ" dirty="0"/>
        </a:p>
      </dgm:t>
    </dgm:pt>
    <dgm:pt modelId="{2E17AAED-86AD-4A90-ABED-777CCA3BA0D9}" type="parTrans" cxnId="{2D228350-7CD3-4BE8-B0E6-F73259E891C3}">
      <dgm:prSet/>
      <dgm:spPr/>
      <dgm:t>
        <a:bodyPr/>
        <a:lstStyle/>
        <a:p>
          <a:endParaRPr lang="cs-CZ"/>
        </a:p>
      </dgm:t>
    </dgm:pt>
    <dgm:pt modelId="{7DD365CB-95C6-4F9C-AAEC-1EB79CB8ED55}" type="sibTrans" cxnId="{2D228350-7CD3-4BE8-B0E6-F73259E891C3}">
      <dgm:prSet/>
      <dgm:spPr/>
      <dgm:t>
        <a:bodyPr/>
        <a:lstStyle/>
        <a:p>
          <a:endParaRPr lang="cs-CZ"/>
        </a:p>
      </dgm:t>
    </dgm:pt>
    <dgm:pt modelId="{611C3010-0D1A-4958-B92E-075DFDB6E38C}">
      <dgm:prSet/>
      <dgm:spPr/>
      <dgm:t>
        <a:bodyPr/>
        <a:lstStyle/>
        <a:p>
          <a:pPr rtl="0"/>
          <a:r>
            <a:rPr lang="cs-CZ" dirty="0" smtClean="0"/>
            <a:t>nevytváření obsahu, o němž je známo, že způsobuje záchvaty</a:t>
          </a:r>
          <a:endParaRPr lang="cs-CZ" dirty="0"/>
        </a:p>
      </dgm:t>
    </dgm:pt>
    <dgm:pt modelId="{4A10CF64-4718-46D0-BDB4-7735B1940A0B}" type="parTrans" cxnId="{D9BF5A61-C5DC-4134-98A9-37DE11123EA7}">
      <dgm:prSet/>
      <dgm:spPr/>
      <dgm:t>
        <a:bodyPr/>
        <a:lstStyle/>
        <a:p>
          <a:endParaRPr lang="cs-CZ"/>
        </a:p>
      </dgm:t>
    </dgm:pt>
    <dgm:pt modelId="{C63E4766-6570-4E7D-B7B0-BEBCE0EA9A1E}" type="sibTrans" cxnId="{D9BF5A61-C5DC-4134-98A9-37DE11123EA7}">
      <dgm:prSet/>
      <dgm:spPr/>
      <dgm:t>
        <a:bodyPr/>
        <a:lstStyle/>
        <a:p>
          <a:endParaRPr lang="cs-CZ"/>
        </a:p>
      </dgm:t>
    </dgm:pt>
    <dgm:pt modelId="{C4E35F9C-1819-4A3D-9FF3-7F9B2FA453A0}">
      <dgm:prSet/>
      <dgm:spPr/>
      <dgm:t>
        <a:bodyPr/>
        <a:lstStyle/>
        <a:p>
          <a:pPr rtl="0"/>
          <a:r>
            <a:rPr lang="cs-CZ" dirty="0" smtClean="0"/>
            <a:t>usnadnění uživatelům navigace, hledání obsahu a zjišťování, kde se nacházejí</a:t>
          </a:r>
          <a:endParaRPr lang="cs-CZ" dirty="0"/>
        </a:p>
      </dgm:t>
    </dgm:pt>
    <dgm:pt modelId="{18B345BB-9690-449B-A961-2003E8933724}" type="parTrans" cxnId="{BACED1EB-F76A-4D60-83AD-F100CDFA4CF5}">
      <dgm:prSet/>
      <dgm:spPr/>
      <dgm:t>
        <a:bodyPr/>
        <a:lstStyle/>
        <a:p>
          <a:endParaRPr lang="cs-CZ"/>
        </a:p>
      </dgm:t>
    </dgm:pt>
    <dgm:pt modelId="{86D10A76-F9EC-469C-8C72-1B5AA8D9391D}" type="sibTrans" cxnId="{BACED1EB-F76A-4D60-83AD-F100CDFA4CF5}">
      <dgm:prSet/>
      <dgm:spPr/>
      <dgm:t>
        <a:bodyPr/>
        <a:lstStyle/>
        <a:p>
          <a:endParaRPr lang="cs-CZ"/>
        </a:p>
      </dgm:t>
    </dgm:pt>
    <dgm:pt modelId="{5C37E53B-E8D0-4FCD-ABAE-C488B5074511}" type="pres">
      <dgm:prSet presAssocID="{7482A276-5EAC-44D5-BA6E-F0594F3E2909}" presName="linear" presStyleCnt="0">
        <dgm:presLayoutVars>
          <dgm:dir/>
          <dgm:animLvl val="lvl"/>
          <dgm:resizeHandles val="exact"/>
        </dgm:presLayoutVars>
      </dgm:prSet>
      <dgm:spPr/>
      <dgm:t>
        <a:bodyPr/>
        <a:lstStyle/>
        <a:p>
          <a:endParaRPr lang="sk-SK"/>
        </a:p>
      </dgm:t>
    </dgm:pt>
    <dgm:pt modelId="{8F6573D9-7603-41E7-ABF9-3522D08E3FCA}" type="pres">
      <dgm:prSet presAssocID="{AA19BC28-369F-4EA3-BA14-77384A02D700}" presName="parentLin" presStyleCnt="0"/>
      <dgm:spPr/>
    </dgm:pt>
    <dgm:pt modelId="{8026D65D-2F2E-43E2-B493-DE1CB9F5AC15}" type="pres">
      <dgm:prSet presAssocID="{AA19BC28-369F-4EA3-BA14-77384A02D700}" presName="parentLeftMargin" presStyleLbl="node1" presStyleIdx="0" presStyleCnt="1"/>
      <dgm:spPr/>
      <dgm:t>
        <a:bodyPr/>
        <a:lstStyle/>
        <a:p>
          <a:endParaRPr lang="sk-SK"/>
        </a:p>
      </dgm:t>
    </dgm:pt>
    <dgm:pt modelId="{33F1CB52-7DCD-422C-AD2C-99F13B92D92F}" type="pres">
      <dgm:prSet presAssocID="{AA19BC28-369F-4EA3-BA14-77384A02D700}" presName="parentText" presStyleLbl="node1" presStyleIdx="0" presStyleCnt="1">
        <dgm:presLayoutVars>
          <dgm:chMax val="0"/>
          <dgm:bulletEnabled val="1"/>
        </dgm:presLayoutVars>
      </dgm:prSet>
      <dgm:spPr/>
      <dgm:t>
        <a:bodyPr/>
        <a:lstStyle/>
        <a:p>
          <a:endParaRPr lang="sk-SK"/>
        </a:p>
      </dgm:t>
    </dgm:pt>
    <dgm:pt modelId="{6616681A-5BFE-4916-8987-A35FA5FD13F5}" type="pres">
      <dgm:prSet presAssocID="{AA19BC28-369F-4EA3-BA14-77384A02D700}" presName="negativeSpace" presStyleCnt="0"/>
      <dgm:spPr/>
    </dgm:pt>
    <dgm:pt modelId="{F0619164-9AE4-4C6C-84B2-5D80AE9CE088}" type="pres">
      <dgm:prSet presAssocID="{AA19BC28-369F-4EA3-BA14-77384A02D700}" presName="childText" presStyleLbl="conFgAcc1" presStyleIdx="0" presStyleCnt="1">
        <dgm:presLayoutVars>
          <dgm:bulletEnabled val="1"/>
        </dgm:presLayoutVars>
      </dgm:prSet>
      <dgm:spPr/>
      <dgm:t>
        <a:bodyPr/>
        <a:lstStyle/>
        <a:p>
          <a:endParaRPr lang="sk-SK"/>
        </a:p>
      </dgm:t>
    </dgm:pt>
  </dgm:ptLst>
  <dgm:cxnLst>
    <dgm:cxn modelId="{310EAE06-934F-4C93-80F3-11C29979E169}" srcId="{7482A276-5EAC-44D5-BA6E-F0594F3E2909}" destId="{AA19BC28-369F-4EA3-BA14-77384A02D700}" srcOrd="0" destOrd="0" parTransId="{5490528B-0CF8-47B2-857E-B8FFC3498F80}" sibTransId="{ABD57148-5B2F-40FC-A695-E3BB167C83E5}"/>
    <dgm:cxn modelId="{3D89E2E4-9639-4345-B37C-C1A5EFA6B2D9}" type="presOf" srcId="{611C3010-0D1A-4958-B92E-075DFDB6E38C}" destId="{F0619164-9AE4-4C6C-84B2-5D80AE9CE088}" srcOrd="0" destOrd="2" presId="urn:microsoft.com/office/officeart/2005/8/layout/list1"/>
    <dgm:cxn modelId="{E374109A-AEC8-4708-85DA-E1219766D088}" srcId="{AA19BC28-369F-4EA3-BA14-77384A02D700}" destId="{A96C85BE-9B3C-4819-B3CF-26969F193CB8}" srcOrd="0" destOrd="0" parTransId="{D71ACA2D-C9EF-4273-B3A1-6F697E044349}" sibTransId="{1E36E1C2-E630-4087-AE72-9ED1C969038F}"/>
    <dgm:cxn modelId="{D9BF5A61-C5DC-4134-98A9-37DE11123EA7}" srcId="{AA19BC28-369F-4EA3-BA14-77384A02D700}" destId="{611C3010-0D1A-4958-B92E-075DFDB6E38C}" srcOrd="2" destOrd="0" parTransId="{4A10CF64-4718-46D0-BDB4-7735B1940A0B}" sibTransId="{C63E4766-6570-4E7D-B7B0-BEBCE0EA9A1E}"/>
    <dgm:cxn modelId="{53E7370C-90BE-4026-8137-312D7BFD879D}" type="presOf" srcId="{A96C85BE-9B3C-4819-B3CF-26969F193CB8}" destId="{F0619164-9AE4-4C6C-84B2-5D80AE9CE088}" srcOrd="0" destOrd="0" presId="urn:microsoft.com/office/officeart/2005/8/layout/list1"/>
    <dgm:cxn modelId="{6743AD45-A589-48B9-8742-466B8F4835EB}" type="presOf" srcId="{AA19BC28-369F-4EA3-BA14-77384A02D700}" destId="{33F1CB52-7DCD-422C-AD2C-99F13B92D92F}" srcOrd="1" destOrd="0" presId="urn:microsoft.com/office/officeart/2005/8/layout/list1"/>
    <dgm:cxn modelId="{80B93DD3-82AB-48E9-8675-EE463402062C}" type="presOf" srcId="{4EA60534-6964-43C5-8A84-7EC596552201}" destId="{F0619164-9AE4-4C6C-84B2-5D80AE9CE088}" srcOrd="0" destOrd="1" presId="urn:microsoft.com/office/officeart/2005/8/layout/list1"/>
    <dgm:cxn modelId="{2D228350-7CD3-4BE8-B0E6-F73259E891C3}" srcId="{AA19BC28-369F-4EA3-BA14-77384A02D700}" destId="{4EA60534-6964-43C5-8A84-7EC596552201}" srcOrd="1" destOrd="0" parTransId="{2E17AAED-86AD-4A90-ABED-777CCA3BA0D9}" sibTransId="{7DD365CB-95C6-4F9C-AAEC-1EB79CB8ED55}"/>
    <dgm:cxn modelId="{DB604CCA-06CA-4FA0-A3C7-149248996BD5}" type="presOf" srcId="{7482A276-5EAC-44D5-BA6E-F0594F3E2909}" destId="{5C37E53B-E8D0-4FCD-ABAE-C488B5074511}" srcOrd="0" destOrd="0" presId="urn:microsoft.com/office/officeart/2005/8/layout/list1"/>
    <dgm:cxn modelId="{B1918014-6C8B-4A7B-B047-5732AF8D44CB}" type="presOf" srcId="{C4E35F9C-1819-4A3D-9FF3-7F9B2FA453A0}" destId="{F0619164-9AE4-4C6C-84B2-5D80AE9CE088}" srcOrd="0" destOrd="3" presId="urn:microsoft.com/office/officeart/2005/8/layout/list1"/>
    <dgm:cxn modelId="{DEE03E27-851D-4F12-A4F9-5622AD1A9152}" type="presOf" srcId="{AA19BC28-369F-4EA3-BA14-77384A02D700}" destId="{8026D65D-2F2E-43E2-B493-DE1CB9F5AC15}" srcOrd="0" destOrd="0" presId="urn:microsoft.com/office/officeart/2005/8/layout/list1"/>
    <dgm:cxn modelId="{BACED1EB-F76A-4D60-83AD-F100CDFA4CF5}" srcId="{AA19BC28-369F-4EA3-BA14-77384A02D700}" destId="{C4E35F9C-1819-4A3D-9FF3-7F9B2FA453A0}" srcOrd="3" destOrd="0" parTransId="{18B345BB-9690-449B-A961-2003E8933724}" sibTransId="{86D10A76-F9EC-469C-8C72-1B5AA8D9391D}"/>
    <dgm:cxn modelId="{520D39B5-4122-4035-8230-72C4CF12C20D}" type="presParOf" srcId="{5C37E53B-E8D0-4FCD-ABAE-C488B5074511}" destId="{8F6573D9-7603-41E7-ABF9-3522D08E3FCA}" srcOrd="0" destOrd="0" presId="urn:microsoft.com/office/officeart/2005/8/layout/list1"/>
    <dgm:cxn modelId="{E152AB87-16A7-4C16-9DB3-C2F2B6C38CB9}" type="presParOf" srcId="{8F6573D9-7603-41E7-ABF9-3522D08E3FCA}" destId="{8026D65D-2F2E-43E2-B493-DE1CB9F5AC15}" srcOrd="0" destOrd="0" presId="urn:microsoft.com/office/officeart/2005/8/layout/list1"/>
    <dgm:cxn modelId="{152B0524-67B3-4F4A-95D4-F5E962586B6C}" type="presParOf" srcId="{8F6573D9-7603-41E7-ABF9-3522D08E3FCA}" destId="{33F1CB52-7DCD-422C-AD2C-99F13B92D92F}" srcOrd="1" destOrd="0" presId="urn:microsoft.com/office/officeart/2005/8/layout/list1"/>
    <dgm:cxn modelId="{D5F8FD4F-0DD5-4742-BA29-26434749EEBA}" type="presParOf" srcId="{5C37E53B-E8D0-4FCD-ABAE-C488B5074511}" destId="{6616681A-5BFE-4916-8987-A35FA5FD13F5}" srcOrd="1" destOrd="0" presId="urn:microsoft.com/office/officeart/2005/8/layout/list1"/>
    <dgm:cxn modelId="{49510373-8557-46F4-9EFB-6279DA35EB98}" type="presParOf" srcId="{5C37E53B-E8D0-4FCD-ABAE-C488B5074511}" destId="{F0619164-9AE4-4C6C-84B2-5D80AE9CE088}"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B6D39EB-E1D0-414D-8C6B-481AED6FACB7}" type="doc">
      <dgm:prSet loTypeId="urn:microsoft.com/office/officeart/2005/8/layout/list1" loCatId="list" qsTypeId="urn:microsoft.com/office/officeart/2005/8/quickstyle/3d3" qsCatId="3D" csTypeId="urn:microsoft.com/office/officeart/2005/8/colors/accent0_3" csCatId="mainScheme"/>
      <dgm:spPr/>
      <dgm:t>
        <a:bodyPr/>
        <a:lstStyle/>
        <a:p>
          <a:endParaRPr lang="cs-CZ"/>
        </a:p>
      </dgm:t>
    </dgm:pt>
    <dgm:pt modelId="{BCEACABC-6062-4229-B90C-C44CDE8A8213}">
      <dgm:prSet/>
      <dgm:spPr/>
      <dgm:t>
        <a:bodyPr/>
        <a:lstStyle/>
        <a:p>
          <a:pPr rtl="0"/>
          <a:r>
            <a:rPr lang="cs-CZ" dirty="0" smtClean="0"/>
            <a:t>Srozumitelnost</a:t>
          </a:r>
          <a:endParaRPr lang="cs-CZ" dirty="0"/>
        </a:p>
      </dgm:t>
    </dgm:pt>
    <dgm:pt modelId="{ACFF1A8E-7538-4FED-B288-46253C43A4FB}" type="parTrans" cxnId="{308F17D5-EEBA-4E33-8846-274D4813E1FC}">
      <dgm:prSet/>
      <dgm:spPr/>
      <dgm:t>
        <a:bodyPr/>
        <a:lstStyle/>
        <a:p>
          <a:endParaRPr lang="cs-CZ"/>
        </a:p>
      </dgm:t>
    </dgm:pt>
    <dgm:pt modelId="{3680F40F-5B94-4380-9472-4207240CA0B5}" type="sibTrans" cxnId="{308F17D5-EEBA-4E33-8846-274D4813E1FC}">
      <dgm:prSet/>
      <dgm:spPr/>
      <dgm:t>
        <a:bodyPr/>
        <a:lstStyle/>
        <a:p>
          <a:endParaRPr lang="cs-CZ"/>
        </a:p>
      </dgm:t>
    </dgm:pt>
    <dgm:pt modelId="{20318E13-3929-4875-8B47-F8C04D040C90}">
      <dgm:prSet/>
      <dgm:spPr/>
      <dgm:t>
        <a:bodyPr/>
        <a:lstStyle/>
        <a:p>
          <a:pPr rtl="0"/>
          <a:r>
            <a:rPr lang="cs-CZ" dirty="0" smtClean="0"/>
            <a:t>vytváření čitelného a srozumitelného textový obsahu</a:t>
          </a:r>
          <a:endParaRPr lang="cs-CZ" dirty="0"/>
        </a:p>
      </dgm:t>
    </dgm:pt>
    <dgm:pt modelId="{B1FD04F8-5187-4ED5-B317-294A64C25852}" type="parTrans" cxnId="{09A19060-91A5-4278-AF17-C938F53AB5C4}">
      <dgm:prSet/>
      <dgm:spPr/>
      <dgm:t>
        <a:bodyPr/>
        <a:lstStyle/>
        <a:p>
          <a:endParaRPr lang="cs-CZ"/>
        </a:p>
      </dgm:t>
    </dgm:pt>
    <dgm:pt modelId="{F60E5859-7A62-4D13-8D11-909695A701E2}" type="sibTrans" cxnId="{09A19060-91A5-4278-AF17-C938F53AB5C4}">
      <dgm:prSet/>
      <dgm:spPr/>
      <dgm:t>
        <a:bodyPr/>
        <a:lstStyle/>
        <a:p>
          <a:endParaRPr lang="cs-CZ"/>
        </a:p>
      </dgm:t>
    </dgm:pt>
    <dgm:pt modelId="{7883D9EB-4607-44F9-8C9B-A73108EE8EA9}">
      <dgm:prSet/>
      <dgm:spPr/>
      <dgm:t>
        <a:bodyPr/>
        <a:lstStyle/>
        <a:p>
          <a:pPr rtl="0"/>
          <a:r>
            <a:rPr lang="cs-CZ" dirty="0" smtClean="0"/>
            <a:t>vytváření webových stránek, které se objevují a působí předvídatelným způsobem</a:t>
          </a:r>
          <a:endParaRPr lang="cs-CZ" dirty="0"/>
        </a:p>
      </dgm:t>
    </dgm:pt>
    <dgm:pt modelId="{BDDAC092-B3A8-4244-9927-E27CEE7B05B2}" type="parTrans" cxnId="{8D232D0A-3D9E-4CD4-8ED7-3CB312D6DF4A}">
      <dgm:prSet/>
      <dgm:spPr/>
      <dgm:t>
        <a:bodyPr/>
        <a:lstStyle/>
        <a:p>
          <a:endParaRPr lang="cs-CZ"/>
        </a:p>
      </dgm:t>
    </dgm:pt>
    <dgm:pt modelId="{1C2634F2-BD73-4283-B0BA-5D2C0E428F80}" type="sibTrans" cxnId="{8D232D0A-3D9E-4CD4-8ED7-3CB312D6DF4A}">
      <dgm:prSet/>
      <dgm:spPr/>
      <dgm:t>
        <a:bodyPr/>
        <a:lstStyle/>
        <a:p>
          <a:endParaRPr lang="cs-CZ"/>
        </a:p>
      </dgm:t>
    </dgm:pt>
    <dgm:pt modelId="{2ABD97BC-000B-48DD-BE5E-72AC0A05A080}">
      <dgm:prSet/>
      <dgm:spPr/>
      <dgm:t>
        <a:bodyPr/>
        <a:lstStyle/>
        <a:p>
          <a:pPr rtl="0"/>
          <a:r>
            <a:rPr lang="cs-CZ" dirty="0" smtClean="0"/>
            <a:t>pomoc uživatelům vyvarovat se chyb a opravovat chyby</a:t>
          </a:r>
          <a:endParaRPr lang="cs-CZ" dirty="0"/>
        </a:p>
      </dgm:t>
    </dgm:pt>
    <dgm:pt modelId="{7BA96C40-F277-4E54-84F1-2FAB6CF9DED9}" type="parTrans" cxnId="{0835854D-6F05-4B88-9816-7EBB128394F2}">
      <dgm:prSet/>
      <dgm:spPr/>
      <dgm:t>
        <a:bodyPr/>
        <a:lstStyle/>
        <a:p>
          <a:endParaRPr lang="cs-CZ"/>
        </a:p>
      </dgm:t>
    </dgm:pt>
    <dgm:pt modelId="{4FC47B5A-9779-4F67-87C4-4ABE3BD202E5}" type="sibTrans" cxnId="{0835854D-6F05-4B88-9816-7EBB128394F2}">
      <dgm:prSet/>
      <dgm:spPr/>
      <dgm:t>
        <a:bodyPr/>
        <a:lstStyle/>
        <a:p>
          <a:endParaRPr lang="cs-CZ"/>
        </a:p>
      </dgm:t>
    </dgm:pt>
    <dgm:pt modelId="{1094FD1E-D8F8-4C3E-8409-A12C0C0696FD}">
      <dgm:prSet/>
      <dgm:spPr/>
      <dgm:t>
        <a:bodyPr/>
        <a:lstStyle/>
        <a:p>
          <a:pPr rtl="0"/>
          <a:r>
            <a:rPr lang="cs-CZ" dirty="0" smtClean="0"/>
            <a:t>Robustnost</a:t>
          </a:r>
          <a:endParaRPr lang="cs-CZ" dirty="0"/>
        </a:p>
      </dgm:t>
    </dgm:pt>
    <dgm:pt modelId="{D178A3A2-BF27-4A3E-AFAE-C3A431F34CC2}" type="parTrans" cxnId="{DF969B91-B8DB-4429-99C0-5E95FE80081C}">
      <dgm:prSet/>
      <dgm:spPr/>
      <dgm:t>
        <a:bodyPr/>
        <a:lstStyle/>
        <a:p>
          <a:endParaRPr lang="cs-CZ"/>
        </a:p>
      </dgm:t>
    </dgm:pt>
    <dgm:pt modelId="{809B335B-172F-44CA-8B34-D3303C704D23}" type="sibTrans" cxnId="{DF969B91-B8DB-4429-99C0-5E95FE80081C}">
      <dgm:prSet/>
      <dgm:spPr/>
      <dgm:t>
        <a:bodyPr/>
        <a:lstStyle/>
        <a:p>
          <a:endParaRPr lang="cs-CZ"/>
        </a:p>
      </dgm:t>
    </dgm:pt>
    <dgm:pt modelId="{6C036A9A-9E17-4059-86E1-18B381B8656D}">
      <dgm:prSet/>
      <dgm:spPr/>
      <dgm:t>
        <a:bodyPr/>
        <a:lstStyle/>
        <a:p>
          <a:pPr rtl="0"/>
          <a:r>
            <a:rPr lang="cs-CZ" dirty="0" smtClean="0"/>
            <a:t>maximalizace kompatibility se současnými i budoucími uživatelskými agenty, včetně podpůrných technologií (</a:t>
          </a:r>
          <a:r>
            <a:rPr lang="cs-CZ" dirty="0" err="1" smtClean="0"/>
            <a:t>asistivních</a:t>
          </a:r>
          <a:r>
            <a:rPr lang="cs-CZ" dirty="0" smtClean="0"/>
            <a:t> technologií)</a:t>
          </a:r>
          <a:endParaRPr lang="cs-CZ" dirty="0"/>
        </a:p>
      </dgm:t>
    </dgm:pt>
    <dgm:pt modelId="{48A9847B-7200-4830-960E-6069D58A4772}" type="parTrans" cxnId="{A91D9FE8-97AA-4CB1-B61A-9C4C82891F08}">
      <dgm:prSet/>
      <dgm:spPr/>
      <dgm:t>
        <a:bodyPr/>
        <a:lstStyle/>
        <a:p>
          <a:endParaRPr lang="cs-CZ"/>
        </a:p>
      </dgm:t>
    </dgm:pt>
    <dgm:pt modelId="{54B28784-7729-42C6-92D3-250A4B7ABFA5}" type="sibTrans" cxnId="{A91D9FE8-97AA-4CB1-B61A-9C4C82891F08}">
      <dgm:prSet/>
      <dgm:spPr/>
      <dgm:t>
        <a:bodyPr/>
        <a:lstStyle/>
        <a:p>
          <a:endParaRPr lang="cs-CZ"/>
        </a:p>
      </dgm:t>
    </dgm:pt>
    <dgm:pt modelId="{23DF15CE-ABA4-4331-92BB-2736101F3633}" type="pres">
      <dgm:prSet presAssocID="{0B6D39EB-E1D0-414D-8C6B-481AED6FACB7}" presName="linear" presStyleCnt="0">
        <dgm:presLayoutVars>
          <dgm:dir/>
          <dgm:animLvl val="lvl"/>
          <dgm:resizeHandles val="exact"/>
        </dgm:presLayoutVars>
      </dgm:prSet>
      <dgm:spPr/>
      <dgm:t>
        <a:bodyPr/>
        <a:lstStyle/>
        <a:p>
          <a:endParaRPr lang="sk-SK"/>
        </a:p>
      </dgm:t>
    </dgm:pt>
    <dgm:pt modelId="{B8FBD411-A4AF-430F-99B5-26D53BE9BA19}" type="pres">
      <dgm:prSet presAssocID="{BCEACABC-6062-4229-B90C-C44CDE8A8213}" presName="parentLin" presStyleCnt="0"/>
      <dgm:spPr/>
    </dgm:pt>
    <dgm:pt modelId="{6D765730-AC12-4F16-BED1-B5B26727D869}" type="pres">
      <dgm:prSet presAssocID="{BCEACABC-6062-4229-B90C-C44CDE8A8213}" presName="parentLeftMargin" presStyleLbl="node1" presStyleIdx="0" presStyleCnt="2"/>
      <dgm:spPr/>
      <dgm:t>
        <a:bodyPr/>
        <a:lstStyle/>
        <a:p>
          <a:endParaRPr lang="sk-SK"/>
        </a:p>
      </dgm:t>
    </dgm:pt>
    <dgm:pt modelId="{3826966E-63DA-4156-B12C-41BFF5D4E036}" type="pres">
      <dgm:prSet presAssocID="{BCEACABC-6062-4229-B90C-C44CDE8A8213}" presName="parentText" presStyleLbl="node1" presStyleIdx="0" presStyleCnt="2">
        <dgm:presLayoutVars>
          <dgm:chMax val="0"/>
          <dgm:bulletEnabled val="1"/>
        </dgm:presLayoutVars>
      </dgm:prSet>
      <dgm:spPr/>
      <dgm:t>
        <a:bodyPr/>
        <a:lstStyle/>
        <a:p>
          <a:endParaRPr lang="sk-SK"/>
        </a:p>
      </dgm:t>
    </dgm:pt>
    <dgm:pt modelId="{71A82C4E-D60F-4707-8EAF-A53ACAD22F09}" type="pres">
      <dgm:prSet presAssocID="{BCEACABC-6062-4229-B90C-C44CDE8A8213}" presName="negativeSpace" presStyleCnt="0"/>
      <dgm:spPr/>
    </dgm:pt>
    <dgm:pt modelId="{24D38F8C-B7D6-470D-A5E6-556A7E9846E6}" type="pres">
      <dgm:prSet presAssocID="{BCEACABC-6062-4229-B90C-C44CDE8A8213}" presName="childText" presStyleLbl="conFgAcc1" presStyleIdx="0" presStyleCnt="2">
        <dgm:presLayoutVars>
          <dgm:bulletEnabled val="1"/>
        </dgm:presLayoutVars>
      </dgm:prSet>
      <dgm:spPr/>
      <dgm:t>
        <a:bodyPr/>
        <a:lstStyle/>
        <a:p>
          <a:endParaRPr lang="sk-SK"/>
        </a:p>
      </dgm:t>
    </dgm:pt>
    <dgm:pt modelId="{DFE9A3FB-1560-4C7C-9877-B79374B53773}" type="pres">
      <dgm:prSet presAssocID="{3680F40F-5B94-4380-9472-4207240CA0B5}" presName="spaceBetweenRectangles" presStyleCnt="0"/>
      <dgm:spPr/>
    </dgm:pt>
    <dgm:pt modelId="{18F1E7B2-68ED-46B4-BBB6-720ECE4C7A69}" type="pres">
      <dgm:prSet presAssocID="{1094FD1E-D8F8-4C3E-8409-A12C0C0696FD}" presName="parentLin" presStyleCnt="0"/>
      <dgm:spPr/>
    </dgm:pt>
    <dgm:pt modelId="{A20352B8-575D-4015-8201-A8C08CB3B81D}" type="pres">
      <dgm:prSet presAssocID="{1094FD1E-D8F8-4C3E-8409-A12C0C0696FD}" presName="parentLeftMargin" presStyleLbl="node1" presStyleIdx="0" presStyleCnt="2"/>
      <dgm:spPr/>
      <dgm:t>
        <a:bodyPr/>
        <a:lstStyle/>
        <a:p>
          <a:endParaRPr lang="sk-SK"/>
        </a:p>
      </dgm:t>
    </dgm:pt>
    <dgm:pt modelId="{DD628D07-91FA-48D7-A6C6-B9E313FB4BFD}" type="pres">
      <dgm:prSet presAssocID="{1094FD1E-D8F8-4C3E-8409-A12C0C0696FD}" presName="parentText" presStyleLbl="node1" presStyleIdx="1" presStyleCnt="2">
        <dgm:presLayoutVars>
          <dgm:chMax val="0"/>
          <dgm:bulletEnabled val="1"/>
        </dgm:presLayoutVars>
      </dgm:prSet>
      <dgm:spPr/>
      <dgm:t>
        <a:bodyPr/>
        <a:lstStyle/>
        <a:p>
          <a:endParaRPr lang="sk-SK"/>
        </a:p>
      </dgm:t>
    </dgm:pt>
    <dgm:pt modelId="{5ACEA38D-B493-4C6F-9676-C6AB29C93289}" type="pres">
      <dgm:prSet presAssocID="{1094FD1E-D8F8-4C3E-8409-A12C0C0696FD}" presName="negativeSpace" presStyleCnt="0"/>
      <dgm:spPr/>
    </dgm:pt>
    <dgm:pt modelId="{CCD43F67-5214-4CFC-82AD-32DD45B9EEF0}" type="pres">
      <dgm:prSet presAssocID="{1094FD1E-D8F8-4C3E-8409-A12C0C0696FD}" presName="childText" presStyleLbl="conFgAcc1" presStyleIdx="1" presStyleCnt="2">
        <dgm:presLayoutVars>
          <dgm:bulletEnabled val="1"/>
        </dgm:presLayoutVars>
      </dgm:prSet>
      <dgm:spPr/>
      <dgm:t>
        <a:bodyPr/>
        <a:lstStyle/>
        <a:p>
          <a:endParaRPr lang="sk-SK"/>
        </a:p>
      </dgm:t>
    </dgm:pt>
  </dgm:ptLst>
  <dgm:cxnLst>
    <dgm:cxn modelId="{0835854D-6F05-4B88-9816-7EBB128394F2}" srcId="{BCEACABC-6062-4229-B90C-C44CDE8A8213}" destId="{2ABD97BC-000B-48DD-BE5E-72AC0A05A080}" srcOrd="2" destOrd="0" parTransId="{7BA96C40-F277-4E54-84F1-2FAB6CF9DED9}" sibTransId="{4FC47B5A-9779-4F67-87C4-4ABE3BD202E5}"/>
    <dgm:cxn modelId="{8D232D0A-3D9E-4CD4-8ED7-3CB312D6DF4A}" srcId="{BCEACABC-6062-4229-B90C-C44CDE8A8213}" destId="{7883D9EB-4607-44F9-8C9B-A73108EE8EA9}" srcOrd="1" destOrd="0" parTransId="{BDDAC092-B3A8-4244-9927-E27CEE7B05B2}" sibTransId="{1C2634F2-BD73-4283-B0BA-5D2C0E428F80}"/>
    <dgm:cxn modelId="{A91D9FE8-97AA-4CB1-B61A-9C4C82891F08}" srcId="{1094FD1E-D8F8-4C3E-8409-A12C0C0696FD}" destId="{6C036A9A-9E17-4059-86E1-18B381B8656D}" srcOrd="0" destOrd="0" parTransId="{48A9847B-7200-4830-960E-6069D58A4772}" sibTransId="{54B28784-7729-42C6-92D3-250A4B7ABFA5}"/>
    <dgm:cxn modelId="{308F17D5-EEBA-4E33-8846-274D4813E1FC}" srcId="{0B6D39EB-E1D0-414D-8C6B-481AED6FACB7}" destId="{BCEACABC-6062-4229-B90C-C44CDE8A8213}" srcOrd="0" destOrd="0" parTransId="{ACFF1A8E-7538-4FED-B288-46253C43A4FB}" sibTransId="{3680F40F-5B94-4380-9472-4207240CA0B5}"/>
    <dgm:cxn modelId="{EB4004E1-C965-47DC-AE92-BFBFE3A308CC}" type="presOf" srcId="{7883D9EB-4607-44F9-8C9B-A73108EE8EA9}" destId="{24D38F8C-B7D6-470D-A5E6-556A7E9846E6}" srcOrd="0" destOrd="1" presId="urn:microsoft.com/office/officeart/2005/8/layout/list1"/>
    <dgm:cxn modelId="{C3854EA8-06CE-4766-A71C-BE79F622968B}" type="presOf" srcId="{6C036A9A-9E17-4059-86E1-18B381B8656D}" destId="{CCD43F67-5214-4CFC-82AD-32DD45B9EEF0}" srcOrd="0" destOrd="0" presId="urn:microsoft.com/office/officeart/2005/8/layout/list1"/>
    <dgm:cxn modelId="{77346A9F-BABA-4037-B51F-4F3EBB8385E0}" type="presOf" srcId="{1094FD1E-D8F8-4C3E-8409-A12C0C0696FD}" destId="{DD628D07-91FA-48D7-A6C6-B9E313FB4BFD}" srcOrd="1" destOrd="0" presId="urn:microsoft.com/office/officeart/2005/8/layout/list1"/>
    <dgm:cxn modelId="{E52CB76D-FD27-4FCB-8271-BAE47E449944}" type="presOf" srcId="{2ABD97BC-000B-48DD-BE5E-72AC0A05A080}" destId="{24D38F8C-B7D6-470D-A5E6-556A7E9846E6}" srcOrd="0" destOrd="2" presId="urn:microsoft.com/office/officeart/2005/8/layout/list1"/>
    <dgm:cxn modelId="{8BCBF95A-92BA-4901-8FA9-4AE810DAAC79}" type="presOf" srcId="{BCEACABC-6062-4229-B90C-C44CDE8A8213}" destId="{3826966E-63DA-4156-B12C-41BFF5D4E036}" srcOrd="1" destOrd="0" presId="urn:microsoft.com/office/officeart/2005/8/layout/list1"/>
    <dgm:cxn modelId="{1A3FAC19-70A1-40D4-BCC2-8251EB784174}" type="presOf" srcId="{0B6D39EB-E1D0-414D-8C6B-481AED6FACB7}" destId="{23DF15CE-ABA4-4331-92BB-2736101F3633}" srcOrd="0" destOrd="0" presId="urn:microsoft.com/office/officeart/2005/8/layout/list1"/>
    <dgm:cxn modelId="{DF969B91-B8DB-4429-99C0-5E95FE80081C}" srcId="{0B6D39EB-E1D0-414D-8C6B-481AED6FACB7}" destId="{1094FD1E-D8F8-4C3E-8409-A12C0C0696FD}" srcOrd="1" destOrd="0" parTransId="{D178A3A2-BF27-4A3E-AFAE-C3A431F34CC2}" sibTransId="{809B335B-172F-44CA-8B34-D3303C704D23}"/>
    <dgm:cxn modelId="{09A19060-91A5-4278-AF17-C938F53AB5C4}" srcId="{BCEACABC-6062-4229-B90C-C44CDE8A8213}" destId="{20318E13-3929-4875-8B47-F8C04D040C90}" srcOrd="0" destOrd="0" parTransId="{B1FD04F8-5187-4ED5-B317-294A64C25852}" sibTransId="{F60E5859-7A62-4D13-8D11-909695A701E2}"/>
    <dgm:cxn modelId="{BEBA9EE1-99CC-4C36-AE03-A5B759F38673}" type="presOf" srcId="{1094FD1E-D8F8-4C3E-8409-A12C0C0696FD}" destId="{A20352B8-575D-4015-8201-A8C08CB3B81D}" srcOrd="0" destOrd="0" presId="urn:microsoft.com/office/officeart/2005/8/layout/list1"/>
    <dgm:cxn modelId="{C1F4F037-51BE-43B6-BC65-CF81981FE2AF}" type="presOf" srcId="{BCEACABC-6062-4229-B90C-C44CDE8A8213}" destId="{6D765730-AC12-4F16-BED1-B5B26727D869}" srcOrd="0" destOrd="0" presId="urn:microsoft.com/office/officeart/2005/8/layout/list1"/>
    <dgm:cxn modelId="{7A98635A-4BF5-447F-B496-4FFA1DAA4C76}" type="presOf" srcId="{20318E13-3929-4875-8B47-F8C04D040C90}" destId="{24D38F8C-B7D6-470D-A5E6-556A7E9846E6}" srcOrd="0" destOrd="0" presId="urn:microsoft.com/office/officeart/2005/8/layout/list1"/>
    <dgm:cxn modelId="{542CD7CB-45D8-432A-BF92-A96C188EFFB0}" type="presParOf" srcId="{23DF15CE-ABA4-4331-92BB-2736101F3633}" destId="{B8FBD411-A4AF-430F-99B5-26D53BE9BA19}" srcOrd="0" destOrd="0" presId="urn:microsoft.com/office/officeart/2005/8/layout/list1"/>
    <dgm:cxn modelId="{46364A83-3C16-4278-8048-14B27D003774}" type="presParOf" srcId="{B8FBD411-A4AF-430F-99B5-26D53BE9BA19}" destId="{6D765730-AC12-4F16-BED1-B5B26727D869}" srcOrd="0" destOrd="0" presId="urn:microsoft.com/office/officeart/2005/8/layout/list1"/>
    <dgm:cxn modelId="{3602D2DC-EF04-49D8-9FE0-1B5079690539}" type="presParOf" srcId="{B8FBD411-A4AF-430F-99B5-26D53BE9BA19}" destId="{3826966E-63DA-4156-B12C-41BFF5D4E036}" srcOrd="1" destOrd="0" presId="urn:microsoft.com/office/officeart/2005/8/layout/list1"/>
    <dgm:cxn modelId="{AC53A6D4-31AC-4BF0-95B4-CF0F7384EC90}" type="presParOf" srcId="{23DF15CE-ABA4-4331-92BB-2736101F3633}" destId="{71A82C4E-D60F-4707-8EAF-A53ACAD22F09}" srcOrd="1" destOrd="0" presId="urn:microsoft.com/office/officeart/2005/8/layout/list1"/>
    <dgm:cxn modelId="{48D0C995-B93D-48D5-AA6B-ABEB7C5FD046}" type="presParOf" srcId="{23DF15CE-ABA4-4331-92BB-2736101F3633}" destId="{24D38F8C-B7D6-470D-A5E6-556A7E9846E6}" srcOrd="2" destOrd="0" presId="urn:microsoft.com/office/officeart/2005/8/layout/list1"/>
    <dgm:cxn modelId="{52FF10EB-7647-47A6-9FA8-420B47ABED03}" type="presParOf" srcId="{23DF15CE-ABA4-4331-92BB-2736101F3633}" destId="{DFE9A3FB-1560-4C7C-9877-B79374B53773}" srcOrd="3" destOrd="0" presId="urn:microsoft.com/office/officeart/2005/8/layout/list1"/>
    <dgm:cxn modelId="{5D51990B-4CB1-4D75-A52A-81738811A122}" type="presParOf" srcId="{23DF15CE-ABA4-4331-92BB-2736101F3633}" destId="{18F1E7B2-68ED-46B4-BBB6-720ECE4C7A69}" srcOrd="4" destOrd="0" presId="urn:microsoft.com/office/officeart/2005/8/layout/list1"/>
    <dgm:cxn modelId="{FB1B39CE-4D05-4790-A637-E1E896458812}" type="presParOf" srcId="{18F1E7B2-68ED-46B4-BBB6-720ECE4C7A69}" destId="{A20352B8-575D-4015-8201-A8C08CB3B81D}" srcOrd="0" destOrd="0" presId="urn:microsoft.com/office/officeart/2005/8/layout/list1"/>
    <dgm:cxn modelId="{5BDC02C3-2035-4FF7-B3D9-D61A2C02B447}" type="presParOf" srcId="{18F1E7B2-68ED-46B4-BBB6-720ECE4C7A69}" destId="{DD628D07-91FA-48D7-A6C6-B9E313FB4BFD}" srcOrd="1" destOrd="0" presId="urn:microsoft.com/office/officeart/2005/8/layout/list1"/>
    <dgm:cxn modelId="{0254660C-5B6A-436C-8B98-0DCED1BF356C}" type="presParOf" srcId="{23DF15CE-ABA4-4331-92BB-2736101F3633}" destId="{5ACEA38D-B493-4C6F-9676-C6AB29C93289}" srcOrd="5" destOrd="0" presId="urn:microsoft.com/office/officeart/2005/8/layout/list1"/>
    <dgm:cxn modelId="{CC889ADB-EBB1-4293-BB90-A103C17A92FA}" type="presParOf" srcId="{23DF15CE-ABA4-4331-92BB-2736101F3633}" destId="{CCD43F67-5214-4CFC-82AD-32DD45B9EEF0}"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B6D39EB-E1D0-414D-8C6B-481AED6FACB7}" type="doc">
      <dgm:prSet loTypeId="urn:microsoft.com/office/officeart/2005/8/layout/list1" loCatId="list" qsTypeId="urn:microsoft.com/office/officeart/2005/8/quickstyle/3d3" qsCatId="3D" csTypeId="urn:microsoft.com/office/officeart/2005/8/colors/accent0_3" csCatId="mainScheme" phldr="1"/>
      <dgm:spPr/>
      <dgm:t>
        <a:bodyPr/>
        <a:lstStyle/>
        <a:p>
          <a:endParaRPr lang="cs-CZ"/>
        </a:p>
      </dgm:t>
    </dgm:pt>
    <dgm:pt modelId="{5F70B7E8-F87F-4876-8780-07F65F3D75F2}">
      <dgm:prSet/>
      <dgm:spPr/>
      <dgm:t>
        <a:bodyPr/>
        <a:lstStyle/>
        <a:p>
          <a:r>
            <a:rPr lang="cs-CZ" dirty="0" smtClean="0"/>
            <a:t>Priorita:</a:t>
          </a:r>
          <a:endParaRPr lang="cs-CZ" dirty="0"/>
        </a:p>
      </dgm:t>
    </dgm:pt>
    <dgm:pt modelId="{F348BE19-6093-43D6-9A9B-BC84DDF82AE6}" type="parTrans" cxnId="{F7EC7E70-C42C-4F8E-B408-E53E549BF7B0}">
      <dgm:prSet/>
      <dgm:spPr/>
      <dgm:t>
        <a:bodyPr/>
        <a:lstStyle/>
        <a:p>
          <a:endParaRPr lang="cs-CZ"/>
        </a:p>
      </dgm:t>
    </dgm:pt>
    <dgm:pt modelId="{DE86E467-CF4C-4D3A-89AF-AF7682F80BF4}" type="sibTrans" cxnId="{F7EC7E70-C42C-4F8E-B408-E53E549BF7B0}">
      <dgm:prSet/>
      <dgm:spPr/>
      <dgm:t>
        <a:bodyPr/>
        <a:lstStyle/>
        <a:p>
          <a:endParaRPr lang="cs-CZ"/>
        </a:p>
      </dgm:t>
    </dgm:pt>
    <dgm:pt modelId="{6129214C-7683-4ABB-A789-688B18AC3CE4}">
      <dgm:prSet/>
      <dgm:spPr/>
      <dgm:t>
        <a:bodyPr/>
        <a:lstStyle/>
        <a:p>
          <a:r>
            <a:rPr lang="cs-CZ" dirty="0" smtClean="0"/>
            <a:t>kritéria priority 1</a:t>
          </a:r>
          <a:endParaRPr lang="cs-CZ" dirty="0"/>
        </a:p>
      </dgm:t>
    </dgm:pt>
    <dgm:pt modelId="{26F0EEEF-4195-480B-9C81-A31533E457F3}" type="parTrans" cxnId="{BE1AD1CD-66CF-4FF7-9D9E-F1F171525077}">
      <dgm:prSet/>
      <dgm:spPr/>
      <dgm:t>
        <a:bodyPr/>
        <a:lstStyle/>
        <a:p>
          <a:endParaRPr lang="cs-CZ"/>
        </a:p>
      </dgm:t>
    </dgm:pt>
    <dgm:pt modelId="{AA059FB3-9D74-42D2-B27E-9E96588CE7D3}" type="sibTrans" cxnId="{BE1AD1CD-66CF-4FF7-9D9E-F1F171525077}">
      <dgm:prSet/>
      <dgm:spPr/>
      <dgm:t>
        <a:bodyPr/>
        <a:lstStyle/>
        <a:p>
          <a:endParaRPr lang="cs-CZ"/>
        </a:p>
      </dgm:t>
    </dgm:pt>
    <dgm:pt modelId="{679D7B80-52E3-4781-A4C2-65396BCF0B09}">
      <dgm:prSet/>
      <dgm:spPr/>
      <dgm:t>
        <a:bodyPr/>
        <a:lstStyle/>
        <a:p>
          <a:r>
            <a:rPr lang="cs-CZ" dirty="0" smtClean="0"/>
            <a:t>kritéria priority 2</a:t>
          </a:r>
          <a:endParaRPr lang="cs-CZ" dirty="0"/>
        </a:p>
      </dgm:t>
    </dgm:pt>
    <dgm:pt modelId="{27BF19AE-48C3-435B-9F89-0AE75D3BE25C}" type="parTrans" cxnId="{2D88E3C7-90B9-4824-8F45-9D303325AE02}">
      <dgm:prSet/>
      <dgm:spPr/>
      <dgm:t>
        <a:bodyPr/>
        <a:lstStyle/>
        <a:p>
          <a:endParaRPr lang="cs-CZ"/>
        </a:p>
      </dgm:t>
    </dgm:pt>
    <dgm:pt modelId="{49EA7102-44B2-4544-892F-8AD645651EA7}" type="sibTrans" cxnId="{2D88E3C7-90B9-4824-8F45-9D303325AE02}">
      <dgm:prSet/>
      <dgm:spPr/>
      <dgm:t>
        <a:bodyPr/>
        <a:lstStyle/>
        <a:p>
          <a:endParaRPr lang="cs-CZ"/>
        </a:p>
      </dgm:t>
    </dgm:pt>
    <dgm:pt modelId="{3473B24E-EBF7-4AE3-9381-B035D3419723}">
      <dgm:prSet/>
      <dgm:spPr/>
      <dgm:t>
        <a:bodyPr/>
        <a:lstStyle/>
        <a:p>
          <a:r>
            <a:rPr lang="cs-CZ" dirty="0" smtClean="0"/>
            <a:t>kritéria priority 3</a:t>
          </a:r>
          <a:endParaRPr lang="cs-CZ" dirty="0"/>
        </a:p>
      </dgm:t>
    </dgm:pt>
    <dgm:pt modelId="{4999E3C7-3A4A-431C-991C-54ED665C0C2C}" type="parTrans" cxnId="{EEF22388-DF87-40A1-948D-EBE372BF449A}">
      <dgm:prSet/>
      <dgm:spPr/>
      <dgm:t>
        <a:bodyPr/>
        <a:lstStyle/>
        <a:p>
          <a:endParaRPr lang="cs-CZ"/>
        </a:p>
      </dgm:t>
    </dgm:pt>
    <dgm:pt modelId="{AC3CC9DE-B49C-44CB-8AB2-D08A1157067C}" type="sibTrans" cxnId="{EEF22388-DF87-40A1-948D-EBE372BF449A}">
      <dgm:prSet/>
      <dgm:spPr/>
      <dgm:t>
        <a:bodyPr/>
        <a:lstStyle/>
        <a:p>
          <a:endParaRPr lang="cs-CZ"/>
        </a:p>
      </dgm:t>
    </dgm:pt>
    <dgm:pt modelId="{DF0F3A5E-AE0F-4449-9ADC-11D17752AEC1}">
      <dgm:prSet/>
      <dgm:spPr/>
      <dgm:t>
        <a:bodyPr/>
        <a:lstStyle/>
        <a:p>
          <a:r>
            <a:rPr lang="cs-CZ" dirty="0" smtClean="0"/>
            <a:t>Úrovně důležitosti míry shody:</a:t>
          </a:r>
          <a:endParaRPr lang="cs-CZ" dirty="0"/>
        </a:p>
      </dgm:t>
    </dgm:pt>
    <dgm:pt modelId="{26490118-6DBE-4703-B913-52A4E816B418}" type="parTrans" cxnId="{29DFBAA2-3205-47B7-92AE-40C0D9FA1325}">
      <dgm:prSet/>
      <dgm:spPr/>
      <dgm:t>
        <a:bodyPr/>
        <a:lstStyle/>
        <a:p>
          <a:endParaRPr lang="cs-CZ"/>
        </a:p>
      </dgm:t>
    </dgm:pt>
    <dgm:pt modelId="{2F2BA436-5592-4455-86FC-F62F04DC2FC2}" type="sibTrans" cxnId="{29DFBAA2-3205-47B7-92AE-40C0D9FA1325}">
      <dgm:prSet/>
      <dgm:spPr/>
      <dgm:t>
        <a:bodyPr/>
        <a:lstStyle/>
        <a:p>
          <a:endParaRPr lang="cs-CZ"/>
        </a:p>
      </dgm:t>
    </dgm:pt>
    <dgm:pt modelId="{EC8913A9-74DF-4018-996B-F2A3399A53B7}">
      <dgm:prSet/>
      <dgm:spPr/>
      <dgm:t>
        <a:bodyPr/>
        <a:lstStyle/>
        <a:p>
          <a:r>
            <a:rPr lang="cs-CZ" dirty="0" smtClean="0"/>
            <a:t>A (základní, nejnižší)</a:t>
          </a:r>
          <a:endParaRPr lang="cs-CZ" dirty="0"/>
        </a:p>
      </dgm:t>
    </dgm:pt>
    <dgm:pt modelId="{859E8062-122A-4A62-A11B-665BAD556FB4}" type="parTrans" cxnId="{F98F7447-4913-4EAC-9259-1F69A90E02D8}">
      <dgm:prSet/>
      <dgm:spPr/>
      <dgm:t>
        <a:bodyPr/>
        <a:lstStyle/>
        <a:p>
          <a:endParaRPr lang="cs-CZ"/>
        </a:p>
      </dgm:t>
    </dgm:pt>
    <dgm:pt modelId="{97A46388-201C-4111-A2B2-75930B45253E}" type="sibTrans" cxnId="{F98F7447-4913-4EAC-9259-1F69A90E02D8}">
      <dgm:prSet/>
      <dgm:spPr/>
      <dgm:t>
        <a:bodyPr/>
        <a:lstStyle/>
        <a:p>
          <a:endParaRPr lang="cs-CZ"/>
        </a:p>
      </dgm:t>
    </dgm:pt>
    <dgm:pt modelId="{D04786B0-50DA-4DA0-83CC-CA6618BA30FE}">
      <dgm:prSet/>
      <dgm:spPr/>
      <dgm:t>
        <a:bodyPr/>
        <a:lstStyle/>
        <a:p>
          <a:r>
            <a:rPr lang="cs-CZ" dirty="0" smtClean="0"/>
            <a:t>AA (rozšířený)</a:t>
          </a:r>
          <a:endParaRPr lang="cs-CZ" dirty="0"/>
        </a:p>
      </dgm:t>
    </dgm:pt>
    <dgm:pt modelId="{2F3AB970-1245-4F68-904F-AC3AED48F0CC}" type="parTrans" cxnId="{4805FDEA-CBA1-49CC-8AE3-3E2B0E5AFB52}">
      <dgm:prSet/>
      <dgm:spPr/>
      <dgm:t>
        <a:bodyPr/>
        <a:lstStyle/>
        <a:p>
          <a:endParaRPr lang="cs-CZ"/>
        </a:p>
      </dgm:t>
    </dgm:pt>
    <dgm:pt modelId="{A37F56AE-B276-4949-925F-5A3D9538A736}" type="sibTrans" cxnId="{4805FDEA-CBA1-49CC-8AE3-3E2B0E5AFB52}">
      <dgm:prSet/>
      <dgm:spPr/>
      <dgm:t>
        <a:bodyPr/>
        <a:lstStyle/>
        <a:p>
          <a:endParaRPr lang="cs-CZ"/>
        </a:p>
      </dgm:t>
    </dgm:pt>
    <dgm:pt modelId="{3E823827-0FE7-40D4-9FB3-B3ACDB69F473}">
      <dgm:prSet/>
      <dgm:spPr/>
      <dgm:t>
        <a:bodyPr/>
        <a:lstStyle/>
        <a:p>
          <a:r>
            <a:rPr lang="cs-CZ" dirty="0" smtClean="0"/>
            <a:t>AAA (úplný, nejvyšší)</a:t>
          </a:r>
          <a:endParaRPr lang="cs-CZ" dirty="0"/>
        </a:p>
      </dgm:t>
    </dgm:pt>
    <dgm:pt modelId="{0EC03048-4B52-4FA8-B18E-A6F53B776BD7}" type="parTrans" cxnId="{45B02303-1907-42A9-8E77-E6BC04836B4F}">
      <dgm:prSet/>
      <dgm:spPr/>
      <dgm:t>
        <a:bodyPr/>
        <a:lstStyle/>
        <a:p>
          <a:endParaRPr lang="cs-CZ"/>
        </a:p>
      </dgm:t>
    </dgm:pt>
    <dgm:pt modelId="{CBFE1416-254A-40ED-93C8-EA890FC34E6B}" type="sibTrans" cxnId="{45B02303-1907-42A9-8E77-E6BC04836B4F}">
      <dgm:prSet/>
      <dgm:spPr/>
      <dgm:t>
        <a:bodyPr/>
        <a:lstStyle/>
        <a:p>
          <a:endParaRPr lang="cs-CZ"/>
        </a:p>
      </dgm:t>
    </dgm:pt>
    <dgm:pt modelId="{735430D1-20FC-45EF-9E57-D5D65D884627}">
      <dgm:prSet/>
      <dgm:spPr/>
      <dgm:t>
        <a:bodyPr/>
        <a:lstStyle/>
        <a:p>
          <a:r>
            <a:rPr lang="cs-CZ" dirty="0" smtClean="0"/>
            <a:t>(označená </a:t>
          </a:r>
          <a:r>
            <a:rPr lang="cs-CZ" dirty="0" err="1" smtClean="0"/>
            <a:t>Level</a:t>
          </a:r>
          <a:r>
            <a:rPr lang="cs-CZ" dirty="0" smtClean="0"/>
            <a:t> A) jsou nezbytná k dosažení minimální úrovně přístupnosti a mohou být adekvátně aplikována na veškerý webový obsah;</a:t>
          </a:r>
          <a:endParaRPr lang="cs-CZ" dirty="0"/>
        </a:p>
      </dgm:t>
    </dgm:pt>
    <dgm:pt modelId="{E110BD2C-A732-438C-83FD-B712B8108F1F}" type="parTrans" cxnId="{336D5FC4-F639-4C98-84FF-392D46DA3006}">
      <dgm:prSet/>
      <dgm:spPr/>
      <dgm:t>
        <a:bodyPr/>
        <a:lstStyle/>
        <a:p>
          <a:endParaRPr lang="cs-CZ"/>
        </a:p>
      </dgm:t>
    </dgm:pt>
    <dgm:pt modelId="{8606E79D-770A-4302-AE63-CE4C977D2105}" type="sibTrans" cxnId="{336D5FC4-F639-4C98-84FF-392D46DA3006}">
      <dgm:prSet/>
      <dgm:spPr/>
      <dgm:t>
        <a:bodyPr/>
        <a:lstStyle/>
        <a:p>
          <a:endParaRPr lang="cs-CZ"/>
        </a:p>
      </dgm:t>
    </dgm:pt>
    <dgm:pt modelId="{74255E46-4969-4BE4-B2BD-8178A8A308A5}">
      <dgm:prSet/>
      <dgm:spPr/>
      <dgm:t>
        <a:bodyPr/>
        <a:lstStyle/>
        <a:p>
          <a:r>
            <a:rPr lang="cs-CZ" dirty="0" smtClean="0"/>
            <a:t>(označená </a:t>
          </a:r>
          <a:r>
            <a:rPr lang="cs-CZ" dirty="0" err="1" smtClean="0"/>
            <a:t>Level</a:t>
          </a:r>
          <a:r>
            <a:rPr lang="cs-CZ" dirty="0" smtClean="0"/>
            <a:t> AA) dále napomáhají zvýšit přístupnost a mohou být adekvátně aplikovány na veškerý webový obsah;</a:t>
          </a:r>
          <a:endParaRPr lang="cs-CZ" dirty="0"/>
        </a:p>
      </dgm:t>
    </dgm:pt>
    <dgm:pt modelId="{B48B8D69-2AEF-4855-8124-26363F3B9D8D}" type="parTrans" cxnId="{19377DC6-A9B3-4A30-99F2-65BE6ACA4DDD}">
      <dgm:prSet/>
      <dgm:spPr/>
      <dgm:t>
        <a:bodyPr/>
        <a:lstStyle/>
        <a:p>
          <a:endParaRPr lang="cs-CZ"/>
        </a:p>
      </dgm:t>
    </dgm:pt>
    <dgm:pt modelId="{76424697-F8C2-4A95-AB11-540133F29794}" type="sibTrans" cxnId="{19377DC6-A9B3-4A30-99F2-65BE6ACA4DDD}">
      <dgm:prSet/>
      <dgm:spPr/>
      <dgm:t>
        <a:bodyPr/>
        <a:lstStyle/>
        <a:p>
          <a:endParaRPr lang="cs-CZ"/>
        </a:p>
      </dgm:t>
    </dgm:pt>
    <dgm:pt modelId="{63431059-9963-41BE-AD30-EF5773214E31}">
      <dgm:prSet/>
      <dgm:spPr/>
      <dgm:t>
        <a:bodyPr/>
        <a:lstStyle/>
        <a:p>
          <a:r>
            <a:rPr lang="cs-CZ" dirty="0" smtClean="0"/>
            <a:t>(označená </a:t>
          </a:r>
          <a:r>
            <a:rPr lang="cs-CZ" dirty="0" err="1" smtClean="0"/>
            <a:t>Level</a:t>
          </a:r>
          <a:r>
            <a:rPr lang="cs-CZ" dirty="0" smtClean="0"/>
            <a:t> AAA) pomáhají dosahovat ještě většího stupně přístupnosti, ale nemusí být nutně aplikovány na veškerý webový obsah.</a:t>
          </a:r>
          <a:endParaRPr lang="cs-CZ" dirty="0"/>
        </a:p>
      </dgm:t>
    </dgm:pt>
    <dgm:pt modelId="{1F92E9E7-AFDF-4ACB-B0CB-AC45566F71FD}" type="parTrans" cxnId="{4BFA681B-6B89-41EA-B4AE-2DD66EAC908A}">
      <dgm:prSet/>
      <dgm:spPr/>
      <dgm:t>
        <a:bodyPr/>
        <a:lstStyle/>
        <a:p>
          <a:endParaRPr lang="cs-CZ"/>
        </a:p>
      </dgm:t>
    </dgm:pt>
    <dgm:pt modelId="{FB8759A3-8C94-434E-8F1D-BB9C0EEB00FB}" type="sibTrans" cxnId="{4BFA681B-6B89-41EA-B4AE-2DD66EAC908A}">
      <dgm:prSet/>
      <dgm:spPr/>
      <dgm:t>
        <a:bodyPr/>
        <a:lstStyle/>
        <a:p>
          <a:endParaRPr lang="cs-CZ"/>
        </a:p>
      </dgm:t>
    </dgm:pt>
    <dgm:pt modelId="{E58D836A-6C8F-41DB-947E-29E14D168645}">
      <dgm:prSet/>
      <dgm:spPr/>
      <dgm:t>
        <a:bodyPr/>
        <a:lstStyle/>
        <a:p>
          <a:r>
            <a:rPr lang="cs-CZ" dirty="0" smtClean="0"/>
            <a:t>jsou splněna všechna kritéria priority 1;</a:t>
          </a:r>
          <a:endParaRPr lang="cs-CZ" dirty="0"/>
        </a:p>
      </dgm:t>
    </dgm:pt>
    <dgm:pt modelId="{636DA3CE-62D7-49CF-97A2-6B067876C681}" type="parTrans" cxnId="{AE184701-8485-44E9-917A-632787ACC495}">
      <dgm:prSet/>
      <dgm:spPr/>
      <dgm:t>
        <a:bodyPr/>
        <a:lstStyle/>
        <a:p>
          <a:endParaRPr lang="cs-CZ"/>
        </a:p>
      </dgm:t>
    </dgm:pt>
    <dgm:pt modelId="{5F03967B-E4EA-4D13-A3A3-B2983D740822}" type="sibTrans" cxnId="{AE184701-8485-44E9-917A-632787ACC495}">
      <dgm:prSet/>
      <dgm:spPr/>
      <dgm:t>
        <a:bodyPr/>
        <a:lstStyle/>
        <a:p>
          <a:endParaRPr lang="cs-CZ"/>
        </a:p>
      </dgm:t>
    </dgm:pt>
    <dgm:pt modelId="{523EBEBB-B2C2-402B-A261-C03ED1AA09DE}">
      <dgm:prSet/>
      <dgm:spPr/>
      <dgm:t>
        <a:bodyPr/>
        <a:lstStyle/>
        <a:p>
          <a:r>
            <a:rPr lang="cs-CZ" dirty="0" smtClean="0"/>
            <a:t>jsou splněna všechna kritéria priority 1, 2 a 3.</a:t>
          </a:r>
          <a:endParaRPr lang="cs-CZ" dirty="0"/>
        </a:p>
      </dgm:t>
    </dgm:pt>
    <dgm:pt modelId="{2E80F7A9-A179-4215-977D-4F13C68191EE}" type="parTrans" cxnId="{FC2772C2-9F7F-408E-BF22-F18A9104380B}">
      <dgm:prSet/>
      <dgm:spPr/>
      <dgm:t>
        <a:bodyPr/>
        <a:lstStyle/>
        <a:p>
          <a:endParaRPr lang="cs-CZ"/>
        </a:p>
      </dgm:t>
    </dgm:pt>
    <dgm:pt modelId="{D6D77564-6008-4C33-827A-342FF95718E0}" type="sibTrans" cxnId="{FC2772C2-9F7F-408E-BF22-F18A9104380B}">
      <dgm:prSet/>
      <dgm:spPr/>
      <dgm:t>
        <a:bodyPr/>
        <a:lstStyle/>
        <a:p>
          <a:endParaRPr lang="cs-CZ"/>
        </a:p>
      </dgm:t>
    </dgm:pt>
    <dgm:pt modelId="{880DCECD-50C8-4E2F-AB7D-18E92E3B262E}">
      <dgm:prSet/>
      <dgm:spPr/>
      <dgm:t>
        <a:bodyPr/>
        <a:lstStyle/>
        <a:p>
          <a:r>
            <a:rPr lang="cs-CZ" dirty="0" smtClean="0"/>
            <a:t>jsou splněna všechna kritéria priority 1 a 2;</a:t>
          </a:r>
          <a:endParaRPr lang="cs-CZ" dirty="0"/>
        </a:p>
      </dgm:t>
    </dgm:pt>
    <dgm:pt modelId="{9B062380-5F83-4666-A5F7-99A42EBC9F1F}" type="parTrans" cxnId="{0A53C73F-E037-48CA-9786-A78544C11BA0}">
      <dgm:prSet/>
      <dgm:spPr/>
      <dgm:t>
        <a:bodyPr/>
        <a:lstStyle/>
        <a:p>
          <a:endParaRPr lang="cs-CZ"/>
        </a:p>
      </dgm:t>
    </dgm:pt>
    <dgm:pt modelId="{B9F6EC33-2699-479C-9D2A-DB0A0F0980C0}" type="sibTrans" cxnId="{0A53C73F-E037-48CA-9786-A78544C11BA0}">
      <dgm:prSet/>
      <dgm:spPr/>
      <dgm:t>
        <a:bodyPr/>
        <a:lstStyle/>
        <a:p>
          <a:endParaRPr lang="cs-CZ"/>
        </a:p>
      </dgm:t>
    </dgm:pt>
    <dgm:pt modelId="{23DF15CE-ABA4-4331-92BB-2736101F3633}" type="pres">
      <dgm:prSet presAssocID="{0B6D39EB-E1D0-414D-8C6B-481AED6FACB7}" presName="linear" presStyleCnt="0">
        <dgm:presLayoutVars>
          <dgm:dir/>
          <dgm:animLvl val="lvl"/>
          <dgm:resizeHandles val="exact"/>
        </dgm:presLayoutVars>
      </dgm:prSet>
      <dgm:spPr/>
      <dgm:t>
        <a:bodyPr/>
        <a:lstStyle/>
        <a:p>
          <a:endParaRPr lang="sk-SK"/>
        </a:p>
      </dgm:t>
    </dgm:pt>
    <dgm:pt modelId="{893C48EA-ED69-4A81-9257-0CB8BFAD464F}" type="pres">
      <dgm:prSet presAssocID="{5F70B7E8-F87F-4876-8780-07F65F3D75F2}" presName="parentLin" presStyleCnt="0"/>
      <dgm:spPr/>
    </dgm:pt>
    <dgm:pt modelId="{FDF1FEF5-3255-4488-A3A3-5917261F7AD1}" type="pres">
      <dgm:prSet presAssocID="{5F70B7E8-F87F-4876-8780-07F65F3D75F2}" presName="parentLeftMargin" presStyleLbl="node1" presStyleIdx="0" presStyleCnt="2"/>
      <dgm:spPr/>
      <dgm:t>
        <a:bodyPr/>
        <a:lstStyle/>
        <a:p>
          <a:endParaRPr lang="sk-SK"/>
        </a:p>
      </dgm:t>
    </dgm:pt>
    <dgm:pt modelId="{8393B558-856F-4BB9-9386-A50E81C68A02}" type="pres">
      <dgm:prSet presAssocID="{5F70B7E8-F87F-4876-8780-07F65F3D75F2}" presName="parentText" presStyleLbl="node1" presStyleIdx="0" presStyleCnt="2">
        <dgm:presLayoutVars>
          <dgm:chMax val="0"/>
          <dgm:bulletEnabled val="1"/>
        </dgm:presLayoutVars>
      </dgm:prSet>
      <dgm:spPr/>
      <dgm:t>
        <a:bodyPr/>
        <a:lstStyle/>
        <a:p>
          <a:endParaRPr lang="cs-CZ"/>
        </a:p>
      </dgm:t>
    </dgm:pt>
    <dgm:pt modelId="{7A3002CF-538D-4238-B296-18831B9211E6}" type="pres">
      <dgm:prSet presAssocID="{5F70B7E8-F87F-4876-8780-07F65F3D75F2}" presName="negativeSpace" presStyleCnt="0"/>
      <dgm:spPr/>
    </dgm:pt>
    <dgm:pt modelId="{660F9E75-AF89-42FC-8F92-DD78E7A7B18E}" type="pres">
      <dgm:prSet presAssocID="{5F70B7E8-F87F-4876-8780-07F65F3D75F2}" presName="childText" presStyleLbl="conFgAcc1" presStyleIdx="0" presStyleCnt="2">
        <dgm:presLayoutVars>
          <dgm:bulletEnabled val="1"/>
        </dgm:presLayoutVars>
      </dgm:prSet>
      <dgm:spPr/>
      <dgm:t>
        <a:bodyPr/>
        <a:lstStyle/>
        <a:p>
          <a:endParaRPr lang="cs-CZ"/>
        </a:p>
      </dgm:t>
    </dgm:pt>
    <dgm:pt modelId="{6D9FD3D5-7724-43D7-9F46-46B4C53AFCC7}" type="pres">
      <dgm:prSet presAssocID="{DE86E467-CF4C-4D3A-89AF-AF7682F80BF4}" presName="spaceBetweenRectangles" presStyleCnt="0"/>
      <dgm:spPr/>
    </dgm:pt>
    <dgm:pt modelId="{7AA41B9C-4571-40F4-B333-35FE1B8AD19E}" type="pres">
      <dgm:prSet presAssocID="{DF0F3A5E-AE0F-4449-9ADC-11D17752AEC1}" presName="parentLin" presStyleCnt="0"/>
      <dgm:spPr/>
    </dgm:pt>
    <dgm:pt modelId="{3B6BE1C3-DB96-4309-BC6E-2AC20BB87E96}" type="pres">
      <dgm:prSet presAssocID="{DF0F3A5E-AE0F-4449-9ADC-11D17752AEC1}" presName="parentLeftMargin" presStyleLbl="node1" presStyleIdx="0" presStyleCnt="2"/>
      <dgm:spPr/>
      <dgm:t>
        <a:bodyPr/>
        <a:lstStyle/>
        <a:p>
          <a:endParaRPr lang="sk-SK"/>
        </a:p>
      </dgm:t>
    </dgm:pt>
    <dgm:pt modelId="{F9AF9BAA-52E3-4AEF-B1E6-13EF4C921788}" type="pres">
      <dgm:prSet presAssocID="{DF0F3A5E-AE0F-4449-9ADC-11D17752AEC1}" presName="parentText" presStyleLbl="node1" presStyleIdx="1" presStyleCnt="2">
        <dgm:presLayoutVars>
          <dgm:chMax val="0"/>
          <dgm:bulletEnabled val="1"/>
        </dgm:presLayoutVars>
      </dgm:prSet>
      <dgm:spPr/>
      <dgm:t>
        <a:bodyPr/>
        <a:lstStyle/>
        <a:p>
          <a:endParaRPr lang="cs-CZ"/>
        </a:p>
      </dgm:t>
    </dgm:pt>
    <dgm:pt modelId="{372BB8E1-BEDC-4B6D-9CB5-7ABCAD71D2D0}" type="pres">
      <dgm:prSet presAssocID="{DF0F3A5E-AE0F-4449-9ADC-11D17752AEC1}" presName="negativeSpace" presStyleCnt="0"/>
      <dgm:spPr/>
    </dgm:pt>
    <dgm:pt modelId="{34F74333-99DB-4506-9265-29F7E4EB26E4}" type="pres">
      <dgm:prSet presAssocID="{DF0F3A5E-AE0F-4449-9ADC-11D17752AEC1}" presName="childText" presStyleLbl="conFgAcc1" presStyleIdx="1" presStyleCnt="2">
        <dgm:presLayoutVars>
          <dgm:bulletEnabled val="1"/>
        </dgm:presLayoutVars>
      </dgm:prSet>
      <dgm:spPr/>
      <dgm:t>
        <a:bodyPr/>
        <a:lstStyle/>
        <a:p>
          <a:endParaRPr lang="cs-CZ"/>
        </a:p>
      </dgm:t>
    </dgm:pt>
  </dgm:ptLst>
  <dgm:cxnLst>
    <dgm:cxn modelId="{45B02303-1907-42A9-8E77-E6BC04836B4F}" srcId="{DF0F3A5E-AE0F-4449-9ADC-11D17752AEC1}" destId="{3E823827-0FE7-40D4-9FB3-B3ACDB69F473}" srcOrd="2" destOrd="0" parTransId="{0EC03048-4B52-4FA8-B18E-A6F53B776BD7}" sibTransId="{CBFE1416-254A-40ED-93C8-EA890FC34E6B}"/>
    <dgm:cxn modelId="{0A53C73F-E037-48CA-9786-A78544C11BA0}" srcId="{D04786B0-50DA-4DA0-83CC-CA6618BA30FE}" destId="{880DCECD-50C8-4E2F-AB7D-18E92E3B262E}" srcOrd="0" destOrd="0" parTransId="{9B062380-5F83-4666-A5F7-99A42EBC9F1F}" sibTransId="{B9F6EC33-2699-479C-9D2A-DB0A0F0980C0}"/>
    <dgm:cxn modelId="{AE184701-8485-44E9-917A-632787ACC495}" srcId="{EC8913A9-74DF-4018-996B-F2A3399A53B7}" destId="{E58D836A-6C8F-41DB-947E-29E14D168645}" srcOrd="0" destOrd="0" parTransId="{636DA3CE-62D7-49CF-97A2-6B067876C681}" sibTransId="{5F03967B-E4EA-4D13-A3A3-B2983D740822}"/>
    <dgm:cxn modelId="{E1EB0C9B-A027-4D5C-BF56-ACAD4488C59A}" type="presOf" srcId="{679D7B80-52E3-4781-A4C2-65396BCF0B09}" destId="{660F9E75-AF89-42FC-8F92-DD78E7A7B18E}" srcOrd="0" destOrd="2" presId="urn:microsoft.com/office/officeart/2005/8/layout/list1"/>
    <dgm:cxn modelId="{4BFA681B-6B89-41EA-B4AE-2DD66EAC908A}" srcId="{3473B24E-EBF7-4AE3-9381-B035D3419723}" destId="{63431059-9963-41BE-AD30-EF5773214E31}" srcOrd="0" destOrd="0" parTransId="{1F92E9E7-AFDF-4ACB-B0CB-AC45566F71FD}" sibTransId="{FB8759A3-8C94-434E-8F1D-BB9C0EEB00FB}"/>
    <dgm:cxn modelId="{19377DC6-A9B3-4A30-99F2-65BE6ACA4DDD}" srcId="{679D7B80-52E3-4781-A4C2-65396BCF0B09}" destId="{74255E46-4969-4BE4-B2BD-8178A8A308A5}" srcOrd="0" destOrd="0" parTransId="{B48B8D69-2AEF-4855-8124-26363F3B9D8D}" sibTransId="{76424697-F8C2-4A95-AB11-540133F29794}"/>
    <dgm:cxn modelId="{FC2772C2-9F7F-408E-BF22-F18A9104380B}" srcId="{3E823827-0FE7-40D4-9FB3-B3ACDB69F473}" destId="{523EBEBB-B2C2-402B-A261-C03ED1AA09DE}" srcOrd="0" destOrd="0" parTransId="{2E80F7A9-A179-4215-977D-4F13C68191EE}" sibTransId="{D6D77564-6008-4C33-827A-342FF95718E0}"/>
    <dgm:cxn modelId="{61038FEF-58BB-46B0-8D35-3093EDD0B76B}" type="presOf" srcId="{63431059-9963-41BE-AD30-EF5773214E31}" destId="{660F9E75-AF89-42FC-8F92-DD78E7A7B18E}" srcOrd="0" destOrd="5" presId="urn:microsoft.com/office/officeart/2005/8/layout/list1"/>
    <dgm:cxn modelId="{5C1953CE-4C82-415E-833F-F38CF739C335}" type="presOf" srcId="{0B6D39EB-E1D0-414D-8C6B-481AED6FACB7}" destId="{23DF15CE-ABA4-4331-92BB-2736101F3633}" srcOrd="0" destOrd="0" presId="urn:microsoft.com/office/officeart/2005/8/layout/list1"/>
    <dgm:cxn modelId="{3B9838CB-287F-4C95-8D15-2AEC0A219F5B}" type="presOf" srcId="{880DCECD-50C8-4E2F-AB7D-18E92E3B262E}" destId="{34F74333-99DB-4506-9265-29F7E4EB26E4}" srcOrd="0" destOrd="3" presId="urn:microsoft.com/office/officeart/2005/8/layout/list1"/>
    <dgm:cxn modelId="{8F1676E4-1716-4366-BAC8-20EC04B4A32E}" type="presOf" srcId="{735430D1-20FC-45EF-9E57-D5D65D884627}" destId="{660F9E75-AF89-42FC-8F92-DD78E7A7B18E}" srcOrd="0" destOrd="1" presId="urn:microsoft.com/office/officeart/2005/8/layout/list1"/>
    <dgm:cxn modelId="{99C0B60E-8FDB-4115-A3EA-8A660679BACE}" type="presOf" srcId="{D04786B0-50DA-4DA0-83CC-CA6618BA30FE}" destId="{34F74333-99DB-4506-9265-29F7E4EB26E4}" srcOrd="0" destOrd="2" presId="urn:microsoft.com/office/officeart/2005/8/layout/list1"/>
    <dgm:cxn modelId="{4805FDEA-CBA1-49CC-8AE3-3E2B0E5AFB52}" srcId="{DF0F3A5E-AE0F-4449-9ADC-11D17752AEC1}" destId="{D04786B0-50DA-4DA0-83CC-CA6618BA30FE}" srcOrd="1" destOrd="0" parTransId="{2F3AB970-1245-4F68-904F-AC3AED48F0CC}" sibTransId="{A37F56AE-B276-4949-925F-5A3D9538A736}"/>
    <dgm:cxn modelId="{336D5FC4-F639-4C98-84FF-392D46DA3006}" srcId="{6129214C-7683-4ABB-A789-688B18AC3CE4}" destId="{735430D1-20FC-45EF-9E57-D5D65D884627}" srcOrd="0" destOrd="0" parTransId="{E110BD2C-A732-438C-83FD-B712B8108F1F}" sibTransId="{8606E79D-770A-4302-AE63-CE4C977D2105}"/>
    <dgm:cxn modelId="{3E5C69F4-0C58-4EB7-A9F9-3854264DD54E}" type="presOf" srcId="{DF0F3A5E-AE0F-4449-9ADC-11D17752AEC1}" destId="{F9AF9BAA-52E3-4AEF-B1E6-13EF4C921788}" srcOrd="1" destOrd="0" presId="urn:microsoft.com/office/officeart/2005/8/layout/list1"/>
    <dgm:cxn modelId="{8BC3019C-C575-4C09-95A6-17D7C34D082E}" type="presOf" srcId="{523EBEBB-B2C2-402B-A261-C03ED1AA09DE}" destId="{34F74333-99DB-4506-9265-29F7E4EB26E4}" srcOrd="0" destOrd="5" presId="urn:microsoft.com/office/officeart/2005/8/layout/list1"/>
    <dgm:cxn modelId="{C0356D26-CB72-4103-8DFD-3112E0D8C22D}" type="presOf" srcId="{6129214C-7683-4ABB-A789-688B18AC3CE4}" destId="{660F9E75-AF89-42FC-8F92-DD78E7A7B18E}" srcOrd="0" destOrd="0" presId="urn:microsoft.com/office/officeart/2005/8/layout/list1"/>
    <dgm:cxn modelId="{F7EC7E70-C42C-4F8E-B408-E53E549BF7B0}" srcId="{0B6D39EB-E1D0-414D-8C6B-481AED6FACB7}" destId="{5F70B7E8-F87F-4876-8780-07F65F3D75F2}" srcOrd="0" destOrd="0" parTransId="{F348BE19-6093-43D6-9A9B-BC84DDF82AE6}" sibTransId="{DE86E467-CF4C-4D3A-89AF-AF7682F80BF4}"/>
    <dgm:cxn modelId="{9E39692A-66E9-45A3-BAEC-325F23A7D305}" type="presOf" srcId="{3E823827-0FE7-40D4-9FB3-B3ACDB69F473}" destId="{34F74333-99DB-4506-9265-29F7E4EB26E4}" srcOrd="0" destOrd="4" presId="urn:microsoft.com/office/officeart/2005/8/layout/list1"/>
    <dgm:cxn modelId="{F98F7447-4913-4EAC-9259-1F69A90E02D8}" srcId="{DF0F3A5E-AE0F-4449-9ADC-11D17752AEC1}" destId="{EC8913A9-74DF-4018-996B-F2A3399A53B7}" srcOrd="0" destOrd="0" parTransId="{859E8062-122A-4A62-A11B-665BAD556FB4}" sibTransId="{97A46388-201C-4111-A2B2-75930B45253E}"/>
    <dgm:cxn modelId="{EEF22388-DF87-40A1-948D-EBE372BF449A}" srcId="{5F70B7E8-F87F-4876-8780-07F65F3D75F2}" destId="{3473B24E-EBF7-4AE3-9381-B035D3419723}" srcOrd="2" destOrd="0" parTransId="{4999E3C7-3A4A-431C-991C-54ED665C0C2C}" sibTransId="{AC3CC9DE-B49C-44CB-8AB2-D08A1157067C}"/>
    <dgm:cxn modelId="{C02E907D-DA88-480D-8FFC-241BD9642734}" type="presOf" srcId="{3473B24E-EBF7-4AE3-9381-B035D3419723}" destId="{660F9E75-AF89-42FC-8F92-DD78E7A7B18E}" srcOrd="0" destOrd="4" presId="urn:microsoft.com/office/officeart/2005/8/layout/list1"/>
    <dgm:cxn modelId="{BE1AD1CD-66CF-4FF7-9D9E-F1F171525077}" srcId="{5F70B7E8-F87F-4876-8780-07F65F3D75F2}" destId="{6129214C-7683-4ABB-A789-688B18AC3CE4}" srcOrd="0" destOrd="0" parTransId="{26F0EEEF-4195-480B-9C81-A31533E457F3}" sibTransId="{AA059FB3-9D74-42D2-B27E-9E96588CE7D3}"/>
    <dgm:cxn modelId="{8438B3E1-E782-4EC0-84F0-0B5954676327}" type="presOf" srcId="{5F70B7E8-F87F-4876-8780-07F65F3D75F2}" destId="{8393B558-856F-4BB9-9386-A50E81C68A02}" srcOrd="1" destOrd="0" presId="urn:microsoft.com/office/officeart/2005/8/layout/list1"/>
    <dgm:cxn modelId="{2D88E3C7-90B9-4824-8F45-9D303325AE02}" srcId="{5F70B7E8-F87F-4876-8780-07F65F3D75F2}" destId="{679D7B80-52E3-4781-A4C2-65396BCF0B09}" srcOrd="1" destOrd="0" parTransId="{27BF19AE-48C3-435B-9F89-0AE75D3BE25C}" sibTransId="{49EA7102-44B2-4544-892F-8AD645651EA7}"/>
    <dgm:cxn modelId="{F0019AF3-68A2-4C84-A970-469E377D674E}" type="presOf" srcId="{5F70B7E8-F87F-4876-8780-07F65F3D75F2}" destId="{FDF1FEF5-3255-4488-A3A3-5917261F7AD1}" srcOrd="0" destOrd="0" presId="urn:microsoft.com/office/officeart/2005/8/layout/list1"/>
    <dgm:cxn modelId="{29DFBAA2-3205-47B7-92AE-40C0D9FA1325}" srcId="{0B6D39EB-E1D0-414D-8C6B-481AED6FACB7}" destId="{DF0F3A5E-AE0F-4449-9ADC-11D17752AEC1}" srcOrd="1" destOrd="0" parTransId="{26490118-6DBE-4703-B913-52A4E816B418}" sibTransId="{2F2BA436-5592-4455-86FC-F62F04DC2FC2}"/>
    <dgm:cxn modelId="{B6FD59B7-3D5D-4ABC-905A-55E444E6CEBB}" type="presOf" srcId="{DF0F3A5E-AE0F-4449-9ADC-11D17752AEC1}" destId="{3B6BE1C3-DB96-4309-BC6E-2AC20BB87E96}" srcOrd="0" destOrd="0" presId="urn:microsoft.com/office/officeart/2005/8/layout/list1"/>
    <dgm:cxn modelId="{EF43AF3B-6159-4F78-BFC5-8C6A3B52258F}" type="presOf" srcId="{E58D836A-6C8F-41DB-947E-29E14D168645}" destId="{34F74333-99DB-4506-9265-29F7E4EB26E4}" srcOrd="0" destOrd="1" presId="urn:microsoft.com/office/officeart/2005/8/layout/list1"/>
    <dgm:cxn modelId="{74AB0F3A-9602-4F4F-9E5A-832383E9925B}" type="presOf" srcId="{74255E46-4969-4BE4-B2BD-8178A8A308A5}" destId="{660F9E75-AF89-42FC-8F92-DD78E7A7B18E}" srcOrd="0" destOrd="3" presId="urn:microsoft.com/office/officeart/2005/8/layout/list1"/>
    <dgm:cxn modelId="{98ADD4DC-77C9-40D9-B3DD-BFCB6A180B93}" type="presOf" srcId="{EC8913A9-74DF-4018-996B-F2A3399A53B7}" destId="{34F74333-99DB-4506-9265-29F7E4EB26E4}" srcOrd="0" destOrd="0" presId="urn:microsoft.com/office/officeart/2005/8/layout/list1"/>
    <dgm:cxn modelId="{34FE1752-F25C-4F61-8E05-4B28796E2960}" type="presParOf" srcId="{23DF15CE-ABA4-4331-92BB-2736101F3633}" destId="{893C48EA-ED69-4A81-9257-0CB8BFAD464F}" srcOrd="0" destOrd="0" presId="urn:microsoft.com/office/officeart/2005/8/layout/list1"/>
    <dgm:cxn modelId="{D1D9BB60-E88F-47D7-8B92-8898C941DFCE}" type="presParOf" srcId="{893C48EA-ED69-4A81-9257-0CB8BFAD464F}" destId="{FDF1FEF5-3255-4488-A3A3-5917261F7AD1}" srcOrd="0" destOrd="0" presId="urn:microsoft.com/office/officeart/2005/8/layout/list1"/>
    <dgm:cxn modelId="{7DCBEFBC-4CDF-4FCE-B0CA-5A2E285FBCD1}" type="presParOf" srcId="{893C48EA-ED69-4A81-9257-0CB8BFAD464F}" destId="{8393B558-856F-4BB9-9386-A50E81C68A02}" srcOrd="1" destOrd="0" presId="urn:microsoft.com/office/officeart/2005/8/layout/list1"/>
    <dgm:cxn modelId="{14F292BE-CB49-46E7-B8AD-D7F3FDE07F6A}" type="presParOf" srcId="{23DF15CE-ABA4-4331-92BB-2736101F3633}" destId="{7A3002CF-538D-4238-B296-18831B9211E6}" srcOrd="1" destOrd="0" presId="urn:microsoft.com/office/officeart/2005/8/layout/list1"/>
    <dgm:cxn modelId="{854D4F84-0031-4E9A-9A34-9AC1423699B6}" type="presParOf" srcId="{23DF15CE-ABA4-4331-92BB-2736101F3633}" destId="{660F9E75-AF89-42FC-8F92-DD78E7A7B18E}" srcOrd="2" destOrd="0" presId="urn:microsoft.com/office/officeart/2005/8/layout/list1"/>
    <dgm:cxn modelId="{E58348D0-3588-4529-A405-4F4F15B9B4E6}" type="presParOf" srcId="{23DF15CE-ABA4-4331-92BB-2736101F3633}" destId="{6D9FD3D5-7724-43D7-9F46-46B4C53AFCC7}" srcOrd="3" destOrd="0" presId="urn:microsoft.com/office/officeart/2005/8/layout/list1"/>
    <dgm:cxn modelId="{9AEDC033-E706-41A3-B173-D9F78DC107A0}" type="presParOf" srcId="{23DF15CE-ABA4-4331-92BB-2736101F3633}" destId="{7AA41B9C-4571-40F4-B333-35FE1B8AD19E}" srcOrd="4" destOrd="0" presId="urn:microsoft.com/office/officeart/2005/8/layout/list1"/>
    <dgm:cxn modelId="{C686674B-2508-48EB-A2E0-40D04F67AE49}" type="presParOf" srcId="{7AA41B9C-4571-40F4-B333-35FE1B8AD19E}" destId="{3B6BE1C3-DB96-4309-BC6E-2AC20BB87E96}" srcOrd="0" destOrd="0" presId="urn:microsoft.com/office/officeart/2005/8/layout/list1"/>
    <dgm:cxn modelId="{73988885-EB97-4AD7-A632-73DCECF5144D}" type="presParOf" srcId="{7AA41B9C-4571-40F4-B333-35FE1B8AD19E}" destId="{F9AF9BAA-52E3-4AEF-B1E6-13EF4C921788}" srcOrd="1" destOrd="0" presId="urn:microsoft.com/office/officeart/2005/8/layout/list1"/>
    <dgm:cxn modelId="{35488D7F-9937-47D9-AE6A-C838BF20528F}" type="presParOf" srcId="{23DF15CE-ABA4-4331-92BB-2736101F3633}" destId="{372BB8E1-BEDC-4B6D-9CB5-7ABCAD71D2D0}" srcOrd="5" destOrd="0" presId="urn:microsoft.com/office/officeart/2005/8/layout/list1"/>
    <dgm:cxn modelId="{681843A3-4481-4B3E-A2A3-D427BFA4EB6D}" type="presParOf" srcId="{23DF15CE-ABA4-4331-92BB-2736101F3633}" destId="{34F74333-99DB-4506-9265-29F7E4EB26E4}"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9ED24F-7800-4E96-8A36-093DD918F296}">
      <dsp:nvSpPr>
        <dsp:cNvPr id="0" name=""/>
        <dsp:cNvSpPr/>
      </dsp:nvSpPr>
      <dsp:spPr>
        <a:xfrm>
          <a:off x="0" y="0"/>
          <a:ext cx="4392612" cy="4392612"/>
        </a:xfrm>
        <a:prstGeom prst="pie">
          <a:avLst>
            <a:gd name="adj1" fmla="val 5400000"/>
            <a:gd name="adj2" fmla="val 16200000"/>
          </a:avLst>
        </a:prstGeom>
        <a:solidFill>
          <a:schemeClr val="dk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FDC3A0A2-A982-4705-BE63-B0AD0956BC1D}">
      <dsp:nvSpPr>
        <dsp:cNvPr id="0" name=""/>
        <dsp:cNvSpPr/>
      </dsp:nvSpPr>
      <dsp:spPr>
        <a:xfrm>
          <a:off x="2196306" y="0"/>
          <a:ext cx="6130131" cy="4392612"/>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cs-CZ" sz="3300" kern="1200" dirty="0" smtClean="0"/>
            <a:t>Portál veřejné správy  je ISVS zajišťující přístup k informacím státních orgánů, </a:t>
          </a:r>
          <a:r>
            <a:rPr lang="cs-CZ" sz="3300" kern="1200" dirty="0" err="1" smtClean="0"/>
            <a:t>orgánů</a:t>
          </a:r>
          <a:r>
            <a:rPr lang="cs-CZ" sz="3300" kern="1200" dirty="0" smtClean="0"/>
            <a:t> územních samosprávných celků, orgánů veřejné moci, které nejsou státními orgány ani orgány územních samosprávných celků a komunikaci s veřejnými orgány.</a:t>
          </a:r>
          <a:endParaRPr lang="cs-CZ" sz="3300" kern="1200" dirty="0"/>
        </a:p>
      </dsp:txBody>
      <dsp:txXfrm>
        <a:off x="2196306" y="0"/>
        <a:ext cx="6130131" cy="43926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5C8EDF-E79F-43C7-90CF-EDB766B7DA57}">
      <dsp:nvSpPr>
        <dsp:cNvPr id="0" name=""/>
        <dsp:cNvSpPr/>
      </dsp:nvSpPr>
      <dsp:spPr>
        <a:xfrm>
          <a:off x="0" y="377753"/>
          <a:ext cx="8326437" cy="3672900"/>
        </a:xfrm>
        <a:prstGeom prst="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6224" tIns="458216" rIns="646224" bIns="156464" numCol="1" spcCol="1270" anchor="t" anchorCtr="0">
          <a:noAutofit/>
        </a:bodyPr>
        <a:lstStyle/>
        <a:p>
          <a:pPr marL="228600" lvl="1" indent="-228600" algn="l" defTabSz="977900" rtl="0">
            <a:lnSpc>
              <a:spcPct val="90000"/>
            </a:lnSpc>
            <a:spcBef>
              <a:spcPct val="0"/>
            </a:spcBef>
            <a:spcAft>
              <a:spcPct val="15000"/>
            </a:spcAft>
            <a:buChar char="••"/>
          </a:pPr>
          <a:r>
            <a:rPr lang="cs-CZ" sz="2200" kern="1200" dirty="0" smtClean="0"/>
            <a:t>poskytování textových alternativ pro veškerý netextový obsah tak, aby mohl být změněn na jiné formy, které lidé potřebují, např. velké písmo, Braillovo písmo, řeč, symboly, nebo jednodušší jazyk</a:t>
          </a:r>
          <a:endParaRPr lang="cs-CZ" sz="2200" kern="1200" dirty="0"/>
        </a:p>
        <a:p>
          <a:pPr marL="228600" lvl="1" indent="-228600" algn="l" defTabSz="977900" rtl="0">
            <a:lnSpc>
              <a:spcPct val="90000"/>
            </a:lnSpc>
            <a:spcBef>
              <a:spcPct val="0"/>
            </a:spcBef>
            <a:spcAft>
              <a:spcPct val="15000"/>
            </a:spcAft>
            <a:buChar char="••"/>
          </a:pPr>
          <a:r>
            <a:rPr lang="cs-CZ" sz="2200" kern="1200" dirty="0" smtClean="0"/>
            <a:t>poskytování alternativ multimédií závislých na čase</a:t>
          </a:r>
          <a:endParaRPr lang="cs-CZ" sz="2200" kern="1200" dirty="0"/>
        </a:p>
        <a:p>
          <a:pPr marL="228600" lvl="1" indent="-228600" algn="l" defTabSz="977900" rtl="0">
            <a:lnSpc>
              <a:spcPct val="90000"/>
            </a:lnSpc>
            <a:spcBef>
              <a:spcPct val="0"/>
            </a:spcBef>
            <a:spcAft>
              <a:spcPct val="15000"/>
            </a:spcAft>
            <a:buChar char="••"/>
          </a:pPr>
          <a:r>
            <a:rPr lang="cs-CZ" sz="2200" kern="1200" dirty="0" smtClean="0"/>
            <a:t>vytváření obsahu, který lze prezentovat různými způsoby (například jednodušší vzhled), aniž by došlo ke ztrátě informací nebo struktury</a:t>
          </a:r>
          <a:endParaRPr lang="cs-CZ" sz="2200" kern="1200" dirty="0"/>
        </a:p>
        <a:p>
          <a:pPr marL="228600" lvl="1" indent="-228600" algn="l" defTabSz="977900" rtl="0">
            <a:lnSpc>
              <a:spcPct val="90000"/>
            </a:lnSpc>
            <a:spcBef>
              <a:spcPct val="0"/>
            </a:spcBef>
            <a:spcAft>
              <a:spcPct val="15000"/>
            </a:spcAft>
            <a:buChar char="••"/>
          </a:pPr>
          <a:r>
            <a:rPr lang="cs-CZ" sz="2200" kern="1200" dirty="0" smtClean="0"/>
            <a:t>usnadňování uživatelům slyšet a vidět obsah, včetně odlišení popředí od pozadí</a:t>
          </a:r>
          <a:endParaRPr lang="cs-CZ" sz="2200" kern="1200" dirty="0"/>
        </a:p>
      </dsp:txBody>
      <dsp:txXfrm>
        <a:off x="0" y="377753"/>
        <a:ext cx="8326437" cy="3672900"/>
      </dsp:txXfrm>
    </dsp:sp>
    <dsp:sp modelId="{44021E8C-4DE6-4BA9-9D2E-EF48C86B02B3}">
      <dsp:nvSpPr>
        <dsp:cNvPr id="0" name=""/>
        <dsp:cNvSpPr/>
      </dsp:nvSpPr>
      <dsp:spPr>
        <a:xfrm>
          <a:off x="416321" y="53033"/>
          <a:ext cx="5828505" cy="649440"/>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0304" tIns="0" rIns="220304" bIns="0" numCol="1" spcCol="1270" anchor="ctr" anchorCtr="0">
          <a:noAutofit/>
        </a:bodyPr>
        <a:lstStyle/>
        <a:p>
          <a:pPr lvl="0" algn="l" defTabSz="977900" rtl="0">
            <a:lnSpc>
              <a:spcPct val="90000"/>
            </a:lnSpc>
            <a:spcBef>
              <a:spcPct val="0"/>
            </a:spcBef>
            <a:spcAft>
              <a:spcPct val="35000"/>
            </a:spcAft>
          </a:pPr>
          <a:r>
            <a:rPr lang="cs-CZ" sz="2200" kern="1200" dirty="0" smtClean="0"/>
            <a:t>Zřetelnost (vnímatelnost):</a:t>
          </a:r>
          <a:endParaRPr lang="cs-CZ" sz="2200" kern="1200" dirty="0"/>
        </a:p>
      </dsp:txBody>
      <dsp:txXfrm>
        <a:off x="448024" y="84736"/>
        <a:ext cx="5765099" cy="5860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619164-9AE4-4C6C-84B2-5D80AE9CE088}">
      <dsp:nvSpPr>
        <dsp:cNvPr id="0" name=""/>
        <dsp:cNvSpPr/>
      </dsp:nvSpPr>
      <dsp:spPr>
        <a:xfrm>
          <a:off x="0" y="564773"/>
          <a:ext cx="8326437" cy="3357900"/>
        </a:xfrm>
        <a:prstGeom prst="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6224" tIns="541528" rIns="646224" bIns="184912" numCol="1" spcCol="1270" anchor="t" anchorCtr="0">
          <a:noAutofit/>
        </a:bodyPr>
        <a:lstStyle/>
        <a:p>
          <a:pPr marL="228600" lvl="1" indent="-228600" algn="l" defTabSz="1155700" rtl="0">
            <a:lnSpc>
              <a:spcPct val="90000"/>
            </a:lnSpc>
            <a:spcBef>
              <a:spcPct val="0"/>
            </a:spcBef>
            <a:spcAft>
              <a:spcPct val="15000"/>
            </a:spcAft>
            <a:buChar char="••"/>
          </a:pPr>
          <a:r>
            <a:rPr lang="cs-CZ" sz="2600" kern="1200" dirty="0" smtClean="0"/>
            <a:t>dostupnost kontroly všech funkcí z klávesnice</a:t>
          </a:r>
          <a:endParaRPr lang="cs-CZ" sz="2600" kern="1200" dirty="0"/>
        </a:p>
        <a:p>
          <a:pPr marL="228600" lvl="1" indent="-228600" algn="l" defTabSz="1155700" rtl="0">
            <a:lnSpc>
              <a:spcPct val="90000"/>
            </a:lnSpc>
            <a:spcBef>
              <a:spcPct val="0"/>
            </a:spcBef>
            <a:spcAft>
              <a:spcPct val="15000"/>
            </a:spcAft>
            <a:buChar char="••"/>
          </a:pPr>
          <a:r>
            <a:rPr lang="cs-CZ" sz="2600" kern="1200" dirty="0" smtClean="0"/>
            <a:t>poskytování dostatku času uživatelům na přečtení a použití obsahu</a:t>
          </a:r>
          <a:endParaRPr lang="cs-CZ" sz="2600" kern="1200" dirty="0"/>
        </a:p>
        <a:p>
          <a:pPr marL="228600" lvl="1" indent="-228600" algn="l" defTabSz="1155700" rtl="0">
            <a:lnSpc>
              <a:spcPct val="90000"/>
            </a:lnSpc>
            <a:spcBef>
              <a:spcPct val="0"/>
            </a:spcBef>
            <a:spcAft>
              <a:spcPct val="15000"/>
            </a:spcAft>
            <a:buChar char="••"/>
          </a:pPr>
          <a:r>
            <a:rPr lang="cs-CZ" sz="2600" kern="1200" dirty="0" smtClean="0"/>
            <a:t>nevytváření obsahu, o němž je známo, že způsobuje záchvaty</a:t>
          </a:r>
          <a:endParaRPr lang="cs-CZ" sz="2600" kern="1200" dirty="0"/>
        </a:p>
        <a:p>
          <a:pPr marL="228600" lvl="1" indent="-228600" algn="l" defTabSz="1155700" rtl="0">
            <a:lnSpc>
              <a:spcPct val="90000"/>
            </a:lnSpc>
            <a:spcBef>
              <a:spcPct val="0"/>
            </a:spcBef>
            <a:spcAft>
              <a:spcPct val="15000"/>
            </a:spcAft>
            <a:buChar char="••"/>
          </a:pPr>
          <a:r>
            <a:rPr lang="cs-CZ" sz="2600" kern="1200" dirty="0" smtClean="0"/>
            <a:t>usnadnění uživatelům navigace, hledání obsahu a zjišťování, kde se nacházejí</a:t>
          </a:r>
          <a:endParaRPr lang="cs-CZ" sz="2600" kern="1200" dirty="0"/>
        </a:p>
      </dsp:txBody>
      <dsp:txXfrm>
        <a:off x="0" y="564773"/>
        <a:ext cx="8326437" cy="3357900"/>
      </dsp:txXfrm>
    </dsp:sp>
    <dsp:sp modelId="{33F1CB52-7DCD-422C-AD2C-99F13B92D92F}">
      <dsp:nvSpPr>
        <dsp:cNvPr id="0" name=""/>
        <dsp:cNvSpPr/>
      </dsp:nvSpPr>
      <dsp:spPr>
        <a:xfrm>
          <a:off x="416321" y="181013"/>
          <a:ext cx="5828505" cy="767520"/>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0304" tIns="0" rIns="220304" bIns="0" numCol="1" spcCol="1270" anchor="ctr" anchorCtr="0">
          <a:noAutofit/>
        </a:bodyPr>
        <a:lstStyle/>
        <a:p>
          <a:pPr lvl="0" algn="l" defTabSz="1155700" rtl="0">
            <a:lnSpc>
              <a:spcPct val="90000"/>
            </a:lnSpc>
            <a:spcBef>
              <a:spcPct val="0"/>
            </a:spcBef>
            <a:spcAft>
              <a:spcPct val="35000"/>
            </a:spcAft>
          </a:pPr>
          <a:r>
            <a:rPr lang="cs-CZ" sz="2600" kern="1200" dirty="0" smtClean="0"/>
            <a:t>Ovladatelnost:</a:t>
          </a:r>
          <a:endParaRPr lang="cs-CZ" sz="2600" kern="1200" dirty="0"/>
        </a:p>
      </dsp:txBody>
      <dsp:txXfrm>
        <a:off x="453788" y="218480"/>
        <a:ext cx="5753571" cy="6925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D38F8C-B7D6-470D-A5E6-556A7E9846E6}">
      <dsp:nvSpPr>
        <dsp:cNvPr id="0" name=""/>
        <dsp:cNvSpPr/>
      </dsp:nvSpPr>
      <dsp:spPr>
        <a:xfrm>
          <a:off x="0" y="391005"/>
          <a:ext cx="8326437" cy="1786050"/>
        </a:xfrm>
        <a:prstGeom prst="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6224" tIns="437388" rIns="646224" bIns="149352" numCol="1" spcCol="1270" anchor="t" anchorCtr="0">
          <a:noAutofit/>
        </a:bodyPr>
        <a:lstStyle/>
        <a:p>
          <a:pPr marL="228600" lvl="1" indent="-228600" algn="l" defTabSz="933450" rtl="0">
            <a:lnSpc>
              <a:spcPct val="90000"/>
            </a:lnSpc>
            <a:spcBef>
              <a:spcPct val="0"/>
            </a:spcBef>
            <a:spcAft>
              <a:spcPct val="15000"/>
            </a:spcAft>
            <a:buChar char="••"/>
          </a:pPr>
          <a:r>
            <a:rPr lang="cs-CZ" sz="2100" kern="1200" dirty="0" smtClean="0"/>
            <a:t>vytváření čitelného a srozumitelného textový obsahu</a:t>
          </a:r>
          <a:endParaRPr lang="cs-CZ" sz="2100" kern="1200" dirty="0"/>
        </a:p>
        <a:p>
          <a:pPr marL="228600" lvl="1" indent="-228600" algn="l" defTabSz="933450" rtl="0">
            <a:lnSpc>
              <a:spcPct val="90000"/>
            </a:lnSpc>
            <a:spcBef>
              <a:spcPct val="0"/>
            </a:spcBef>
            <a:spcAft>
              <a:spcPct val="15000"/>
            </a:spcAft>
            <a:buChar char="••"/>
          </a:pPr>
          <a:r>
            <a:rPr lang="cs-CZ" sz="2100" kern="1200" dirty="0" smtClean="0"/>
            <a:t>vytváření webových stránek, které se objevují a působí předvídatelným způsobem</a:t>
          </a:r>
          <a:endParaRPr lang="cs-CZ" sz="2100" kern="1200" dirty="0"/>
        </a:p>
        <a:p>
          <a:pPr marL="228600" lvl="1" indent="-228600" algn="l" defTabSz="933450" rtl="0">
            <a:lnSpc>
              <a:spcPct val="90000"/>
            </a:lnSpc>
            <a:spcBef>
              <a:spcPct val="0"/>
            </a:spcBef>
            <a:spcAft>
              <a:spcPct val="15000"/>
            </a:spcAft>
            <a:buChar char="••"/>
          </a:pPr>
          <a:r>
            <a:rPr lang="cs-CZ" sz="2100" kern="1200" dirty="0" smtClean="0"/>
            <a:t>pomoc uživatelům vyvarovat se chyb a opravovat chyby</a:t>
          </a:r>
          <a:endParaRPr lang="cs-CZ" sz="2100" kern="1200" dirty="0"/>
        </a:p>
      </dsp:txBody>
      <dsp:txXfrm>
        <a:off x="0" y="391005"/>
        <a:ext cx="8326437" cy="1786050"/>
      </dsp:txXfrm>
    </dsp:sp>
    <dsp:sp modelId="{3826966E-63DA-4156-B12C-41BFF5D4E036}">
      <dsp:nvSpPr>
        <dsp:cNvPr id="0" name=""/>
        <dsp:cNvSpPr/>
      </dsp:nvSpPr>
      <dsp:spPr>
        <a:xfrm>
          <a:off x="416321" y="81045"/>
          <a:ext cx="5828505" cy="619920"/>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0304" tIns="0" rIns="220304" bIns="0" numCol="1" spcCol="1270" anchor="ctr" anchorCtr="0">
          <a:noAutofit/>
        </a:bodyPr>
        <a:lstStyle/>
        <a:p>
          <a:pPr lvl="0" algn="l" defTabSz="933450" rtl="0">
            <a:lnSpc>
              <a:spcPct val="90000"/>
            </a:lnSpc>
            <a:spcBef>
              <a:spcPct val="0"/>
            </a:spcBef>
            <a:spcAft>
              <a:spcPct val="35000"/>
            </a:spcAft>
          </a:pPr>
          <a:r>
            <a:rPr lang="cs-CZ" sz="2100" kern="1200" dirty="0" smtClean="0"/>
            <a:t>Srozumitelnost</a:t>
          </a:r>
          <a:endParaRPr lang="cs-CZ" sz="2100" kern="1200" dirty="0"/>
        </a:p>
      </dsp:txBody>
      <dsp:txXfrm>
        <a:off x="446583" y="111307"/>
        <a:ext cx="5767981" cy="559396"/>
      </dsp:txXfrm>
    </dsp:sp>
    <dsp:sp modelId="{CCD43F67-5214-4CFC-82AD-32DD45B9EEF0}">
      <dsp:nvSpPr>
        <dsp:cNvPr id="0" name=""/>
        <dsp:cNvSpPr/>
      </dsp:nvSpPr>
      <dsp:spPr>
        <a:xfrm>
          <a:off x="0" y="2600416"/>
          <a:ext cx="8326437" cy="1422225"/>
        </a:xfrm>
        <a:prstGeom prst="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6224" tIns="437388" rIns="646224" bIns="149352" numCol="1" spcCol="1270" anchor="t" anchorCtr="0">
          <a:noAutofit/>
        </a:bodyPr>
        <a:lstStyle/>
        <a:p>
          <a:pPr marL="228600" lvl="1" indent="-228600" algn="l" defTabSz="933450" rtl="0">
            <a:lnSpc>
              <a:spcPct val="90000"/>
            </a:lnSpc>
            <a:spcBef>
              <a:spcPct val="0"/>
            </a:spcBef>
            <a:spcAft>
              <a:spcPct val="15000"/>
            </a:spcAft>
            <a:buChar char="••"/>
          </a:pPr>
          <a:r>
            <a:rPr lang="cs-CZ" sz="2100" kern="1200" dirty="0" smtClean="0"/>
            <a:t>maximalizace kompatibility se současnými i budoucími uživatelskými agenty, včetně podpůrných technologií (</a:t>
          </a:r>
          <a:r>
            <a:rPr lang="cs-CZ" sz="2100" kern="1200" dirty="0" err="1" smtClean="0"/>
            <a:t>asistivních</a:t>
          </a:r>
          <a:r>
            <a:rPr lang="cs-CZ" sz="2100" kern="1200" dirty="0" smtClean="0"/>
            <a:t> technologií)</a:t>
          </a:r>
          <a:endParaRPr lang="cs-CZ" sz="2100" kern="1200" dirty="0"/>
        </a:p>
      </dsp:txBody>
      <dsp:txXfrm>
        <a:off x="0" y="2600416"/>
        <a:ext cx="8326437" cy="1422225"/>
      </dsp:txXfrm>
    </dsp:sp>
    <dsp:sp modelId="{DD628D07-91FA-48D7-A6C6-B9E313FB4BFD}">
      <dsp:nvSpPr>
        <dsp:cNvPr id="0" name=""/>
        <dsp:cNvSpPr/>
      </dsp:nvSpPr>
      <dsp:spPr>
        <a:xfrm>
          <a:off x="416321" y="2290456"/>
          <a:ext cx="5828505" cy="619920"/>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0304" tIns="0" rIns="220304" bIns="0" numCol="1" spcCol="1270" anchor="ctr" anchorCtr="0">
          <a:noAutofit/>
        </a:bodyPr>
        <a:lstStyle/>
        <a:p>
          <a:pPr lvl="0" algn="l" defTabSz="933450" rtl="0">
            <a:lnSpc>
              <a:spcPct val="90000"/>
            </a:lnSpc>
            <a:spcBef>
              <a:spcPct val="0"/>
            </a:spcBef>
            <a:spcAft>
              <a:spcPct val="35000"/>
            </a:spcAft>
          </a:pPr>
          <a:r>
            <a:rPr lang="cs-CZ" sz="2100" kern="1200" dirty="0" smtClean="0"/>
            <a:t>Robustnost</a:t>
          </a:r>
          <a:endParaRPr lang="cs-CZ" sz="2100" kern="1200" dirty="0"/>
        </a:p>
      </dsp:txBody>
      <dsp:txXfrm>
        <a:off x="446583" y="2320718"/>
        <a:ext cx="5767981" cy="5593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0F9E75-AF89-42FC-8F92-DD78E7A7B18E}">
      <dsp:nvSpPr>
        <dsp:cNvPr id="0" name=""/>
        <dsp:cNvSpPr/>
      </dsp:nvSpPr>
      <dsp:spPr>
        <a:xfrm>
          <a:off x="0" y="214943"/>
          <a:ext cx="8326437" cy="2047500"/>
        </a:xfrm>
        <a:prstGeom prst="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6224" tIns="270764" rIns="646224" bIns="92456" numCol="1" spcCol="1270" anchor="t" anchorCtr="0">
          <a:noAutofit/>
        </a:bodyPr>
        <a:lstStyle/>
        <a:p>
          <a:pPr marL="114300" lvl="1" indent="-114300" algn="l" defTabSz="577850">
            <a:lnSpc>
              <a:spcPct val="90000"/>
            </a:lnSpc>
            <a:spcBef>
              <a:spcPct val="0"/>
            </a:spcBef>
            <a:spcAft>
              <a:spcPct val="15000"/>
            </a:spcAft>
            <a:buChar char="••"/>
          </a:pPr>
          <a:r>
            <a:rPr lang="cs-CZ" sz="1300" kern="1200" dirty="0" smtClean="0"/>
            <a:t>kritéria priority 1</a:t>
          </a:r>
          <a:endParaRPr lang="cs-CZ" sz="1300" kern="1200" dirty="0"/>
        </a:p>
        <a:p>
          <a:pPr marL="228600" lvl="2" indent="-114300" algn="l" defTabSz="577850">
            <a:lnSpc>
              <a:spcPct val="90000"/>
            </a:lnSpc>
            <a:spcBef>
              <a:spcPct val="0"/>
            </a:spcBef>
            <a:spcAft>
              <a:spcPct val="15000"/>
            </a:spcAft>
            <a:buChar char="••"/>
          </a:pPr>
          <a:r>
            <a:rPr lang="cs-CZ" sz="1300" kern="1200" dirty="0" smtClean="0"/>
            <a:t>(označená </a:t>
          </a:r>
          <a:r>
            <a:rPr lang="cs-CZ" sz="1300" kern="1200" dirty="0" err="1" smtClean="0"/>
            <a:t>Level</a:t>
          </a:r>
          <a:r>
            <a:rPr lang="cs-CZ" sz="1300" kern="1200" dirty="0" smtClean="0"/>
            <a:t> A) jsou nezbytná k dosažení minimální úrovně přístupnosti a mohou být adekvátně aplikována na veškerý webový obsah;</a:t>
          </a:r>
          <a:endParaRPr lang="cs-CZ" sz="1300" kern="1200" dirty="0"/>
        </a:p>
        <a:p>
          <a:pPr marL="114300" lvl="1" indent="-114300" algn="l" defTabSz="577850">
            <a:lnSpc>
              <a:spcPct val="90000"/>
            </a:lnSpc>
            <a:spcBef>
              <a:spcPct val="0"/>
            </a:spcBef>
            <a:spcAft>
              <a:spcPct val="15000"/>
            </a:spcAft>
            <a:buChar char="••"/>
          </a:pPr>
          <a:r>
            <a:rPr lang="cs-CZ" sz="1300" kern="1200" dirty="0" smtClean="0"/>
            <a:t>kritéria priority 2</a:t>
          </a:r>
          <a:endParaRPr lang="cs-CZ" sz="1300" kern="1200" dirty="0"/>
        </a:p>
        <a:p>
          <a:pPr marL="228600" lvl="2" indent="-114300" algn="l" defTabSz="577850">
            <a:lnSpc>
              <a:spcPct val="90000"/>
            </a:lnSpc>
            <a:spcBef>
              <a:spcPct val="0"/>
            </a:spcBef>
            <a:spcAft>
              <a:spcPct val="15000"/>
            </a:spcAft>
            <a:buChar char="••"/>
          </a:pPr>
          <a:r>
            <a:rPr lang="cs-CZ" sz="1300" kern="1200" dirty="0" smtClean="0"/>
            <a:t>(označená </a:t>
          </a:r>
          <a:r>
            <a:rPr lang="cs-CZ" sz="1300" kern="1200" dirty="0" err="1" smtClean="0"/>
            <a:t>Level</a:t>
          </a:r>
          <a:r>
            <a:rPr lang="cs-CZ" sz="1300" kern="1200" dirty="0" smtClean="0"/>
            <a:t> AA) dále napomáhají zvýšit přístupnost a mohou být adekvátně aplikovány na veškerý webový obsah;</a:t>
          </a:r>
          <a:endParaRPr lang="cs-CZ" sz="1300" kern="1200" dirty="0"/>
        </a:p>
        <a:p>
          <a:pPr marL="114300" lvl="1" indent="-114300" algn="l" defTabSz="577850">
            <a:lnSpc>
              <a:spcPct val="90000"/>
            </a:lnSpc>
            <a:spcBef>
              <a:spcPct val="0"/>
            </a:spcBef>
            <a:spcAft>
              <a:spcPct val="15000"/>
            </a:spcAft>
            <a:buChar char="••"/>
          </a:pPr>
          <a:r>
            <a:rPr lang="cs-CZ" sz="1300" kern="1200" dirty="0" smtClean="0"/>
            <a:t>kritéria priority 3</a:t>
          </a:r>
          <a:endParaRPr lang="cs-CZ" sz="1300" kern="1200" dirty="0"/>
        </a:p>
        <a:p>
          <a:pPr marL="228600" lvl="2" indent="-114300" algn="l" defTabSz="577850">
            <a:lnSpc>
              <a:spcPct val="90000"/>
            </a:lnSpc>
            <a:spcBef>
              <a:spcPct val="0"/>
            </a:spcBef>
            <a:spcAft>
              <a:spcPct val="15000"/>
            </a:spcAft>
            <a:buChar char="••"/>
          </a:pPr>
          <a:r>
            <a:rPr lang="cs-CZ" sz="1300" kern="1200" dirty="0" smtClean="0"/>
            <a:t>(označená </a:t>
          </a:r>
          <a:r>
            <a:rPr lang="cs-CZ" sz="1300" kern="1200" dirty="0" err="1" smtClean="0"/>
            <a:t>Level</a:t>
          </a:r>
          <a:r>
            <a:rPr lang="cs-CZ" sz="1300" kern="1200" dirty="0" smtClean="0"/>
            <a:t> AAA) pomáhají dosahovat ještě většího stupně přístupnosti, ale nemusí být nutně aplikovány na veškerý webový obsah.</a:t>
          </a:r>
          <a:endParaRPr lang="cs-CZ" sz="1300" kern="1200" dirty="0"/>
        </a:p>
      </dsp:txBody>
      <dsp:txXfrm>
        <a:off x="0" y="214943"/>
        <a:ext cx="8326437" cy="2047500"/>
      </dsp:txXfrm>
    </dsp:sp>
    <dsp:sp modelId="{8393B558-856F-4BB9-9386-A50E81C68A02}">
      <dsp:nvSpPr>
        <dsp:cNvPr id="0" name=""/>
        <dsp:cNvSpPr/>
      </dsp:nvSpPr>
      <dsp:spPr>
        <a:xfrm>
          <a:off x="416321" y="23063"/>
          <a:ext cx="5828505" cy="383760"/>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0304" tIns="0" rIns="220304" bIns="0" numCol="1" spcCol="1270" anchor="ctr" anchorCtr="0">
          <a:noAutofit/>
        </a:bodyPr>
        <a:lstStyle/>
        <a:p>
          <a:pPr lvl="0" algn="l" defTabSz="577850">
            <a:lnSpc>
              <a:spcPct val="90000"/>
            </a:lnSpc>
            <a:spcBef>
              <a:spcPct val="0"/>
            </a:spcBef>
            <a:spcAft>
              <a:spcPct val="35000"/>
            </a:spcAft>
          </a:pPr>
          <a:r>
            <a:rPr lang="cs-CZ" sz="1300" kern="1200" dirty="0" smtClean="0"/>
            <a:t>Priorita:</a:t>
          </a:r>
          <a:endParaRPr lang="cs-CZ" sz="1300" kern="1200" dirty="0"/>
        </a:p>
      </dsp:txBody>
      <dsp:txXfrm>
        <a:off x="435055" y="41797"/>
        <a:ext cx="5791037" cy="346292"/>
      </dsp:txXfrm>
    </dsp:sp>
    <dsp:sp modelId="{34F74333-99DB-4506-9265-29F7E4EB26E4}">
      <dsp:nvSpPr>
        <dsp:cNvPr id="0" name=""/>
        <dsp:cNvSpPr/>
      </dsp:nvSpPr>
      <dsp:spPr>
        <a:xfrm>
          <a:off x="0" y="2524523"/>
          <a:ext cx="8326437" cy="1556100"/>
        </a:xfrm>
        <a:prstGeom prst="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6224" tIns="270764" rIns="646224" bIns="92456" numCol="1" spcCol="1270" anchor="t" anchorCtr="0">
          <a:noAutofit/>
        </a:bodyPr>
        <a:lstStyle/>
        <a:p>
          <a:pPr marL="114300" lvl="1" indent="-114300" algn="l" defTabSz="577850">
            <a:lnSpc>
              <a:spcPct val="90000"/>
            </a:lnSpc>
            <a:spcBef>
              <a:spcPct val="0"/>
            </a:spcBef>
            <a:spcAft>
              <a:spcPct val="15000"/>
            </a:spcAft>
            <a:buChar char="••"/>
          </a:pPr>
          <a:r>
            <a:rPr lang="cs-CZ" sz="1300" kern="1200" dirty="0" smtClean="0"/>
            <a:t>A (základní, nejnižší)</a:t>
          </a:r>
          <a:endParaRPr lang="cs-CZ" sz="1300" kern="1200" dirty="0"/>
        </a:p>
        <a:p>
          <a:pPr marL="228600" lvl="2" indent="-114300" algn="l" defTabSz="577850">
            <a:lnSpc>
              <a:spcPct val="90000"/>
            </a:lnSpc>
            <a:spcBef>
              <a:spcPct val="0"/>
            </a:spcBef>
            <a:spcAft>
              <a:spcPct val="15000"/>
            </a:spcAft>
            <a:buChar char="••"/>
          </a:pPr>
          <a:r>
            <a:rPr lang="cs-CZ" sz="1300" kern="1200" dirty="0" smtClean="0"/>
            <a:t>jsou splněna všechna kritéria priority 1;</a:t>
          </a:r>
          <a:endParaRPr lang="cs-CZ" sz="1300" kern="1200" dirty="0"/>
        </a:p>
        <a:p>
          <a:pPr marL="114300" lvl="1" indent="-114300" algn="l" defTabSz="577850">
            <a:lnSpc>
              <a:spcPct val="90000"/>
            </a:lnSpc>
            <a:spcBef>
              <a:spcPct val="0"/>
            </a:spcBef>
            <a:spcAft>
              <a:spcPct val="15000"/>
            </a:spcAft>
            <a:buChar char="••"/>
          </a:pPr>
          <a:r>
            <a:rPr lang="cs-CZ" sz="1300" kern="1200" dirty="0" smtClean="0"/>
            <a:t>AA (rozšířený)</a:t>
          </a:r>
          <a:endParaRPr lang="cs-CZ" sz="1300" kern="1200" dirty="0"/>
        </a:p>
        <a:p>
          <a:pPr marL="228600" lvl="2" indent="-114300" algn="l" defTabSz="577850">
            <a:lnSpc>
              <a:spcPct val="90000"/>
            </a:lnSpc>
            <a:spcBef>
              <a:spcPct val="0"/>
            </a:spcBef>
            <a:spcAft>
              <a:spcPct val="15000"/>
            </a:spcAft>
            <a:buChar char="••"/>
          </a:pPr>
          <a:r>
            <a:rPr lang="cs-CZ" sz="1300" kern="1200" dirty="0" smtClean="0"/>
            <a:t>jsou splněna všechna kritéria priority 1 a 2;</a:t>
          </a:r>
          <a:endParaRPr lang="cs-CZ" sz="1300" kern="1200" dirty="0"/>
        </a:p>
        <a:p>
          <a:pPr marL="114300" lvl="1" indent="-114300" algn="l" defTabSz="577850">
            <a:lnSpc>
              <a:spcPct val="90000"/>
            </a:lnSpc>
            <a:spcBef>
              <a:spcPct val="0"/>
            </a:spcBef>
            <a:spcAft>
              <a:spcPct val="15000"/>
            </a:spcAft>
            <a:buChar char="••"/>
          </a:pPr>
          <a:r>
            <a:rPr lang="cs-CZ" sz="1300" kern="1200" dirty="0" smtClean="0"/>
            <a:t>AAA (úplný, nejvyšší)</a:t>
          </a:r>
          <a:endParaRPr lang="cs-CZ" sz="1300" kern="1200" dirty="0"/>
        </a:p>
        <a:p>
          <a:pPr marL="228600" lvl="2" indent="-114300" algn="l" defTabSz="577850">
            <a:lnSpc>
              <a:spcPct val="90000"/>
            </a:lnSpc>
            <a:spcBef>
              <a:spcPct val="0"/>
            </a:spcBef>
            <a:spcAft>
              <a:spcPct val="15000"/>
            </a:spcAft>
            <a:buChar char="••"/>
          </a:pPr>
          <a:r>
            <a:rPr lang="cs-CZ" sz="1300" kern="1200" dirty="0" smtClean="0"/>
            <a:t>jsou splněna všechna kritéria priority 1, 2 a 3.</a:t>
          </a:r>
          <a:endParaRPr lang="cs-CZ" sz="1300" kern="1200" dirty="0"/>
        </a:p>
      </dsp:txBody>
      <dsp:txXfrm>
        <a:off x="0" y="2524523"/>
        <a:ext cx="8326437" cy="1556100"/>
      </dsp:txXfrm>
    </dsp:sp>
    <dsp:sp modelId="{F9AF9BAA-52E3-4AEF-B1E6-13EF4C921788}">
      <dsp:nvSpPr>
        <dsp:cNvPr id="0" name=""/>
        <dsp:cNvSpPr/>
      </dsp:nvSpPr>
      <dsp:spPr>
        <a:xfrm>
          <a:off x="416321" y="2332643"/>
          <a:ext cx="5828505" cy="383760"/>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0304" tIns="0" rIns="220304" bIns="0" numCol="1" spcCol="1270" anchor="ctr" anchorCtr="0">
          <a:noAutofit/>
        </a:bodyPr>
        <a:lstStyle/>
        <a:p>
          <a:pPr lvl="0" algn="l" defTabSz="577850">
            <a:lnSpc>
              <a:spcPct val="90000"/>
            </a:lnSpc>
            <a:spcBef>
              <a:spcPct val="0"/>
            </a:spcBef>
            <a:spcAft>
              <a:spcPct val="35000"/>
            </a:spcAft>
          </a:pPr>
          <a:r>
            <a:rPr lang="cs-CZ" sz="1300" kern="1200" dirty="0" smtClean="0"/>
            <a:t>Úrovně důležitosti míry shody:</a:t>
          </a:r>
          <a:endParaRPr lang="cs-CZ" sz="1300" kern="1200" dirty="0"/>
        </a:p>
      </dsp:txBody>
      <dsp:txXfrm>
        <a:off x="435055" y="2351377"/>
        <a:ext cx="5791037" cy="346292"/>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99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209923"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209924"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209925"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275F21A-9260-479E-859A-E39E56E41FEA}" type="slidenum">
              <a:rPr lang="cs-CZ"/>
              <a:pPr>
                <a:defRPr/>
              </a:pPr>
              <a:t>‹#›</a:t>
            </a:fld>
            <a:endParaRPr lang="cs-CZ"/>
          </a:p>
        </p:txBody>
      </p:sp>
    </p:spTree>
    <p:extLst>
      <p:ext uri="{BB962C8B-B14F-4D97-AF65-F5344CB8AC3E}">
        <p14:creationId xmlns:p14="http://schemas.microsoft.com/office/powerpoint/2010/main" val="16575919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1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211971"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3072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211973"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211974"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211975"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4EC9001-1E96-417F-84D1-7887C3F77611}" type="slidenum">
              <a:rPr lang="cs-CZ"/>
              <a:pPr>
                <a:defRPr/>
              </a:pPr>
              <a:t>‹#›</a:t>
            </a:fld>
            <a:endParaRPr lang="cs-CZ"/>
          </a:p>
        </p:txBody>
      </p:sp>
    </p:spTree>
    <p:extLst>
      <p:ext uri="{BB962C8B-B14F-4D97-AF65-F5344CB8AC3E}">
        <p14:creationId xmlns:p14="http://schemas.microsoft.com/office/powerpoint/2010/main" val="25801047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www.pristupnostdokumentu.cz/"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obrázek snímku 1"/>
          <p:cNvSpPr>
            <a:spLocks noGrp="1" noRot="1" noChangeAspect="1" noTextEdit="1"/>
          </p:cNvSpPr>
          <p:nvPr>
            <p:ph type="sldImg"/>
          </p:nvPr>
        </p:nvSpPr>
        <p:spPr>
          <a:ln/>
        </p:spPr>
      </p:sp>
      <p:sp>
        <p:nvSpPr>
          <p:cNvPr id="31747" name="Zástupný symbol pro poznámky 2"/>
          <p:cNvSpPr>
            <a:spLocks noGrp="1"/>
          </p:cNvSpPr>
          <p:nvPr>
            <p:ph type="body" idx="1"/>
          </p:nvPr>
        </p:nvSpPr>
        <p:spPr>
          <a:noFill/>
          <a:ln/>
        </p:spPr>
        <p:txBody>
          <a:bodyPr/>
          <a:lstStyle/>
          <a:p>
            <a:r>
              <a:rPr lang="cs-CZ" smtClean="0"/>
              <a:t>http://autorizovanakonverze.cz/pravni-predpisy/</a:t>
            </a:r>
          </a:p>
          <a:p>
            <a:endParaRPr lang="cs-CZ" smtClean="0"/>
          </a:p>
        </p:txBody>
      </p:sp>
      <p:sp>
        <p:nvSpPr>
          <p:cNvPr id="31748" name="Zástupný symbol pro číslo snímku 3"/>
          <p:cNvSpPr>
            <a:spLocks noGrp="1"/>
          </p:cNvSpPr>
          <p:nvPr>
            <p:ph type="sldNum" sz="quarter" idx="5"/>
          </p:nvPr>
        </p:nvSpPr>
        <p:spPr>
          <a:noFill/>
        </p:spPr>
        <p:txBody>
          <a:bodyPr/>
          <a:lstStyle/>
          <a:p>
            <a:fld id="{6D27D981-81D2-450E-895D-8F6937DAC9D3}" type="slidenum">
              <a:rPr lang="cs-CZ" smtClean="0"/>
              <a:pPr/>
              <a:t>2</a:t>
            </a:fld>
            <a:endParaRPr lang="cs-CZ" smtClean="0"/>
          </a:p>
        </p:txBody>
      </p:sp>
    </p:spTree>
    <p:extLst>
      <p:ext uri="{BB962C8B-B14F-4D97-AF65-F5344CB8AC3E}">
        <p14:creationId xmlns:p14="http://schemas.microsoft.com/office/powerpoint/2010/main" val="14053503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Zástupný symbol pro obrázek snímku 1"/>
          <p:cNvSpPr>
            <a:spLocks noGrp="1" noRot="1" noChangeAspect="1" noTextEdit="1"/>
          </p:cNvSpPr>
          <p:nvPr>
            <p:ph type="sldImg"/>
          </p:nvPr>
        </p:nvSpPr>
        <p:spPr>
          <a:ln/>
        </p:spPr>
      </p:sp>
      <p:sp>
        <p:nvSpPr>
          <p:cNvPr id="37891" name="Zástupný symbol pro poznámky 2"/>
          <p:cNvSpPr>
            <a:spLocks noGrp="1"/>
          </p:cNvSpPr>
          <p:nvPr>
            <p:ph type="body" idx="1"/>
          </p:nvPr>
        </p:nvSpPr>
        <p:spPr>
          <a:noFill/>
          <a:ln/>
        </p:spPr>
        <p:txBody>
          <a:bodyPr/>
          <a:lstStyle/>
          <a:p>
            <a:endParaRPr lang="cs-CZ" smtClean="0"/>
          </a:p>
        </p:txBody>
      </p:sp>
      <p:sp>
        <p:nvSpPr>
          <p:cNvPr id="37892" name="Zástupný symbol pro číslo snímku 3"/>
          <p:cNvSpPr>
            <a:spLocks noGrp="1"/>
          </p:cNvSpPr>
          <p:nvPr>
            <p:ph type="sldNum" sz="quarter" idx="5"/>
          </p:nvPr>
        </p:nvSpPr>
        <p:spPr>
          <a:noFill/>
        </p:spPr>
        <p:txBody>
          <a:bodyPr/>
          <a:lstStyle/>
          <a:p>
            <a:fld id="{74D2A303-B7EF-4913-86D7-EC149CA582D8}" type="slidenum">
              <a:rPr lang="cs-CZ" smtClean="0"/>
              <a:pPr/>
              <a:t>11</a:t>
            </a:fld>
            <a:endParaRPr lang="cs-CZ" smtClean="0"/>
          </a:p>
        </p:txBody>
      </p:sp>
    </p:spTree>
    <p:extLst>
      <p:ext uri="{BB962C8B-B14F-4D97-AF65-F5344CB8AC3E}">
        <p14:creationId xmlns:p14="http://schemas.microsoft.com/office/powerpoint/2010/main" val="37739656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Zástupný symbol pro obrázek snímku 1"/>
          <p:cNvSpPr>
            <a:spLocks noGrp="1" noRot="1" noChangeAspect="1" noTextEdit="1"/>
          </p:cNvSpPr>
          <p:nvPr>
            <p:ph type="sldImg"/>
          </p:nvPr>
        </p:nvSpPr>
        <p:spPr>
          <a:ln/>
        </p:spPr>
      </p:sp>
      <p:sp>
        <p:nvSpPr>
          <p:cNvPr id="38915" name="Zástupný symbol pro poznámky 2"/>
          <p:cNvSpPr>
            <a:spLocks noGrp="1"/>
          </p:cNvSpPr>
          <p:nvPr>
            <p:ph type="body" idx="1"/>
          </p:nvPr>
        </p:nvSpPr>
        <p:spPr>
          <a:noFill/>
          <a:ln/>
        </p:spPr>
        <p:txBody>
          <a:bodyPr/>
          <a:lstStyle/>
          <a:p>
            <a:endParaRPr lang="cs-CZ" smtClean="0"/>
          </a:p>
        </p:txBody>
      </p:sp>
      <p:sp>
        <p:nvSpPr>
          <p:cNvPr id="38916" name="Zástupný symbol pro číslo snímku 3"/>
          <p:cNvSpPr>
            <a:spLocks noGrp="1"/>
          </p:cNvSpPr>
          <p:nvPr>
            <p:ph type="sldNum" sz="quarter" idx="5"/>
          </p:nvPr>
        </p:nvSpPr>
        <p:spPr>
          <a:noFill/>
        </p:spPr>
        <p:txBody>
          <a:bodyPr/>
          <a:lstStyle/>
          <a:p>
            <a:fld id="{70D97EF1-A1E4-4F83-B129-EB8AD26D0BD4}" type="slidenum">
              <a:rPr lang="cs-CZ" smtClean="0"/>
              <a:pPr/>
              <a:t>12</a:t>
            </a:fld>
            <a:endParaRPr lang="cs-CZ" smtClean="0"/>
          </a:p>
        </p:txBody>
      </p:sp>
    </p:spTree>
    <p:extLst>
      <p:ext uri="{BB962C8B-B14F-4D97-AF65-F5344CB8AC3E}">
        <p14:creationId xmlns:p14="http://schemas.microsoft.com/office/powerpoint/2010/main" val="1584659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Zástupný symbol pro obrázek snímku 1"/>
          <p:cNvSpPr>
            <a:spLocks noGrp="1" noRot="1" noChangeAspect="1" noTextEdit="1"/>
          </p:cNvSpPr>
          <p:nvPr>
            <p:ph type="sldImg"/>
          </p:nvPr>
        </p:nvSpPr>
        <p:spPr>
          <a:ln/>
        </p:spPr>
      </p:sp>
      <p:sp>
        <p:nvSpPr>
          <p:cNvPr id="39939" name="Zástupný symbol pro poznámky 2"/>
          <p:cNvSpPr>
            <a:spLocks noGrp="1"/>
          </p:cNvSpPr>
          <p:nvPr>
            <p:ph type="body" idx="1"/>
          </p:nvPr>
        </p:nvSpPr>
        <p:spPr>
          <a:noFill/>
          <a:ln/>
        </p:spPr>
        <p:txBody>
          <a:bodyPr/>
          <a:lstStyle/>
          <a:p>
            <a:r>
              <a:rPr lang="cs-CZ" smtClean="0"/>
              <a:t>http://media0.nolimit.cz/files/media0:50fdec1925393.pdf.upl/Sedm+zasad+k+pristupnym+dokumentum+v2_0.pdf</a:t>
            </a:r>
          </a:p>
        </p:txBody>
      </p:sp>
      <p:sp>
        <p:nvSpPr>
          <p:cNvPr id="39940" name="Zástupný symbol pro číslo snímku 3"/>
          <p:cNvSpPr>
            <a:spLocks noGrp="1"/>
          </p:cNvSpPr>
          <p:nvPr>
            <p:ph type="sldNum" sz="quarter" idx="5"/>
          </p:nvPr>
        </p:nvSpPr>
        <p:spPr>
          <a:noFill/>
        </p:spPr>
        <p:txBody>
          <a:bodyPr/>
          <a:lstStyle/>
          <a:p>
            <a:fld id="{BEE214E3-3FE0-40B3-BEC5-0DDAA9459701}" type="slidenum">
              <a:rPr lang="cs-CZ" smtClean="0"/>
              <a:pPr/>
              <a:t>13</a:t>
            </a:fld>
            <a:endParaRPr lang="cs-CZ" smtClean="0"/>
          </a:p>
        </p:txBody>
      </p:sp>
    </p:spTree>
    <p:extLst>
      <p:ext uri="{BB962C8B-B14F-4D97-AF65-F5344CB8AC3E}">
        <p14:creationId xmlns:p14="http://schemas.microsoft.com/office/powerpoint/2010/main" val="41256073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Zástupný symbol pro obrázek snímku 1"/>
          <p:cNvSpPr>
            <a:spLocks noGrp="1" noRot="1" noChangeAspect="1" noTextEdit="1"/>
          </p:cNvSpPr>
          <p:nvPr>
            <p:ph type="sldImg"/>
          </p:nvPr>
        </p:nvSpPr>
        <p:spPr>
          <a:ln/>
        </p:spPr>
      </p:sp>
      <p:sp>
        <p:nvSpPr>
          <p:cNvPr id="39939" name="Zástupný symbol pro poznámky 2"/>
          <p:cNvSpPr>
            <a:spLocks noGrp="1"/>
          </p:cNvSpPr>
          <p:nvPr>
            <p:ph type="body" idx="1"/>
          </p:nvPr>
        </p:nvSpPr>
        <p:spPr>
          <a:noFill/>
          <a:ln/>
        </p:spPr>
        <p:txBody>
          <a:bodyPr/>
          <a:lstStyle/>
          <a:p>
            <a:r>
              <a:rPr lang="cs-CZ" smtClean="0"/>
              <a:t>http://media0.nolimit.cz/files/media0:50fdec1925393.pdf.upl/Sedm+zasad+k+pristupnym+dokumentum+v2_0.pdf</a:t>
            </a:r>
          </a:p>
        </p:txBody>
      </p:sp>
      <p:sp>
        <p:nvSpPr>
          <p:cNvPr id="39940" name="Zástupný symbol pro číslo snímku 3"/>
          <p:cNvSpPr>
            <a:spLocks noGrp="1"/>
          </p:cNvSpPr>
          <p:nvPr>
            <p:ph type="sldNum" sz="quarter" idx="5"/>
          </p:nvPr>
        </p:nvSpPr>
        <p:spPr>
          <a:noFill/>
        </p:spPr>
        <p:txBody>
          <a:bodyPr/>
          <a:lstStyle/>
          <a:p>
            <a:fld id="{BEE214E3-3FE0-40B3-BEC5-0DDAA9459701}" type="slidenum">
              <a:rPr lang="cs-CZ" smtClean="0"/>
              <a:pPr/>
              <a:t>14</a:t>
            </a:fld>
            <a:endParaRPr lang="cs-CZ" smtClean="0"/>
          </a:p>
        </p:txBody>
      </p:sp>
    </p:spTree>
    <p:extLst>
      <p:ext uri="{BB962C8B-B14F-4D97-AF65-F5344CB8AC3E}">
        <p14:creationId xmlns:p14="http://schemas.microsoft.com/office/powerpoint/2010/main" val="35269934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Zástupný symbol pro obrázek snímku 1"/>
          <p:cNvSpPr>
            <a:spLocks noGrp="1" noRot="1" noChangeAspect="1" noTextEdit="1"/>
          </p:cNvSpPr>
          <p:nvPr>
            <p:ph type="sldImg"/>
          </p:nvPr>
        </p:nvSpPr>
        <p:spPr>
          <a:ln/>
        </p:spPr>
      </p:sp>
      <p:sp>
        <p:nvSpPr>
          <p:cNvPr id="39939" name="Zástupný symbol pro poznámky 2"/>
          <p:cNvSpPr>
            <a:spLocks noGrp="1"/>
          </p:cNvSpPr>
          <p:nvPr>
            <p:ph type="body" idx="1"/>
          </p:nvPr>
        </p:nvSpPr>
        <p:spPr>
          <a:noFill/>
          <a:ln/>
        </p:spPr>
        <p:txBody>
          <a:bodyPr/>
          <a:lstStyle/>
          <a:p>
            <a:r>
              <a:rPr lang="cs-CZ" smtClean="0"/>
              <a:t>http://media0.nolimit.cz/files/media0:50fdec1925393.pdf.upl/Sedm+zasad+k+pristupnym+dokumentum+v2_0.pdf</a:t>
            </a:r>
          </a:p>
        </p:txBody>
      </p:sp>
      <p:sp>
        <p:nvSpPr>
          <p:cNvPr id="39940" name="Zástupný symbol pro číslo snímku 3"/>
          <p:cNvSpPr>
            <a:spLocks noGrp="1"/>
          </p:cNvSpPr>
          <p:nvPr>
            <p:ph type="sldNum" sz="quarter" idx="5"/>
          </p:nvPr>
        </p:nvSpPr>
        <p:spPr>
          <a:noFill/>
        </p:spPr>
        <p:txBody>
          <a:bodyPr/>
          <a:lstStyle/>
          <a:p>
            <a:fld id="{BEE214E3-3FE0-40B3-BEC5-0DDAA9459701}" type="slidenum">
              <a:rPr lang="cs-CZ" smtClean="0"/>
              <a:pPr/>
              <a:t>15</a:t>
            </a:fld>
            <a:endParaRPr lang="cs-CZ" smtClean="0"/>
          </a:p>
        </p:txBody>
      </p:sp>
    </p:spTree>
    <p:extLst>
      <p:ext uri="{BB962C8B-B14F-4D97-AF65-F5344CB8AC3E}">
        <p14:creationId xmlns:p14="http://schemas.microsoft.com/office/powerpoint/2010/main" val="13449512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Zástupný symbol pro obrázek snímku 1"/>
          <p:cNvSpPr>
            <a:spLocks noGrp="1" noRot="1" noChangeAspect="1" noTextEdit="1"/>
          </p:cNvSpPr>
          <p:nvPr>
            <p:ph type="sldImg"/>
          </p:nvPr>
        </p:nvSpPr>
        <p:spPr>
          <a:ln/>
        </p:spPr>
      </p:sp>
      <p:sp>
        <p:nvSpPr>
          <p:cNvPr id="39939" name="Zástupný symbol pro poznámky 2"/>
          <p:cNvSpPr>
            <a:spLocks noGrp="1"/>
          </p:cNvSpPr>
          <p:nvPr>
            <p:ph type="body" idx="1"/>
          </p:nvPr>
        </p:nvSpPr>
        <p:spPr>
          <a:noFill/>
          <a:ln/>
        </p:spPr>
        <p:txBody>
          <a:bodyPr/>
          <a:lstStyle/>
          <a:p>
            <a:r>
              <a:rPr lang="cs-CZ" smtClean="0"/>
              <a:t>http://media0.nolimit.cz/files/media0:50fdec1925393.pdf.upl/Sedm+zasad+k+pristupnym+dokumentum+v2_0.pdf</a:t>
            </a:r>
          </a:p>
        </p:txBody>
      </p:sp>
      <p:sp>
        <p:nvSpPr>
          <p:cNvPr id="39940" name="Zástupný symbol pro číslo snímku 3"/>
          <p:cNvSpPr>
            <a:spLocks noGrp="1"/>
          </p:cNvSpPr>
          <p:nvPr>
            <p:ph type="sldNum" sz="quarter" idx="5"/>
          </p:nvPr>
        </p:nvSpPr>
        <p:spPr>
          <a:noFill/>
        </p:spPr>
        <p:txBody>
          <a:bodyPr/>
          <a:lstStyle/>
          <a:p>
            <a:fld id="{BEE214E3-3FE0-40B3-BEC5-0DDAA9459701}" type="slidenum">
              <a:rPr lang="cs-CZ" smtClean="0"/>
              <a:pPr/>
              <a:t>16</a:t>
            </a:fld>
            <a:endParaRPr lang="cs-CZ" smtClean="0"/>
          </a:p>
        </p:txBody>
      </p:sp>
    </p:spTree>
    <p:extLst>
      <p:ext uri="{BB962C8B-B14F-4D97-AF65-F5344CB8AC3E}">
        <p14:creationId xmlns:p14="http://schemas.microsoft.com/office/powerpoint/2010/main" val="32458339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Zástupný symbol pro obrázek snímku 1"/>
          <p:cNvSpPr>
            <a:spLocks noGrp="1" noRot="1" noChangeAspect="1" noTextEdit="1"/>
          </p:cNvSpPr>
          <p:nvPr>
            <p:ph type="sldImg"/>
          </p:nvPr>
        </p:nvSpPr>
        <p:spPr>
          <a:ln/>
        </p:spPr>
      </p:sp>
      <p:sp>
        <p:nvSpPr>
          <p:cNvPr id="39939" name="Zástupný symbol pro poznámky 2"/>
          <p:cNvSpPr>
            <a:spLocks noGrp="1"/>
          </p:cNvSpPr>
          <p:nvPr>
            <p:ph type="body" idx="1"/>
          </p:nvPr>
        </p:nvSpPr>
        <p:spPr>
          <a:noFill/>
          <a:ln/>
        </p:spPr>
        <p:txBody>
          <a:bodyPr/>
          <a:lstStyle/>
          <a:p>
            <a:r>
              <a:rPr lang="cs-CZ" smtClean="0"/>
              <a:t>http://media0.nolimit.cz/files/media0:50fdec1925393.pdf.upl/Sedm+zasad+k+pristupnym+dokumentum+v2_0.pdf</a:t>
            </a:r>
          </a:p>
        </p:txBody>
      </p:sp>
      <p:sp>
        <p:nvSpPr>
          <p:cNvPr id="39940" name="Zástupný symbol pro číslo snímku 3"/>
          <p:cNvSpPr>
            <a:spLocks noGrp="1"/>
          </p:cNvSpPr>
          <p:nvPr>
            <p:ph type="sldNum" sz="quarter" idx="5"/>
          </p:nvPr>
        </p:nvSpPr>
        <p:spPr>
          <a:noFill/>
        </p:spPr>
        <p:txBody>
          <a:bodyPr/>
          <a:lstStyle/>
          <a:p>
            <a:fld id="{BEE214E3-3FE0-40B3-BEC5-0DDAA9459701}" type="slidenum">
              <a:rPr lang="cs-CZ" smtClean="0"/>
              <a:pPr/>
              <a:t>17</a:t>
            </a:fld>
            <a:endParaRPr lang="cs-CZ" smtClean="0"/>
          </a:p>
        </p:txBody>
      </p:sp>
    </p:spTree>
    <p:extLst>
      <p:ext uri="{BB962C8B-B14F-4D97-AF65-F5344CB8AC3E}">
        <p14:creationId xmlns:p14="http://schemas.microsoft.com/office/powerpoint/2010/main" val="33958169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Zástupný symbol pro obrázek snímku 1"/>
          <p:cNvSpPr>
            <a:spLocks noGrp="1" noRot="1" noChangeAspect="1" noTextEdit="1"/>
          </p:cNvSpPr>
          <p:nvPr>
            <p:ph type="sldImg"/>
          </p:nvPr>
        </p:nvSpPr>
        <p:spPr>
          <a:ln/>
        </p:spPr>
      </p:sp>
      <p:sp>
        <p:nvSpPr>
          <p:cNvPr id="41987" name="Zástupný symbol pro poznámky 2"/>
          <p:cNvSpPr>
            <a:spLocks noGrp="1"/>
          </p:cNvSpPr>
          <p:nvPr>
            <p:ph type="body" idx="1"/>
          </p:nvPr>
        </p:nvSpPr>
        <p:spPr>
          <a:noFill/>
          <a:ln/>
        </p:spPr>
        <p:txBody>
          <a:bodyPr/>
          <a:lstStyle/>
          <a:p>
            <a:r>
              <a:rPr lang="cs-CZ" smtClean="0"/>
              <a:t>http://www.mvcr.cz/soubor/metodicky-pokyn-k-vyhlasce-c-64-2008-sb-o-forme-uverejnovani-informaci-souvisejicich-s-vykonem-verejne-spravy-prostrednictvim-webovych-stranek-pro-osoby-se-zdravotnim-postizenim-vyhlaska-o-pristupnosti.aspx</a:t>
            </a:r>
          </a:p>
          <a:p>
            <a:r>
              <a:rPr lang="cs-CZ" smtClean="0"/>
              <a:t>http://portal.gov.cz/app/zakony/zakonPar.jsp?page=0&amp;idBiblio=66763&amp;recShow=2&amp;fulltext=&amp;nr=64~2F2008&amp;part=&amp;name=&amp;rpp=15#parCnt</a:t>
            </a:r>
          </a:p>
          <a:p>
            <a:endParaRPr lang="cs-CZ" smtClean="0"/>
          </a:p>
        </p:txBody>
      </p:sp>
      <p:sp>
        <p:nvSpPr>
          <p:cNvPr id="41988" name="Zástupný symbol pro číslo snímku 3"/>
          <p:cNvSpPr>
            <a:spLocks noGrp="1"/>
          </p:cNvSpPr>
          <p:nvPr>
            <p:ph type="sldNum" sz="quarter" idx="5"/>
          </p:nvPr>
        </p:nvSpPr>
        <p:spPr>
          <a:noFill/>
        </p:spPr>
        <p:txBody>
          <a:bodyPr/>
          <a:lstStyle/>
          <a:p>
            <a:fld id="{8503AD78-94D2-441B-A9FF-516A881429A9}" type="slidenum">
              <a:rPr lang="cs-CZ" smtClean="0"/>
              <a:pPr/>
              <a:t>18</a:t>
            </a:fld>
            <a:endParaRPr lang="cs-CZ" smtClean="0"/>
          </a:p>
        </p:txBody>
      </p:sp>
    </p:spTree>
    <p:extLst>
      <p:ext uri="{BB962C8B-B14F-4D97-AF65-F5344CB8AC3E}">
        <p14:creationId xmlns:p14="http://schemas.microsoft.com/office/powerpoint/2010/main" val="23188855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Zástupný symbol pro obrázek snímku 1"/>
          <p:cNvSpPr>
            <a:spLocks noGrp="1" noRot="1" noChangeAspect="1" noTextEdit="1"/>
          </p:cNvSpPr>
          <p:nvPr>
            <p:ph type="sldImg"/>
          </p:nvPr>
        </p:nvSpPr>
        <p:spPr>
          <a:ln/>
        </p:spPr>
      </p:sp>
      <p:sp>
        <p:nvSpPr>
          <p:cNvPr id="43011" name="Zástupný symbol pro poznámky 2"/>
          <p:cNvSpPr>
            <a:spLocks noGrp="1"/>
          </p:cNvSpPr>
          <p:nvPr>
            <p:ph type="body" idx="1"/>
          </p:nvPr>
        </p:nvSpPr>
        <p:spPr>
          <a:noFill/>
          <a:ln/>
        </p:spPr>
        <p:txBody>
          <a:bodyPr/>
          <a:lstStyle/>
          <a:p>
            <a:r>
              <a:rPr lang="cs-CZ" smtClean="0"/>
              <a:t>http://www.mvcr.cz/soubor/metodicky-pokyn-k-vyhlasce-c-64-2008-sb-o-forme-uverejnovani-informaci-souvisejicich-s-vykonem-verejne-spravy-prostrednictvim-webovych-stranek-pro-osoby-se-zdravotnim-postizenim-vyhlaska-o-pristupnosti.aspx</a:t>
            </a:r>
          </a:p>
          <a:p>
            <a:r>
              <a:rPr lang="cs-CZ" smtClean="0"/>
              <a:t>http://portal.gov.cz/app/zakony/zakonPar.jsp?page=0&amp;idBiblio=66763&amp;recShow=2&amp;fulltext=&amp;nr=64~2F2008&amp;part=&amp;name=&amp;rpp=15#parCnt</a:t>
            </a:r>
          </a:p>
          <a:p>
            <a:r>
              <a:rPr lang="cs-CZ" smtClean="0"/>
              <a:t>„P" = povinné; „PP" = podmíněně povinné</a:t>
            </a:r>
          </a:p>
        </p:txBody>
      </p:sp>
      <p:sp>
        <p:nvSpPr>
          <p:cNvPr id="43012" name="Zástupný symbol pro číslo snímku 3"/>
          <p:cNvSpPr>
            <a:spLocks noGrp="1"/>
          </p:cNvSpPr>
          <p:nvPr>
            <p:ph type="sldNum" sz="quarter" idx="5"/>
          </p:nvPr>
        </p:nvSpPr>
        <p:spPr>
          <a:noFill/>
        </p:spPr>
        <p:txBody>
          <a:bodyPr/>
          <a:lstStyle/>
          <a:p>
            <a:fld id="{FEE249BB-1679-40AE-9F2F-30F07008CFA8}" type="slidenum">
              <a:rPr lang="cs-CZ" smtClean="0"/>
              <a:pPr/>
              <a:t>19</a:t>
            </a:fld>
            <a:endParaRPr lang="cs-CZ" smtClean="0"/>
          </a:p>
        </p:txBody>
      </p:sp>
    </p:spTree>
    <p:extLst>
      <p:ext uri="{BB962C8B-B14F-4D97-AF65-F5344CB8AC3E}">
        <p14:creationId xmlns:p14="http://schemas.microsoft.com/office/powerpoint/2010/main" val="3568334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Zástupný symbol pro obrázek snímku 1"/>
          <p:cNvSpPr>
            <a:spLocks noGrp="1" noRot="1" noChangeAspect="1" noTextEdit="1"/>
          </p:cNvSpPr>
          <p:nvPr>
            <p:ph type="sldImg"/>
          </p:nvPr>
        </p:nvSpPr>
        <p:spPr>
          <a:ln/>
        </p:spPr>
      </p:sp>
      <p:sp>
        <p:nvSpPr>
          <p:cNvPr id="44035" name="Zástupný symbol pro poznámky 2"/>
          <p:cNvSpPr>
            <a:spLocks noGrp="1"/>
          </p:cNvSpPr>
          <p:nvPr>
            <p:ph type="body" idx="1"/>
          </p:nvPr>
        </p:nvSpPr>
        <p:spPr>
          <a:noFill/>
          <a:ln/>
        </p:spPr>
        <p:txBody>
          <a:bodyPr/>
          <a:lstStyle/>
          <a:p>
            <a:r>
              <a:rPr lang="cs-CZ" smtClean="0"/>
              <a:t>http://www.mvcr.cz/soubor/metodicky-pokyn-k-vyhlasce-c-64-2008-sb-o-forme-uverejnovani-informaci-souvisejicich-s-vykonem-verejne-spravy-prostrednictvim-webovych-stranek-pro-osoby-se-zdravotnim-postizenim-vyhlaska-o-pristupnosti.aspx</a:t>
            </a:r>
          </a:p>
          <a:p>
            <a:r>
              <a:rPr lang="cs-CZ" smtClean="0"/>
              <a:t>http://portal.gov.cz/app/zakony/zakonPar.jsp?page=0&amp;idBiblio=66763&amp;recShow=2&amp;fulltext=&amp;nr=64~2F2008&amp;part=&amp;name=&amp;rpp=15#parCnt</a:t>
            </a:r>
          </a:p>
          <a:p>
            <a:endParaRPr lang="cs-CZ" smtClean="0"/>
          </a:p>
        </p:txBody>
      </p:sp>
      <p:sp>
        <p:nvSpPr>
          <p:cNvPr id="44036" name="Zástupný symbol pro číslo snímku 3"/>
          <p:cNvSpPr>
            <a:spLocks noGrp="1"/>
          </p:cNvSpPr>
          <p:nvPr>
            <p:ph type="sldNum" sz="quarter" idx="5"/>
          </p:nvPr>
        </p:nvSpPr>
        <p:spPr>
          <a:noFill/>
        </p:spPr>
        <p:txBody>
          <a:bodyPr/>
          <a:lstStyle/>
          <a:p>
            <a:fld id="{20AC3991-8B9E-489A-A433-9F3839F7EDEB}" type="slidenum">
              <a:rPr lang="cs-CZ" smtClean="0"/>
              <a:pPr/>
              <a:t>20</a:t>
            </a:fld>
            <a:endParaRPr lang="cs-CZ" smtClean="0"/>
          </a:p>
        </p:txBody>
      </p:sp>
    </p:spTree>
    <p:extLst>
      <p:ext uri="{BB962C8B-B14F-4D97-AF65-F5344CB8AC3E}">
        <p14:creationId xmlns:p14="http://schemas.microsoft.com/office/powerpoint/2010/main" val="1210238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obrázek snímku 1"/>
          <p:cNvSpPr>
            <a:spLocks noGrp="1" noRot="1" noChangeAspect="1" noTextEdit="1"/>
          </p:cNvSpPr>
          <p:nvPr>
            <p:ph type="sldImg"/>
          </p:nvPr>
        </p:nvSpPr>
        <p:spPr>
          <a:ln/>
        </p:spPr>
      </p:sp>
      <p:sp>
        <p:nvSpPr>
          <p:cNvPr id="32771" name="Zástupný symbol pro poznámky 2"/>
          <p:cNvSpPr>
            <a:spLocks noGrp="1"/>
          </p:cNvSpPr>
          <p:nvPr>
            <p:ph type="body" idx="1"/>
          </p:nvPr>
        </p:nvSpPr>
        <p:spPr>
          <a:noFill/>
          <a:ln/>
        </p:spPr>
        <p:txBody>
          <a:bodyPr/>
          <a:lstStyle/>
          <a:p>
            <a:r>
              <a:rPr lang="cs-CZ" smtClean="0"/>
              <a:t>http://www.mvcr.cz/clanek/portal-verejne-spravy.aspx</a:t>
            </a:r>
          </a:p>
        </p:txBody>
      </p:sp>
      <p:sp>
        <p:nvSpPr>
          <p:cNvPr id="32772" name="Zástupný symbol pro číslo snímku 3"/>
          <p:cNvSpPr>
            <a:spLocks noGrp="1"/>
          </p:cNvSpPr>
          <p:nvPr>
            <p:ph type="sldNum" sz="quarter" idx="5"/>
          </p:nvPr>
        </p:nvSpPr>
        <p:spPr>
          <a:noFill/>
        </p:spPr>
        <p:txBody>
          <a:bodyPr/>
          <a:lstStyle/>
          <a:p>
            <a:fld id="{A88AA02B-064E-4556-A068-9FB45E7B61E9}" type="slidenum">
              <a:rPr lang="cs-CZ" smtClean="0"/>
              <a:pPr/>
              <a:t>3</a:t>
            </a:fld>
            <a:endParaRPr lang="cs-CZ" smtClean="0"/>
          </a:p>
        </p:txBody>
      </p:sp>
    </p:spTree>
    <p:extLst>
      <p:ext uri="{BB962C8B-B14F-4D97-AF65-F5344CB8AC3E}">
        <p14:creationId xmlns:p14="http://schemas.microsoft.com/office/powerpoint/2010/main" val="18571486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Zástupný symbol pro obrázek snímku 1"/>
          <p:cNvSpPr>
            <a:spLocks noGrp="1" noRot="1" noChangeAspect="1" noTextEdit="1"/>
          </p:cNvSpPr>
          <p:nvPr>
            <p:ph type="sldImg"/>
          </p:nvPr>
        </p:nvSpPr>
        <p:spPr>
          <a:ln/>
        </p:spPr>
      </p:sp>
      <p:sp>
        <p:nvSpPr>
          <p:cNvPr id="45059" name="Zástupný symbol pro poznámky 2"/>
          <p:cNvSpPr>
            <a:spLocks noGrp="1"/>
          </p:cNvSpPr>
          <p:nvPr>
            <p:ph type="body" idx="1"/>
          </p:nvPr>
        </p:nvSpPr>
        <p:spPr>
          <a:noFill/>
          <a:ln/>
        </p:spPr>
        <p:txBody>
          <a:bodyPr/>
          <a:lstStyle/>
          <a:p>
            <a:r>
              <a:rPr lang="cs-CZ" smtClean="0"/>
              <a:t>http://www.mvcr.cz/soubor/metodicky-pokyn-k-vyhlasce-c-64-2008-sb-o-forme-uverejnovani-informaci-souvisejicich-s-vykonem-verejne-spravy-prostrednictvim-webovych-stranek-pro-osoby-se-zdravotnim-postizenim-vyhlaska-o-pristupnosti.aspx</a:t>
            </a:r>
          </a:p>
          <a:p>
            <a:r>
              <a:rPr lang="cs-CZ" smtClean="0"/>
              <a:t>http://portal.gov.cz/app/zakony/zakonPar.jsp?page=0&amp;idBiblio=66763&amp;recShow=2&amp;fulltext=&amp;nr=64~2F2008&amp;part=&amp;name=&amp;rpp=15#parCnt</a:t>
            </a:r>
          </a:p>
          <a:p>
            <a:endParaRPr lang="cs-CZ" smtClean="0"/>
          </a:p>
        </p:txBody>
      </p:sp>
      <p:sp>
        <p:nvSpPr>
          <p:cNvPr id="45060" name="Zástupný symbol pro číslo snímku 3"/>
          <p:cNvSpPr>
            <a:spLocks noGrp="1"/>
          </p:cNvSpPr>
          <p:nvPr>
            <p:ph type="sldNum" sz="quarter" idx="5"/>
          </p:nvPr>
        </p:nvSpPr>
        <p:spPr>
          <a:noFill/>
        </p:spPr>
        <p:txBody>
          <a:bodyPr/>
          <a:lstStyle/>
          <a:p>
            <a:fld id="{75E4F0DC-BCF3-4B3B-A692-947CD491FBAE}" type="slidenum">
              <a:rPr lang="cs-CZ" smtClean="0"/>
              <a:pPr/>
              <a:t>21</a:t>
            </a:fld>
            <a:endParaRPr lang="cs-CZ" smtClean="0"/>
          </a:p>
        </p:txBody>
      </p:sp>
    </p:spTree>
    <p:extLst>
      <p:ext uri="{BB962C8B-B14F-4D97-AF65-F5344CB8AC3E}">
        <p14:creationId xmlns:p14="http://schemas.microsoft.com/office/powerpoint/2010/main" val="34950208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obrázek snímku 1"/>
          <p:cNvSpPr>
            <a:spLocks noGrp="1" noRot="1" noChangeAspect="1" noTextEdit="1"/>
          </p:cNvSpPr>
          <p:nvPr>
            <p:ph type="sldImg"/>
          </p:nvPr>
        </p:nvSpPr>
        <p:spPr>
          <a:ln/>
        </p:spPr>
      </p:sp>
      <p:sp>
        <p:nvSpPr>
          <p:cNvPr id="47107" name="Zástupný symbol pro poznámky 2"/>
          <p:cNvSpPr>
            <a:spLocks noGrp="1"/>
          </p:cNvSpPr>
          <p:nvPr>
            <p:ph type="body" idx="1"/>
          </p:nvPr>
        </p:nvSpPr>
        <p:spPr>
          <a:noFill/>
          <a:ln/>
        </p:spPr>
        <p:txBody>
          <a:bodyPr/>
          <a:lstStyle/>
          <a:p>
            <a:r>
              <a:rPr lang="cs-CZ" smtClean="0"/>
              <a:t>http://www.mvcr.cz/soubor/metodicky-pokyn-k-vyhlasce-c-64-2008-sb-o-forme-uverejnovani-informaci-souvisejicich-s-vykonem-verejne-spravy-prostrednictvim-webovych-stranek-pro-osoby-se-zdravotnim-postizenim-vyhlaska-o-pristupnosti.aspx</a:t>
            </a:r>
          </a:p>
          <a:p>
            <a:r>
              <a:rPr lang="cs-CZ" smtClean="0"/>
              <a:t>http://portal.gov.cz/app/zakony/zakonPar.jsp?page=0&amp;idBiblio=66763&amp;recShow=2&amp;fulltext=&amp;nr=64~2F2008&amp;part=&amp;name=&amp;rpp=15#parCnt</a:t>
            </a:r>
          </a:p>
          <a:p>
            <a:endParaRPr lang="cs-CZ" smtClean="0"/>
          </a:p>
        </p:txBody>
      </p:sp>
      <p:sp>
        <p:nvSpPr>
          <p:cNvPr id="47108" name="Zástupný symbol pro číslo snímku 3"/>
          <p:cNvSpPr>
            <a:spLocks noGrp="1"/>
          </p:cNvSpPr>
          <p:nvPr>
            <p:ph type="sldNum" sz="quarter" idx="5"/>
          </p:nvPr>
        </p:nvSpPr>
        <p:spPr>
          <a:noFill/>
        </p:spPr>
        <p:txBody>
          <a:bodyPr/>
          <a:lstStyle/>
          <a:p>
            <a:fld id="{8AD15D2B-C0F5-4735-993C-86A382EEFBC4}" type="slidenum">
              <a:rPr lang="cs-CZ" smtClean="0"/>
              <a:pPr/>
              <a:t>22</a:t>
            </a:fld>
            <a:endParaRPr lang="cs-CZ" smtClean="0"/>
          </a:p>
        </p:txBody>
      </p:sp>
    </p:spTree>
    <p:extLst>
      <p:ext uri="{BB962C8B-B14F-4D97-AF65-F5344CB8AC3E}">
        <p14:creationId xmlns:p14="http://schemas.microsoft.com/office/powerpoint/2010/main" val="12353702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Zástupný symbol pro obrázek snímku 1"/>
          <p:cNvSpPr>
            <a:spLocks noGrp="1" noRot="1" noChangeAspect="1" noTextEdit="1"/>
          </p:cNvSpPr>
          <p:nvPr>
            <p:ph type="sldImg"/>
          </p:nvPr>
        </p:nvSpPr>
        <p:spPr>
          <a:ln/>
        </p:spPr>
      </p:sp>
      <p:sp>
        <p:nvSpPr>
          <p:cNvPr id="48131" name="Zástupný symbol pro poznámky 2"/>
          <p:cNvSpPr>
            <a:spLocks noGrp="1"/>
          </p:cNvSpPr>
          <p:nvPr>
            <p:ph type="body" idx="1"/>
          </p:nvPr>
        </p:nvSpPr>
        <p:spPr>
          <a:noFill/>
          <a:ln/>
        </p:spPr>
        <p:txBody>
          <a:bodyPr/>
          <a:lstStyle/>
          <a:p>
            <a:r>
              <a:rPr lang="cs-CZ" smtClean="0"/>
              <a:t>http://www.mvcr.cz/soubor/metodicky-pokyn-k-vyhlasce-c-64-2008-sb-o-forme-uverejnovani-informaci-souvisejicich-s-vykonem-verejne-spravy-prostrednictvim-webovych-stranek-pro-osoby-se-zdravotnim-postizenim-vyhlaska-o-pristupnosti.aspx</a:t>
            </a:r>
          </a:p>
          <a:p>
            <a:r>
              <a:rPr lang="cs-CZ" smtClean="0"/>
              <a:t>http://portal.gov.cz/app/zakony/zakonPar.jsp?page=0&amp;idBiblio=66763&amp;recShow=2&amp;fulltext=&amp;nr=64~2F2008&amp;part=&amp;name=&amp;rpp=15#parCnt</a:t>
            </a:r>
          </a:p>
          <a:p>
            <a:endParaRPr lang="cs-CZ" smtClean="0"/>
          </a:p>
        </p:txBody>
      </p:sp>
      <p:sp>
        <p:nvSpPr>
          <p:cNvPr id="48132" name="Zástupný symbol pro číslo snímku 3"/>
          <p:cNvSpPr>
            <a:spLocks noGrp="1"/>
          </p:cNvSpPr>
          <p:nvPr>
            <p:ph type="sldNum" sz="quarter" idx="5"/>
          </p:nvPr>
        </p:nvSpPr>
        <p:spPr>
          <a:noFill/>
        </p:spPr>
        <p:txBody>
          <a:bodyPr/>
          <a:lstStyle/>
          <a:p>
            <a:fld id="{97B9078A-89FD-4CF5-8846-529D377F024F}" type="slidenum">
              <a:rPr lang="cs-CZ" smtClean="0"/>
              <a:pPr/>
              <a:t>23</a:t>
            </a:fld>
            <a:endParaRPr lang="cs-CZ" smtClean="0"/>
          </a:p>
        </p:txBody>
      </p:sp>
    </p:spTree>
    <p:extLst>
      <p:ext uri="{BB962C8B-B14F-4D97-AF65-F5344CB8AC3E}">
        <p14:creationId xmlns:p14="http://schemas.microsoft.com/office/powerpoint/2010/main" val="9201138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Zástupný symbol pro obrázek snímku 1"/>
          <p:cNvSpPr>
            <a:spLocks noGrp="1" noRot="1" noChangeAspect="1" noTextEdit="1"/>
          </p:cNvSpPr>
          <p:nvPr>
            <p:ph type="sldImg"/>
          </p:nvPr>
        </p:nvSpPr>
        <p:spPr>
          <a:ln/>
        </p:spPr>
      </p:sp>
      <p:sp>
        <p:nvSpPr>
          <p:cNvPr id="49155" name="Zástupný symbol pro poznámky 2"/>
          <p:cNvSpPr>
            <a:spLocks noGrp="1"/>
          </p:cNvSpPr>
          <p:nvPr>
            <p:ph type="body" idx="1"/>
          </p:nvPr>
        </p:nvSpPr>
        <p:spPr>
          <a:noFill/>
          <a:ln/>
        </p:spPr>
        <p:txBody>
          <a:bodyPr/>
          <a:lstStyle/>
          <a:p>
            <a:r>
              <a:rPr lang="cs-CZ" smtClean="0"/>
              <a:t>http://www.mvcr.cz/soubor/metodicky-pokyn-k-vyhlasce-c-64-2008-sb-o-forme-uverejnovani-informaci-souvisejicich-s-vykonem-verejne-spravy-prostrednictvim-webovych-stranek-pro-osoby-se-zdravotnim-postizenim-vyhlaska-o-pristupnosti.aspx</a:t>
            </a:r>
          </a:p>
          <a:p>
            <a:r>
              <a:rPr lang="cs-CZ" smtClean="0"/>
              <a:t>http://portal.gov.cz/app/zakony/zakonPar.jsp?page=0&amp;idBiblio=66763&amp;recShow=2&amp;fulltext=&amp;nr=64~2F2008&amp;part=&amp;name=&amp;rpp=15#parCnt</a:t>
            </a:r>
          </a:p>
          <a:p>
            <a:endParaRPr lang="cs-CZ" smtClean="0"/>
          </a:p>
        </p:txBody>
      </p:sp>
      <p:sp>
        <p:nvSpPr>
          <p:cNvPr id="49156" name="Zástupný symbol pro číslo snímku 3"/>
          <p:cNvSpPr>
            <a:spLocks noGrp="1"/>
          </p:cNvSpPr>
          <p:nvPr>
            <p:ph type="sldNum" sz="quarter" idx="5"/>
          </p:nvPr>
        </p:nvSpPr>
        <p:spPr>
          <a:noFill/>
        </p:spPr>
        <p:txBody>
          <a:bodyPr/>
          <a:lstStyle/>
          <a:p>
            <a:fld id="{1F543B0B-68BD-4D38-8088-97F86513317F}" type="slidenum">
              <a:rPr lang="cs-CZ" smtClean="0"/>
              <a:pPr/>
              <a:t>24</a:t>
            </a:fld>
            <a:endParaRPr lang="cs-CZ" smtClean="0"/>
          </a:p>
        </p:txBody>
      </p:sp>
    </p:spTree>
    <p:extLst>
      <p:ext uri="{BB962C8B-B14F-4D97-AF65-F5344CB8AC3E}">
        <p14:creationId xmlns:p14="http://schemas.microsoft.com/office/powerpoint/2010/main" val="763761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Zástupný symbol pro obrázek snímku 1"/>
          <p:cNvSpPr>
            <a:spLocks noGrp="1" noRot="1" noChangeAspect="1" noTextEdit="1"/>
          </p:cNvSpPr>
          <p:nvPr>
            <p:ph type="sldImg"/>
          </p:nvPr>
        </p:nvSpPr>
        <p:spPr>
          <a:ln/>
        </p:spPr>
      </p:sp>
      <p:sp>
        <p:nvSpPr>
          <p:cNvPr id="50179" name="Zástupný symbol pro poznámky 2"/>
          <p:cNvSpPr>
            <a:spLocks noGrp="1"/>
          </p:cNvSpPr>
          <p:nvPr>
            <p:ph type="body" idx="1"/>
          </p:nvPr>
        </p:nvSpPr>
        <p:spPr>
          <a:noFill/>
          <a:ln/>
        </p:spPr>
        <p:txBody>
          <a:bodyPr/>
          <a:lstStyle/>
          <a:p>
            <a:r>
              <a:rPr lang="cs-CZ" smtClean="0"/>
              <a:t>http://www.mvcr.cz/soubor/metodicky-pokyn-k-vyhlasce-c-64-2008-sb-o-forme-uverejnovani-informaci-souvisejicich-s-vykonem-verejne-spravy-prostrednictvim-webovych-stranek-pro-osoby-se-zdravotnim-postizenim-vyhlaska-o-pristupnosti.aspx</a:t>
            </a:r>
          </a:p>
          <a:p>
            <a:r>
              <a:rPr lang="cs-CZ" smtClean="0"/>
              <a:t>http://portal.gov.cz/app/zakony/zakonPar.jsp?page=0&amp;idBiblio=66763&amp;recShow=2&amp;fulltext=&amp;nr=64~2F2008&amp;part=&amp;name=&amp;rpp=15#parCnt</a:t>
            </a:r>
          </a:p>
          <a:p>
            <a:endParaRPr lang="cs-CZ" smtClean="0"/>
          </a:p>
        </p:txBody>
      </p:sp>
      <p:sp>
        <p:nvSpPr>
          <p:cNvPr id="50180" name="Zástupný symbol pro číslo snímku 3"/>
          <p:cNvSpPr>
            <a:spLocks noGrp="1"/>
          </p:cNvSpPr>
          <p:nvPr>
            <p:ph type="sldNum" sz="quarter" idx="5"/>
          </p:nvPr>
        </p:nvSpPr>
        <p:spPr>
          <a:noFill/>
        </p:spPr>
        <p:txBody>
          <a:bodyPr/>
          <a:lstStyle/>
          <a:p>
            <a:fld id="{ABCAE93B-16E4-4A07-BE3C-E4B3F27D202E}" type="slidenum">
              <a:rPr lang="cs-CZ" smtClean="0"/>
              <a:pPr/>
              <a:t>25</a:t>
            </a:fld>
            <a:endParaRPr lang="cs-CZ" smtClean="0"/>
          </a:p>
        </p:txBody>
      </p:sp>
    </p:spTree>
    <p:extLst>
      <p:ext uri="{BB962C8B-B14F-4D97-AF65-F5344CB8AC3E}">
        <p14:creationId xmlns:p14="http://schemas.microsoft.com/office/powerpoint/2010/main" val="32996703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Zástupný symbol pro obrázek snímku 1"/>
          <p:cNvSpPr>
            <a:spLocks noGrp="1" noRot="1" noChangeAspect="1" noTextEdit="1"/>
          </p:cNvSpPr>
          <p:nvPr>
            <p:ph type="sldImg"/>
          </p:nvPr>
        </p:nvSpPr>
        <p:spPr>
          <a:ln/>
        </p:spPr>
      </p:sp>
      <p:sp>
        <p:nvSpPr>
          <p:cNvPr id="51203" name="Zástupný symbol pro poznámky 2"/>
          <p:cNvSpPr>
            <a:spLocks noGrp="1"/>
          </p:cNvSpPr>
          <p:nvPr>
            <p:ph type="body" idx="1"/>
          </p:nvPr>
        </p:nvSpPr>
        <p:spPr>
          <a:noFill/>
          <a:ln/>
        </p:spPr>
        <p:txBody>
          <a:bodyPr/>
          <a:lstStyle/>
          <a:p>
            <a:r>
              <a:rPr lang="cs-CZ" smtClean="0"/>
              <a:t>http://www.mvcr.cz/soubor/metodicky-pokyn-k-vyhlasce-c-64-2008-sb-o-forme-uverejnovani-informaci-souvisejicich-s-vykonem-verejne-spravy-prostrednictvim-webovych-stranek-pro-osoby-se-zdravotnim-postizenim-vyhlaska-o-pristupnosti.aspx</a:t>
            </a:r>
          </a:p>
          <a:p>
            <a:r>
              <a:rPr lang="cs-CZ" smtClean="0"/>
              <a:t>http://portal.gov.cz/app/zakony/zakonPar.jsp?page=0&amp;idBiblio=66763&amp;recShow=2&amp;fulltext=&amp;nr=64~2F2008&amp;part=&amp;name=&amp;rpp=15#parCnt</a:t>
            </a:r>
          </a:p>
          <a:p>
            <a:endParaRPr lang="cs-CZ" smtClean="0"/>
          </a:p>
        </p:txBody>
      </p:sp>
      <p:sp>
        <p:nvSpPr>
          <p:cNvPr id="51204" name="Zástupný symbol pro číslo snímku 3"/>
          <p:cNvSpPr>
            <a:spLocks noGrp="1"/>
          </p:cNvSpPr>
          <p:nvPr>
            <p:ph type="sldNum" sz="quarter" idx="5"/>
          </p:nvPr>
        </p:nvSpPr>
        <p:spPr>
          <a:noFill/>
        </p:spPr>
        <p:txBody>
          <a:bodyPr/>
          <a:lstStyle/>
          <a:p>
            <a:fld id="{4D404E98-91FE-4A5C-AC93-BCE24858F5E1}" type="slidenum">
              <a:rPr lang="cs-CZ" smtClean="0"/>
              <a:pPr/>
              <a:t>26</a:t>
            </a:fld>
            <a:endParaRPr lang="cs-CZ" smtClean="0"/>
          </a:p>
        </p:txBody>
      </p:sp>
    </p:spTree>
    <p:extLst>
      <p:ext uri="{BB962C8B-B14F-4D97-AF65-F5344CB8AC3E}">
        <p14:creationId xmlns:p14="http://schemas.microsoft.com/office/powerpoint/2010/main" val="30563541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Zástupný symbol pro obrázek snímku 1"/>
          <p:cNvSpPr>
            <a:spLocks noGrp="1" noRot="1" noChangeAspect="1" noTextEdit="1"/>
          </p:cNvSpPr>
          <p:nvPr>
            <p:ph type="sldImg"/>
          </p:nvPr>
        </p:nvSpPr>
        <p:spPr>
          <a:ln/>
        </p:spPr>
      </p:sp>
      <p:sp>
        <p:nvSpPr>
          <p:cNvPr id="52227" name="Zástupný symbol pro poznámky 2"/>
          <p:cNvSpPr>
            <a:spLocks noGrp="1"/>
          </p:cNvSpPr>
          <p:nvPr>
            <p:ph type="body" idx="1"/>
          </p:nvPr>
        </p:nvSpPr>
        <p:spPr>
          <a:noFill/>
          <a:ln/>
        </p:spPr>
        <p:txBody>
          <a:bodyPr/>
          <a:lstStyle/>
          <a:p>
            <a:r>
              <a:rPr lang="cs-CZ" smtClean="0"/>
              <a:t>http://www.mvcr.cz/soubor/metodicky-pokyn-k-vyhlasce-c-64-2008-sb-o-forme-uverejnovani-informaci-souvisejicich-s-vykonem-verejne-spravy-prostrednictvim-webovych-stranek-pro-osoby-se-zdravotnim-postizenim-vyhlaska-o-pristupnosti.aspx</a:t>
            </a:r>
          </a:p>
          <a:p>
            <a:r>
              <a:rPr lang="cs-CZ" smtClean="0"/>
              <a:t>http://portal.gov.cz/app/zakony/zakonPar.jsp?page=0&amp;idBiblio=66763&amp;recShow=2&amp;fulltext=&amp;nr=64~2F2008&amp;part=&amp;name=&amp;rpp=15#parCnt</a:t>
            </a:r>
          </a:p>
          <a:p>
            <a:endParaRPr lang="cs-CZ" smtClean="0"/>
          </a:p>
        </p:txBody>
      </p:sp>
      <p:sp>
        <p:nvSpPr>
          <p:cNvPr id="52228" name="Zástupný symbol pro číslo snímku 3"/>
          <p:cNvSpPr>
            <a:spLocks noGrp="1"/>
          </p:cNvSpPr>
          <p:nvPr>
            <p:ph type="sldNum" sz="quarter" idx="5"/>
          </p:nvPr>
        </p:nvSpPr>
        <p:spPr>
          <a:noFill/>
        </p:spPr>
        <p:txBody>
          <a:bodyPr/>
          <a:lstStyle/>
          <a:p>
            <a:fld id="{A2707161-2165-4975-8A1E-093EB93E46DC}" type="slidenum">
              <a:rPr lang="cs-CZ" smtClean="0"/>
              <a:pPr/>
              <a:t>27</a:t>
            </a:fld>
            <a:endParaRPr lang="cs-CZ" smtClean="0"/>
          </a:p>
        </p:txBody>
      </p:sp>
    </p:spTree>
    <p:extLst>
      <p:ext uri="{BB962C8B-B14F-4D97-AF65-F5344CB8AC3E}">
        <p14:creationId xmlns:p14="http://schemas.microsoft.com/office/powerpoint/2010/main" val="24273322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obrázek snímku 1"/>
          <p:cNvSpPr>
            <a:spLocks noGrp="1" noRot="1" noChangeAspect="1" noTextEdit="1"/>
          </p:cNvSpPr>
          <p:nvPr>
            <p:ph type="sldImg"/>
          </p:nvPr>
        </p:nvSpPr>
        <p:spPr>
          <a:ln/>
        </p:spPr>
      </p:sp>
      <p:sp>
        <p:nvSpPr>
          <p:cNvPr id="53251" name="Zástupný symbol pro poznámky 2"/>
          <p:cNvSpPr>
            <a:spLocks noGrp="1"/>
          </p:cNvSpPr>
          <p:nvPr>
            <p:ph type="body" idx="1"/>
          </p:nvPr>
        </p:nvSpPr>
        <p:spPr>
          <a:noFill/>
          <a:ln/>
        </p:spPr>
        <p:txBody>
          <a:bodyPr/>
          <a:lstStyle/>
          <a:p>
            <a:r>
              <a:rPr lang="cs-CZ" smtClean="0"/>
              <a:t>http://www.mvcr.cz/soubor/metodicky-pokyn-k-vyhlasce-c-64-2008-sb-o-forme-uverejnovani-informaci-souvisejicich-s-vykonem-verejne-spravy-prostrednictvim-webovych-stranek-pro-osoby-se-zdravotnim-postizenim-vyhlaska-o-pristupnosti.aspx</a:t>
            </a:r>
          </a:p>
          <a:p>
            <a:r>
              <a:rPr lang="cs-CZ" smtClean="0"/>
              <a:t>http://portal.gov.cz/app/zakony/zakonPar.jsp?page=0&amp;idBiblio=66763&amp;recShow=2&amp;fulltext=&amp;nr=64~2F2008&amp;part=&amp;name=&amp;rpp=15#parCnt</a:t>
            </a:r>
          </a:p>
          <a:p>
            <a:endParaRPr lang="cs-CZ" smtClean="0"/>
          </a:p>
        </p:txBody>
      </p:sp>
      <p:sp>
        <p:nvSpPr>
          <p:cNvPr id="53252" name="Zástupný symbol pro číslo snímku 3"/>
          <p:cNvSpPr txBox="1">
            <a:spLocks noGrp="1"/>
          </p:cNvSpPr>
          <p:nvPr/>
        </p:nvSpPr>
        <p:spPr bwMode="auto">
          <a:xfrm>
            <a:off x="3849688" y="9428163"/>
            <a:ext cx="2946400" cy="496887"/>
          </a:xfrm>
          <a:prstGeom prst="rect">
            <a:avLst/>
          </a:prstGeom>
          <a:noFill/>
          <a:ln w="9525">
            <a:noFill/>
            <a:miter lim="800000"/>
            <a:headEnd/>
            <a:tailEnd/>
          </a:ln>
        </p:spPr>
        <p:txBody>
          <a:bodyPr anchor="b"/>
          <a:lstStyle/>
          <a:p>
            <a:pPr algn="r"/>
            <a:fld id="{2862CEEC-0F2B-4046-B769-353B91B15ABD}" type="slidenum">
              <a:rPr lang="cs-CZ" sz="1200"/>
              <a:pPr algn="r"/>
              <a:t>28</a:t>
            </a:fld>
            <a:endParaRPr lang="cs-CZ" sz="1200"/>
          </a:p>
        </p:txBody>
      </p:sp>
    </p:spTree>
    <p:extLst>
      <p:ext uri="{BB962C8B-B14F-4D97-AF65-F5344CB8AC3E}">
        <p14:creationId xmlns:p14="http://schemas.microsoft.com/office/powerpoint/2010/main" val="22784250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a:ln/>
        </p:spPr>
      </p:sp>
      <p:sp>
        <p:nvSpPr>
          <p:cNvPr id="54275" name="Zástupný symbol pro poznámky 2"/>
          <p:cNvSpPr>
            <a:spLocks noGrp="1"/>
          </p:cNvSpPr>
          <p:nvPr>
            <p:ph type="body" idx="1"/>
          </p:nvPr>
        </p:nvSpPr>
        <p:spPr>
          <a:noFill/>
          <a:ln/>
        </p:spPr>
        <p:txBody>
          <a:bodyPr/>
          <a:lstStyle/>
          <a:p>
            <a:r>
              <a:rPr lang="cs-CZ" smtClean="0"/>
              <a:t>http://www.mvcr.cz/soubor/metodicky-pokyn-k-vyhlasce-c-64-2008-sb-o-forme-uverejnovani-informaci-souvisejicich-s-vykonem-verejne-spravy-prostrednictvim-webovych-stranek-pro-osoby-se-zdravotnim-postizenim-vyhlaska-o-pristupnosti.aspx</a:t>
            </a:r>
          </a:p>
          <a:p>
            <a:r>
              <a:rPr lang="cs-CZ" smtClean="0"/>
              <a:t>http://portal.gov.cz/app/zakony/zakonPar.jsp?page=0&amp;idBiblio=66763&amp;recShow=2&amp;fulltext=&amp;nr=64~2F2008&amp;part=&amp;name=&amp;rpp=15#parCnt</a:t>
            </a:r>
          </a:p>
          <a:p>
            <a:endParaRPr lang="cs-CZ" smtClean="0"/>
          </a:p>
        </p:txBody>
      </p:sp>
      <p:sp>
        <p:nvSpPr>
          <p:cNvPr id="54276" name="Zástupný symbol pro číslo snímku 3"/>
          <p:cNvSpPr txBox="1">
            <a:spLocks noGrp="1"/>
          </p:cNvSpPr>
          <p:nvPr/>
        </p:nvSpPr>
        <p:spPr bwMode="auto">
          <a:xfrm>
            <a:off x="3849688" y="9428163"/>
            <a:ext cx="2946400" cy="496887"/>
          </a:xfrm>
          <a:prstGeom prst="rect">
            <a:avLst/>
          </a:prstGeom>
          <a:noFill/>
          <a:ln w="9525">
            <a:noFill/>
            <a:miter lim="800000"/>
            <a:headEnd/>
            <a:tailEnd/>
          </a:ln>
        </p:spPr>
        <p:txBody>
          <a:bodyPr anchor="b"/>
          <a:lstStyle/>
          <a:p>
            <a:pPr algn="r"/>
            <a:fld id="{315CBA94-D0A5-445E-ABAB-6DE76BA6E0B2}" type="slidenum">
              <a:rPr lang="cs-CZ" sz="1200"/>
              <a:pPr algn="r"/>
              <a:t>29</a:t>
            </a:fld>
            <a:endParaRPr lang="cs-CZ" sz="1200"/>
          </a:p>
        </p:txBody>
      </p:sp>
    </p:spTree>
    <p:extLst>
      <p:ext uri="{BB962C8B-B14F-4D97-AF65-F5344CB8AC3E}">
        <p14:creationId xmlns:p14="http://schemas.microsoft.com/office/powerpoint/2010/main" val="11484274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Zástupný symbol pro obrázek snímku 1"/>
          <p:cNvSpPr>
            <a:spLocks noGrp="1" noRot="1" noChangeAspect="1" noTextEdit="1"/>
          </p:cNvSpPr>
          <p:nvPr>
            <p:ph type="sldImg"/>
          </p:nvPr>
        </p:nvSpPr>
        <p:spPr>
          <a:ln/>
        </p:spPr>
      </p:sp>
      <p:sp>
        <p:nvSpPr>
          <p:cNvPr id="55299" name="Zástupný symbol pro poznámky 2"/>
          <p:cNvSpPr>
            <a:spLocks noGrp="1"/>
          </p:cNvSpPr>
          <p:nvPr>
            <p:ph type="body" idx="1"/>
          </p:nvPr>
        </p:nvSpPr>
        <p:spPr>
          <a:noFill/>
          <a:ln/>
        </p:spPr>
        <p:txBody>
          <a:bodyPr/>
          <a:lstStyle/>
          <a:p>
            <a:r>
              <a:rPr lang="cs-CZ" smtClean="0"/>
              <a:t>http://www.mvcr.cz/soubor/metodicky-pokyn-k-vyhlasce-c-64-2008-sb-o-forme-uverejnovani-informaci-souvisejicich-s-vykonem-verejne-spravy-prostrednictvim-webovych-stranek-pro-osoby-se-zdravotnim-postizenim-vyhlaska-o-pristupnosti.aspx</a:t>
            </a:r>
          </a:p>
          <a:p>
            <a:r>
              <a:rPr lang="cs-CZ" smtClean="0"/>
              <a:t>http://portal.gov.cz/app/zakony/zakonPar.jsp?page=0&amp;idBiblio=66763&amp;recShow=2&amp;fulltext=&amp;nr=64~2F2008&amp;part=&amp;name=&amp;rpp=15#parCnt</a:t>
            </a:r>
          </a:p>
          <a:p>
            <a:endParaRPr lang="cs-CZ" smtClean="0"/>
          </a:p>
        </p:txBody>
      </p:sp>
      <p:sp>
        <p:nvSpPr>
          <p:cNvPr id="55300" name="Zástupný symbol pro číslo snímku 3"/>
          <p:cNvSpPr txBox="1">
            <a:spLocks noGrp="1"/>
          </p:cNvSpPr>
          <p:nvPr/>
        </p:nvSpPr>
        <p:spPr bwMode="auto">
          <a:xfrm>
            <a:off x="3849688" y="9428163"/>
            <a:ext cx="2946400" cy="496887"/>
          </a:xfrm>
          <a:prstGeom prst="rect">
            <a:avLst/>
          </a:prstGeom>
          <a:noFill/>
          <a:ln w="9525">
            <a:noFill/>
            <a:miter lim="800000"/>
            <a:headEnd/>
            <a:tailEnd/>
          </a:ln>
        </p:spPr>
        <p:txBody>
          <a:bodyPr anchor="b"/>
          <a:lstStyle/>
          <a:p>
            <a:pPr algn="r"/>
            <a:fld id="{416252D4-6A63-4470-A1F2-A8B9E9C90CBE}" type="slidenum">
              <a:rPr lang="cs-CZ" sz="1200"/>
              <a:pPr algn="r"/>
              <a:t>30</a:t>
            </a:fld>
            <a:endParaRPr lang="cs-CZ" sz="1200"/>
          </a:p>
        </p:txBody>
      </p:sp>
    </p:spTree>
    <p:extLst>
      <p:ext uri="{BB962C8B-B14F-4D97-AF65-F5344CB8AC3E}">
        <p14:creationId xmlns:p14="http://schemas.microsoft.com/office/powerpoint/2010/main" val="1443319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obrázek snímku 1"/>
          <p:cNvSpPr>
            <a:spLocks noGrp="1" noRot="1" noChangeAspect="1" noTextEdit="1"/>
          </p:cNvSpPr>
          <p:nvPr>
            <p:ph type="sldImg"/>
          </p:nvPr>
        </p:nvSpPr>
        <p:spPr>
          <a:ln/>
        </p:spPr>
      </p:sp>
      <p:sp>
        <p:nvSpPr>
          <p:cNvPr id="32771" name="Zástupný symbol pro poznámky 2"/>
          <p:cNvSpPr>
            <a:spLocks noGrp="1"/>
          </p:cNvSpPr>
          <p:nvPr>
            <p:ph type="body" idx="1"/>
          </p:nvPr>
        </p:nvSpPr>
        <p:spPr>
          <a:noFill/>
          <a:ln/>
        </p:spPr>
        <p:txBody>
          <a:bodyPr/>
          <a:lstStyle/>
          <a:p>
            <a:r>
              <a:rPr lang="cs-CZ" smtClean="0"/>
              <a:t>http://www.mvcr.cz/clanek/portal-verejne-spravy.aspx</a:t>
            </a:r>
          </a:p>
        </p:txBody>
      </p:sp>
      <p:sp>
        <p:nvSpPr>
          <p:cNvPr id="32772" name="Zástupný symbol pro číslo snímku 3"/>
          <p:cNvSpPr>
            <a:spLocks noGrp="1"/>
          </p:cNvSpPr>
          <p:nvPr>
            <p:ph type="sldNum" sz="quarter" idx="5"/>
          </p:nvPr>
        </p:nvSpPr>
        <p:spPr>
          <a:noFill/>
        </p:spPr>
        <p:txBody>
          <a:bodyPr/>
          <a:lstStyle/>
          <a:p>
            <a:fld id="{A88AA02B-064E-4556-A068-9FB45E7B61E9}" type="slidenum">
              <a:rPr lang="cs-CZ" smtClean="0"/>
              <a:pPr/>
              <a:t>4</a:t>
            </a:fld>
            <a:endParaRPr lang="cs-CZ" smtClean="0"/>
          </a:p>
        </p:txBody>
      </p:sp>
    </p:spTree>
    <p:extLst>
      <p:ext uri="{BB962C8B-B14F-4D97-AF65-F5344CB8AC3E}">
        <p14:creationId xmlns:p14="http://schemas.microsoft.com/office/powerpoint/2010/main" val="3495079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Zástupný symbol pro obrázek snímku 1"/>
          <p:cNvSpPr>
            <a:spLocks noGrp="1" noRot="1" noChangeAspect="1" noTextEdit="1"/>
          </p:cNvSpPr>
          <p:nvPr>
            <p:ph type="sldImg"/>
          </p:nvPr>
        </p:nvSpPr>
        <p:spPr>
          <a:ln/>
        </p:spPr>
      </p:sp>
      <p:sp>
        <p:nvSpPr>
          <p:cNvPr id="56323" name="Zástupný symbol pro poznámky 2"/>
          <p:cNvSpPr>
            <a:spLocks noGrp="1"/>
          </p:cNvSpPr>
          <p:nvPr>
            <p:ph type="body" idx="1"/>
          </p:nvPr>
        </p:nvSpPr>
        <p:spPr>
          <a:noFill/>
          <a:ln/>
        </p:spPr>
        <p:txBody>
          <a:bodyPr/>
          <a:lstStyle/>
          <a:p>
            <a:r>
              <a:rPr lang="cs-CZ" smtClean="0"/>
              <a:t>http://www.mvcr.cz/soubor/metodicky-pokyn-k-vyhlasce-c-64-2008-sb-o-forme-uverejnovani-informaci-souvisejicich-s-vykonem-verejne-spravy-prostrednictvim-webovych-stranek-pro-osoby-se-zdravotnim-postizenim-vyhlaska-o-pristupnosti.aspx</a:t>
            </a:r>
          </a:p>
          <a:p>
            <a:r>
              <a:rPr lang="cs-CZ" smtClean="0"/>
              <a:t>http://portal.gov.cz/app/zakony/zakonPar.jsp?page=0&amp;idBiblio=66763&amp;recShow=2&amp;fulltext=&amp;nr=64~2F2008&amp;part=&amp;name=&amp;rpp=15#parCnt</a:t>
            </a:r>
          </a:p>
          <a:p>
            <a:endParaRPr lang="cs-CZ" smtClean="0"/>
          </a:p>
        </p:txBody>
      </p:sp>
      <p:sp>
        <p:nvSpPr>
          <p:cNvPr id="56324" name="Zástupný symbol pro číslo snímku 3"/>
          <p:cNvSpPr txBox="1">
            <a:spLocks noGrp="1"/>
          </p:cNvSpPr>
          <p:nvPr/>
        </p:nvSpPr>
        <p:spPr bwMode="auto">
          <a:xfrm>
            <a:off x="3849688" y="9428163"/>
            <a:ext cx="2946400" cy="496887"/>
          </a:xfrm>
          <a:prstGeom prst="rect">
            <a:avLst/>
          </a:prstGeom>
          <a:noFill/>
          <a:ln w="9525">
            <a:noFill/>
            <a:miter lim="800000"/>
            <a:headEnd/>
            <a:tailEnd/>
          </a:ln>
        </p:spPr>
        <p:txBody>
          <a:bodyPr anchor="b"/>
          <a:lstStyle/>
          <a:p>
            <a:pPr algn="r"/>
            <a:fld id="{15CD3F61-212F-40CD-9D17-EE8950FB4960}" type="slidenum">
              <a:rPr lang="cs-CZ" sz="1200"/>
              <a:pPr algn="r"/>
              <a:t>31</a:t>
            </a:fld>
            <a:endParaRPr lang="cs-CZ" sz="1200"/>
          </a:p>
        </p:txBody>
      </p:sp>
    </p:spTree>
    <p:extLst>
      <p:ext uri="{BB962C8B-B14F-4D97-AF65-F5344CB8AC3E}">
        <p14:creationId xmlns:p14="http://schemas.microsoft.com/office/powerpoint/2010/main" val="25387623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Zástupný symbol pro obrázek snímku 1"/>
          <p:cNvSpPr>
            <a:spLocks noGrp="1" noRot="1" noChangeAspect="1" noTextEdit="1"/>
          </p:cNvSpPr>
          <p:nvPr>
            <p:ph type="sldImg"/>
          </p:nvPr>
        </p:nvSpPr>
        <p:spPr>
          <a:ln/>
        </p:spPr>
      </p:sp>
      <p:sp>
        <p:nvSpPr>
          <p:cNvPr id="57347" name="Zástupný symbol pro poznámky 2"/>
          <p:cNvSpPr>
            <a:spLocks noGrp="1"/>
          </p:cNvSpPr>
          <p:nvPr>
            <p:ph type="body" idx="1"/>
          </p:nvPr>
        </p:nvSpPr>
        <p:spPr>
          <a:noFill/>
          <a:ln/>
        </p:spPr>
        <p:txBody>
          <a:bodyPr/>
          <a:lstStyle/>
          <a:p>
            <a:r>
              <a:rPr lang="cs-CZ" smtClean="0"/>
              <a:t>http://www.mvcr.cz/soubor/metodicky-pokyn-k-vyhlasce-c-64-2008-sb-o-forme-uverejnovani-informaci-souvisejicich-s-vykonem-verejne-spravy-prostrednictvim-webovych-stranek-pro-osoby-se-zdravotnim-postizenim-vyhlaska-o-pristupnosti.aspx</a:t>
            </a:r>
          </a:p>
          <a:p>
            <a:r>
              <a:rPr lang="cs-CZ" smtClean="0"/>
              <a:t>http://portal.gov.cz/app/zakony/zakonPar.jsp?page=0&amp;idBiblio=66763&amp;recShow=2&amp;fulltext=&amp;nr=64~2F2008&amp;part=&amp;name=&amp;rpp=15#parCnt</a:t>
            </a:r>
          </a:p>
          <a:p>
            <a:endParaRPr lang="cs-CZ" smtClean="0"/>
          </a:p>
        </p:txBody>
      </p:sp>
      <p:sp>
        <p:nvSpPr>
          <p:cNvPr id="57348" name="Zástupný symbol pro číslo snímku 3"/>
          <p:cNvSpPr txBox="1">
            <a:spLocks noGrp="1"/>
          </p:cNvSpPr>
          <p:nvPr/>
        </p:nvSpPr>
        <p:spPr bwMode="auto">
          <a:xfrm>
            <a:off x="3849688" y="9428163"/>
            <a:ext cx="2946400" cy="496887"/>
          </a:xfrm>
          <a:prstGeom prst="rect">
            <a:avLst/>
          </a:prstGeom>
          <a:noFill/>
          <a:ln w="9525">
            <a:noFill/>
            <a:miter lim="800000"/>
            <a:headEnd/>
            <a:tailEnd/>
          </a:ln>
        </p:spPr>
        <p:txBody>
          <a:bodyPr anchor="b"/>
          <a:lstStyle/>
          <a:p>
            <a:pPr algn="r"/>
            <a:fld id="{9CFB70F9-B00A-4A58-B6EF-D3887C593617}" type="slidenum">
              <a:rPr lang="cs-CZ" sz="1200"/>
              <a:pPr algn="r"/>
              <a:t>32</a:t>
            </a:fld>
            <a:endParaRPr lang="cs-CZ" sz="1200"/>
          </a:p>
        </p:txBody>
      </p:sp>
    </p:spTree>
    <p:extLst>
      <p:ext uri="{BB962C8B-B14F-4D97-AF65-F5344CB8AC3E}">
        <p14:creationId xmlns:p14="http://schemas.microsoft.com/office/powerpoint/2010/main" val="41884631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Zástupný symbol pro obrázek snímku 1"/>
          <p:cNvSpPr>
            <a:spLocks noGrp="1" noRot="1" noChangeAspect="1" noTextEdit="1"/>
          </p:cNvSpPr>
          <p:nvPr>
            <p:ph type="sldImg"/>
          </p:nvPr>
        </p:nvSpPr>
        <p:spPr>
          <a:ln/>
        </p:spPr>
      </p:sp>
      <p:sp>
        <p:nvSpPr>
          <p:cNvPr id="39939" name="Zástupný symbol pro poznámky 2"/>
          <p:cNvSpPr>
            <a:spLocks noGrp="1"/>
          </p:cNvSpPr>
          <p:nvPr>
            <p:ph type="body" idx="1"/>
          </p:nvPr>
        </p:nvSpPr>
        <p:spPr>
          <a:noFill/>
          <a:ln/>
        </p:spPr>
        <p:txBody>
          <a:bodyPr/>
          <a:lstStyle/>
          <a:p>
            <a:r>
              <a:rPr lang="cs-CZ" smtClean="0"/>
              <a:t>http://media0.nolimit.cz/files/media0:50fdec1925393.pdf.upl/Sedm+zasad+k+pristupnym+dokumentum+v2_0.pdf</a:t>
            </a:r>
          </a:p>
        </p:txBody>
      </p:sp>
      <p:sp>
        <p:nvSpPr>
          <p:cNvPr id="39940" name="Zástupný symbol pro číslo snímku 3"/>
          <p:cNvSpPr>
            <a:spLocks noGrp="1"/>
          </p:cNvSpPr>
          <p:nvPr>
            <p:ph type="sldNum" sz="quarter" idx="5"/>
          </p:nvPr>
        </p:nvSpPr>
        <p:spPr>
          <a:noFill/>
        </p:spPr>
        <p:txBody>
          <a:bodyPr/>
          <a:lstStyle/>
          <a:p>
            <a:fld id="{BEE214E3-3FE0-40B3-BEC5-0DDAA9459701}" type="slidenum">
              <a:rPr lang="cs-CZ" smtClean="0"/>
              <a:pPr/>
              <a:t>33</a:t>
            </a:fld>
            <a:endParaRPr lang="cs-CZ" smtClean="0"/>
          </a:p>
        </p:txBody>
      </p:sp>
    </p:spTree>
    <p:extLst>
      <p:ext uri="{BB962C8B-B14F-4D97-AF65-F5344CB8AC3E}">
        <p14:creationId xmlns:p14="http://schemas.microsoft.com/office/powerpoint/2010/main" val="5195805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obrázek snímku 1"/>
          <p:cNvSpPr>
            <a:spLocks noGrp="1" noRot="1" noChangeAspect="1" noTextEdit="1"/>
          </p:cNvSpPr>
          <p:nvPr>
            <p:ph type="sldImg"/>
          </p:nvPr>
        </p:nvSpPr>
        <p:spPr>
          <a:ln/>
        </p:spPr>
      </p:sp>
      <p:sp>
        <p:nvSpPr>
          <p:cNvPr id="40963" name="Zástupný symbol pro poznámky 2"/>
          <p:cNvSpPr>
            <a:spLocks noGrp="1"/>
          </p:cNvSpPr>
          <p:nvPr>
            <p:ph type="body" idx="1"/>
          </p:nvPr>
        </p:nvSpPr>
        <p:spPr>
          <a:noFill/>
          <a:ln/>
        </p:spPr>
        <p:txBody>
          <a:bodyPr/>
          <a:lstStyle/>
          <a:p>
            <a:r>
              <a:rPr lang="cs-CZ" smtClean="0"/>
              <a:t>http://media0.nolimit.cz/files/media0:50fdec1925393.pdf.upl/Sedm+zasad+k+pristupnym+dokumentum+v2_0.pdf</a:t>
            </a:r>
          </a:p>
          <a:p>
            <a:r>
              <a:rPr lang="cs-CZ" smtClean="0">
                <a:hlinkClick r:id="rId3"/>
              </a:rPr>
              <a:t>www.pristupnostdokumentu.cz</a:t>
            </a:r>
            <a:endParaRPr lang="cs-CZ" smtClean="0"/>
          </a:p>
        </p:txBody>
      </p:sp>
      <p:sp>
        <p:nvSpPr>
          <p:cNvPr id="40964" name="Zástupný symbol pro číslo snímku 3"/>
          <p:cNvSpPr>
            <a:spLocks noGrp="1"/>
          </p:cNvSpPr>
          <p:nvPr>
            <p:ph type="sldNum" sz="quarter" idx="5"/>
          </p:nvPr>
        </p:nvSpPr>
        <p:spPr>
          <a:noFill/>
        </p:spPr>
        <p:txBody>
          <a:bodyPr/>
          <a:lstStyle/>
          <a:p>
            <a:fld id="{B910FBD2-7247-4D31-A4D3-E2AFF9046230}" type="slidenum">
              <a:rPr lang="cs-CZ" smtClean="0"/>
              <a:pPr/>
              <a:t>34</a:t>
            </a:fld>
            <a:endParaRPr lang="cs-CZ" smtClean="0"/>
          </a:p>
        </p:txBody>
      </p:sp>
    </p:spTree>
    <p:extLst>
      <p:ext uri="{BB962C8B-B14F-4D97-AF65-F5344CB8AC3E}">
        <p14:creationId xmlns:p14="http://schemas.microsoft.com/office/powerpoint/2010/main" val="1808782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obrázek snímku 1"/>
          <p:cNvSpPr>
            <a:spLocks noGrp="1" noRot="1" noChangeAspect="1" noTextEdit="1"/>
          </p:cNvSpPr>
          <p:nvPr>
            <p:ph type="sldImg"/>
          </p:nvPr>
        </p:nvSpPr>
        <p:spPr>
          <a:ln/>
        </p:spPr>
      </p:sp>
      <p:sp>
        <p:nvSpPr>
          <p:cNvPr id="33795" name="Zástupný symbol pro poznámky 2"/>
          <p:cNvSpPr>
            <a:spLocks noGrp="1"/>
          </p:cNvSpPr>
          <p:nvPr>
            <p:ph type="body" idx="1"/>
          </p:nvPr>
        </p:nvSpPr>
        <p:spPr>
          <a:noFill/>
          <a:ln/>
        </p:spPr>
        <p:txBody>
          <a:bodyPr/>
          <a:lstStyle/>
          <a:p>
            <a:endParaRPr lang="cs-CZ" smtClean="0"/>
          </a:p>
        </p:txBody>
      </p:sp>
      <p:sp>
        <p:nvSpPr>
          <p:cNvPr id="33796" name="Zástupný symbol pro číslo snímku 3"/>
          <p:cNvSpPr>
            <a:spLocks noGrp="1"/>
          </p:cNvSpPr>
          <p:nvPr>
            <p:ph type="sldNum" sz="quarter" idx="5"/>
          </p:nvPr>
        </p:nvSpPr>
        <p:spPr>
          <a:noFill/>
        </p:spPr>
        <p:txBody>
          <a:bodyPr/>
          <a:lstStyle/>
          <a:p>
            <a:fld id="{47DF4AB9-8AFE-4D50-81CD-9D7F1D354FF2}" type="slidenum">
              <a:rPr lang="cs-CZ" smtClean="0"/>
              <a:pPr/>
              <a:t>5</a:t>
            </a:fld>
            <a:endParaRPr lang="cs-CZ" smtClean="0"/>
          </a:p>
        </p:txBody>
      </p:sp>
    </p:spTree>
    <p:extLst>
      <p:ext uri="{BB962C8B-B14F-4D97-AF65-F5344CB8AC3E}">
        <p14:creationId xmlns:p14="http://schemas.microsoft.com/office/powerpoint/2010/main" val="1956340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Zástupný symbol pro obrázek snímku 1"/>
          <p:cNvSpPr>
            <a:spLocks noGrp="1" noRot="1" noChangeAspect="1" noTextEdit="1"/>
          </p:cNvSpPr>
          <p:nvPr>
            <p:ph type="sldImg"/>
          </p:nvPr>
        </p:nvSpPr>
        <p:spPr>
          <a:ln/>
        </p:spPr>
      </p:sp>
      <p:sp>
        <p:nvSpPr>
          <p:cNvPr id="34819" name="Zástupný symbol pro poznámky 2"/>
          <p:cNvSpPr>
            <a:spLocks noGrp="1"/>
          </p:cNvSpPr>
          <p:nvPr>
            <p:ph type="body" idx="1"/>
          </p:nvPr>
        </p:nvSpPr>
        <p:spPr>
          <a:noFill/>
          <a:ln/>
        </p:spPr>
        <p:txBody>
          <a:bodyPr/>
          <a:lstStyle/>
          <a:p>
            <a:endParaRPr lang="cs-CZ" smtClean="0"/>
          </a:p>
        </p:txBody>
      </p:sp>
      <p:sp>
        <p:nvSpPr>
          <p:cNvPr id="34820" name="Zástupný symbol pro číslo snímku 3"/>
          <p:cNvSpPr>
            <a:spLocks noGrp="1"/>
          </p:cNvSpPr>
          <p:nvPr>
            <p:ph type="sldNum" sz="quarter" idx="5"/>
          </p:nvPr>
        </p:nvSpPr>
        <p:spPr>
          <a:noFill/>
        </p:spPr>
        <p:txBody>
          <a:bodyPr/>
          <a:lstStyle/>
          <a:p>
            <a:fld id="{B002B094-C36E-4B11-B823-4302FCECD6DE}" type="slidenum">
              <a:rPr lang="cs-CZ" smtClean="0"/>
              <a:pPr/>
              <a:t>6</a:t>
            </a:fld>
            <a:endParaRPr lang="cs-CZ" smtClean="0"/>
          </a:p>
        </p:txBody>
      </p:sp>
    </p:spTree>
    <p:extLst>
      <p:ext uri="{BB962C8B-B14F-4D97-AF65-F5344CB8AC3E}">
        <p14:creationId xmlns:p14="http://schemas.microsoft.com/office/powerpoint/2010/main" val="3433393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Zástupný symbol pro obrázek snímku 1"/>
          <p:cNvSpPr>
            <a:spLocks noGrp="1" noRot="1" noChangeAspect="1" noTextEdit="1"/>
          </p:cNvSpPr>
          <p:nvPr>
            <p:ph type="sldImg"/>
          </p:nvPr>
        </p:nvSpPr>
        <p:spPr>
          <a:ln/>
        </p:spPr>
      </p:sp>
      <p:sp>
        <p:nvSpPr>
          <p:cNvPr id="34819" name="Zástupný symbol pro poznámky 2"/>
          <p:cNvSpPr>
            <a:spLocks noGrp="1"/>
          </p:cNvSpPr>
          <p:nvPr>
            <p:ph type="body" idx="1"/>
          </p:nvPr>
        </p:nvSpPr>
        <p:spPr>
          <a:noFill/>
          <a:ln/>
        </p:spPr>
        <p:txBody>
          <a:bodyPr/>
          <a:lstStyle/>
          <a:p>
            <a:endParaRPr lang="cs-CZ" smtClean="0"/>
          </a:p>
        </p:txBody>
      </p:sp>
      <p:sp>
        <p:nvSpPr>
          <p:cNvPr id="34820" name="Zástupný symbol pro číslo snímku 3"/>
          <p:cNvSpPr>
            <a:spLocks noGrp="1"/>
          </p:cNvSpPr>
          <p:nvPr>
            <p:ph type="sldNum" sz="quarter" idx="5"/>
          </p:nvPr>
        </p:nvSpPr>
        <p:spPr>
          <a:noFill/>
        </p:spPr>
        <p:txBody>
          <a:bodyPr/>
          <a:lstStyle/>
          <a:p>
            <a:fld id="{B002B094-C36E-4B11-B823-4302FCECD6DE}" type="slidenum">
              <a:rPr lang="cs-CZ" smtClean="0"/>
              <a:pPr/>
              <a:t>7</a:t>
            </a:fld>
            <a:endParaRPr lang="cs-CZ" smtClean="0"/>
          </a:p>
        </p:txBody>
      </p:sp>
    </p:spTree>
    <p:extLst>
      <p:ext uri="{BB962C8B-B14F-4D97-AF65-F5344CB8AC3E}">
        <p14:creationId xmlns:p14="http://schemas.microsoft.com/office/powerpoint/2010/main" val="18028560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Zástupný symbol pro obrázek snímku 1"/>
          <p:cNvSpPr>
            <a:spLocks noGrp="1" noRot="1" noChangeAspect="1" noTextEdit="1"/>
          </p:cNvSpPr>
          <p:nvPr>
            <p:ph type="sldImg"/>
          </p:nvPr>
        </p:nvSpPr>
        <p:spPr>
          <a:ln/>
        </p:spPr>
      </p:sp>
      <p:sp>
        <p:nvSpPr>
          <p:cNvPr id="34819" name="Zástupný symbol pro poznámky 2"/>
          <p:cNvSpPr>
            <a:spLocks noGrp="1"/>
          </p:cNvSpPr>
          <p:nvPr>
            <p:ph type="body" idx="1"/>
          </p:nvPr>
        </p:nvSpPr>
        <p:spPr>
          <a:noFill/>
          <a:ln/>
        </p:spPr>
        <p:txBody>
          <a:bodyPr/>
          <a:lstStyle/>
          <a:p>
            <a:endParaRPr lang="cs-CZ" smtClean="0"/>
          </a:p>
        </p:txBody>
      </p:sp>
      <p:sp>
        <p:nvSpPr>
          <p:cNvPr id="34820" name="Zástupný symbol pro číslo snímku 3"/>
          <p:cNvSpPr>
            <a:spLocks noGrp="1"/>
          </p:cNvSpPr>
          <p:nvPr>
            <p:ph type="sldNum" sz="quarter" idx="5"/>
          </p:nvPr>
        </p:nvSpPr>
        <p:spPr>
          <a:noFill/>
        </p:spPr>
        <p:txBody>
          <a:bodyPr/>
          <a:lstStyle/>
          <a:p>
            <a:fld id="{B002B094-C36E-4B11-B823-4302FCECD6DE}" type="slidenum">
              <a:rPr lang="cs-CZ" smtClean="0"/>
              <a:pPr/>
              <a:t>8</a:t>
            </a:fld>
            <a:endParaRPr lang="cs-CZ" smtClean="0"/>
          </a:p>
        </p:txBody>
      </p:sp>
    </p:spTree>
    <p:extLst>
      <p:ext uri="{BB962C8B-B14F-4D97-AF65-F5344CB8AC3E}">
        <p14:creationId xmlns:p14="http://schemas.microsoft.com/office/powerpoint/2010/main" val="32257691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rázek snímku 1"/>
          <p:cNvSpPr>
            <a:spLocks noGrp="1" noRot="1" noChangeAspect="1" noTextEdit="1"/>
          </p:cNvSpPr>
          <p:nvPr>
            <p:ph type="sldImg"/>
          </p:nvPr>
        </p:nvSpPr>
        <p:spPr>
          <a:ln/>
        </p:spPr>
      </p:sp>
      <p:sp>
        <p:nvSpPr>
          <p:cNvPr id="35843" name="Zástupný symbol pro poznámky 2"/>
          <p:cNvSpPr>
            <a:spLocks noGrp="1"/>
          </p:cNvSpPr>
          <p:nvPr>
            <p:ph type="body" idx="1"/>
          </p:nvPr>
        </p:nvSpPr>
        <p:spPr>
          <a:noFill/>
          <a:ln/>
        </p:spPr>
        <p:txBody>
          <a:bodyPr/>
          <a:lstStyle/>
          <a:p>
            <a:endParaRPr lang="cs-CZ" smtClean="0"/>
          </a:p>
        </p:txBody>
      </p:sp>
      <p:sp>
        <p:nvSpPr>
          <p:cNvPr id="35844" name="Zástupný symbol pro číslo snímku 3"/>
          <p:cNvSpPr>
            <a:spLocks noGrp="1"/>
          </p:cNvSpPr>
          <p:nvPr>
            <p:ph type="sldNum" sz="quarter" idx="5"/>
          </p:nvPr>
        </p:nvSpPr>
        <p:spPr>
          <a:noFill/>
        </p:spPr>
        <p:txBody>
          <a:bodyPr/>
          <a:lstStyle/>
          <a:p>
            <a:fld id="{6445EF2C-2FA8-4BD9-8538-0380A986906E}" type="slidenum">
              <a:rPr lang="cs-CZ" smtClean="0"/>
              <a:pPr/>
              <a:t>9</a:t>
            </a:fld>
            <a:endParaRPr lang="cs-CZ" smtClean="0"/>
          </a:p>
        </p:txBody>
      </p:sp>
    </p:spTree>
    <p:extLst>
      <p:ext uri="{BB962C8B-B14F-4D97-AF65-F5344CB8AC3E}">
        <p14:creationId xmlns:p14="http://schemas.microsoft.com/office/powerpoint/2010/main" val="33606092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rázek snímku 1"/>
          <p:cNvSpPr>
            <a:spLocks noGrp="1" noRot="1" noChangeAspect="1" noTextEdit="1"/>
          </p:cNvSpPr>
          <p:nvPr>
            <p:ph type="sldImg"/>
          </p:nvPr>
        </p:nvSpPr>
        <p:spPr>
          <a:ln/>
        </p:spPr>
      </p:sp>
      <p:sp>
        <p:nvSpPr>
          <p:cNvPr id="36867" name="Zástupný symbol pro poznámky 2"/>
          <p:cNvSpPr>
            <a:spLocks noGrp="1"/>
          </p:cNvSpPr>
          <p:nvPr>
            <p:ph type="body" idx="1"/>
          </p:nvPr>
        </p:nvSpPr>
        <p:spPr>
          <a:noFill/>
          <a:ln/>
        </p:spPr>
        <p:txBody>
          <a:bodyPr/>
          <a:lstStyle/>
          <a:p>
            <a:endParaRPr lang="cs-CZ" smtClean="0"/>
          </a:p>
        </p:txBody>
      </p:sp>
      <p:sp>
        <p:nvSpPr>
          <p:cNvPr id="36868" name="Zástupný symbol pro číslo snímku 3"/>
          <p:cNvSpPr>
            <a:spLocks noGrp="1"/>
          </p:cNvSpPr>
          <p:nvPr>
            <p:ph type="sldNum" sz="quarter" idx="5"/>
          </p:nvPr>
        </p:nvSpPr>
        <p:spPr>
          <a:noFill/>
        </p:spPr>
        <p:txBody>
          <a:bodyPr/>
          <a:lstStyle/>
          <a:p>
            <a:fld id="{55BDF451-2A07-4932-AE14-C6B7F40C7C6F}" type="slidenum">
              <a:rPr lang="cs-CZ" smtClean="0"/>
              <a:pPr/>
              <a:t>10</a:t>
            </a:fld>
            <a:endParaRPr lang="cs-CZ" smtClean="0"/>
          </a:p>
        </p:txBody>
      </p:sp>
    </p:spTree>
    <p:extLst>
      <p:ext uri="{BB962C8B-B14F-4D97-AF65-F5344CB8AC3E}">
        <p14:creationId xmlns:p14="http://schemas.microsoft.com/office/powerpoint/2010/main" val="4200074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Úvodní snímek">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cs-CZ" sz="2400">
              <a:latin typeface="Times New Roman" pitchFamily="18" charset="0"/>
            </a:endParaRPr>
          </a:p>
        </p:txBody>
      </p:sp>
      <p:sp>
        <p:nvSpPr>
          <p:cNvPr id="215042" name="Rectangle 2"/>
          <p:cNvSpPr>
            <a:spLocks noGrp="1" noChangeArrowheads="1"/>
          </p:cNvSpPr>
          <p:nvPr>
            <p:ph type="ctrTitle"/>
          </p:nvPr>
        </p:nvSpPr>
        <p:spPr>
          <a:xfrm>
            <a:off x="685800" y="990600"/>
            <a:ext cx="7772400" cy="1371600"/>
          </a:xfrm>
        </p:spPr>
        <p:txBody>
          <a:bodyPr/>
          <a:lstStyle>
            <a:lvl1pPr>
              <a:defRPr sz="4000"/>
            </a:lvl1pPr>
          </a:lstStyle>
          <a:p>
            <a:r>
              <a:rPr lang="cs-CZ"/>
              <a:t>Klepnutím lze upravit styl předlohy nadpisů.</a:t>
            </a:r>
          </a:p>
        </p:txBody>
      </p:sp>
      <p:sp>
        <p:nvSpPr>
          <p:cNvPr id="215043"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cs-CZ"/>
              <a:t>Klepnutím lze upravit styl předlohy podnadpisů.</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cs-CZ"/>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cs-CZ"/>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74BA0DD7-3710-499A-9271-CDC68FC7932C}" type="slidenum">
              <a:rPr lang="cs-CZ"/>
              <a:pPr>
                <a:defRPr/>
              </a:pPr>
              <a:t>‹#›</a:t>
            </a:fld>
            <a:endParaRPr lang="cs-CZ"/>
          </a:p>
        </p:txBody>
      </p:sp>
    </p:spTree>
  </p:cSld>
  <p:clrMapOvr>
    <a:masterClrMapping/>
  </p:clrMapOvr>
  <p:transition>
    <p:push/>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186DD541-0D43-47B2-868C-89A514535DE2}" type="slidenum">
              <a:rPr lang="cs-CZ"/>
              <a:pPr>
                <a:defRPr/>
              </a:pPr>
              <a:t>‹#›</a:t>
            </a:fld>
            <a:endParaRPr lang="cs-CZ"/>
          </a:p>
        </p:txBody>
      </p:sp>
    </p:spTree>
  </p:cSld>
  <p:clrMapOvr>
    <a:masterClrMapping/>
  </p:clrMapOvr>
  <p:transition>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73838" y="304800"/>
            <a:ext cx="2001837" cy="571500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566738" y="304800"/>
            <a:ext cx="5854700" cy="571500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2BC3070A-D9BA-4FF3-A3B5-EF7A40028D23}" type="slidenum">
              <a:rPr lang="cs-CZ"/>
              <a:pPr>
                <a:defRPr/>
              </a:pPr>
              <a:t>‹#›</a:t>
            </a:fld>
            <a:endParaRPr lang="cs-CZ"/>
          </a:p>
        </p:txBody>
      </p:sp>
    </p:spTree>
  </p:cSld>
  <p:clrMapOvr>
    <a:masterClrMapping/>
  </p:clrMapOvr>
  <p:transition>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7AAFACA2-2D32-468E-9D0D-A337275A1378}" type="slidenum">
              <a:rPr lang="cs-CZ"/>
              <a:pPr>
                <a:defRPr/>
              </a:pPr>
              <a:t>‹#›</a:t>
            </a:fld>
            <a:endParaRPr lang="cs-CZ"/>
          </a:p>
        </p:txBody>
      </p:sp>
    </p:spTree>
  </p:cSld>
  <p:clrMapOvr>
    <a:masterClrMapping/>
  </p:clrMapOvr>
  <p:transition>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1C7CEB9D-D41C-41D9-8895-7A7427680253}" type="slidenum">
              <a:rPr lang="cs-CZ"/>
              <a:pPr>
                <a:defRPr/>
              </a:pPr>
              <a:t>‹#›</a:t>
            </a:fld>
            <a:endParaRPr lang="cs-CZ"/>
          </a:p>
        </p:txBody>
      </p:sp>
    </p:spTree>
  </p:cSld>
  <p:clrMapOvr>
    <a:masterClrMapping/>
  </p:clrMapOvr>
  <p:transition>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DABD7D47-B458-40B8-A7FA-16B32209650B}" type="slidenum">
              <a:rPr lang="cs-CZ"/>
              <a:pPr>
                <a:defRPr/>
              </a:pPr>
              <a:t>‹#›</a:t>
            </a:fld>
            <a:endParaRPr lang="cs-CZ"/>
          </a:p>
        </p:txBody>
      </p:sp>
    </p:spTree>
  </p:cSld>
  <p:clrMapOvr>
    <a:masterClrMapping/>
  </p:clrMapOvr>
  <p:transition>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6"/>
          <p:cNvSpPr>
            <a:spLocks noGrp="1" noChangeArrowheads="1"/>
          </p:cNvSpPr>
          <p:nvPr>
            <p:ph type="dt" sz="half" idx="10"/>
          </p:nvPr>
        </p:nvSpPr>
        <p:spPr>
          <a:ln/>
        </p:spPr>
        <p:txBody>
          <a:bodyPr/>
          <a:lstStyle>
            <a:lvl1pPr>
              <a:defRPr/>
            </a:lvl1pPr>
          </a:lstStyle>
          <a:p>
            <a:pPr>
              <a:defRPr/>
            </a:pPr>
            <a:endParaRPr lang="cs-CZ"/>
          </a:p>
        </p:txBody>
      </p:sp>
      <p:sp>
        <p:nvSpPr>
          <p:cNvPr id="8" name="Rectangle 7"/>
          <p:cNvSpPr>
            <a:spLocks noGrp="1" noChangeArrowheads="1"/>
          </p:cNvSpPr>
          <p:nvPr>
            <p:ph type="ftr" sz="quarter" idx="11"/>
          </p:nvPr>
        </p:nvSpPr>
        <p:spPr>
          <a:ln/>
        </p:spPr>
        <p:txBody>
          <a:bodyPr/>
          <a:lstStyle>
            <a:lvl1pPr>
              <a:defRPr/>
            </a:lvl1pPr>
          </a:lstStyle>
          <a:p>
            <a:pPr>
              <a:defRPr/>
            </a:pPr>
            <a:endParaRPr lang="cs-CZ"/>
          </a:p>
        </p:txBody>
      </p:sp>
      <p:sp>
        <p:nvSpPr>
          <p:cNvPr id="9" name="Rectangle 8"/>
          <p:cNvSpPr>
            <a:spLocks noGrp="1" noChangeArrowheads="1"/>
          </p:cNvSpPr>
          <p:nvPr>
            <p:ph type="sldNum" sz="quarter" idx="12"/>
          </p:nvPr>
        </p:nvSpPr>
        <p:spPr>
          <a:ln/>
        </p:spPr>
        <p:txBody>
          <a:bodyPr/>
          <a:lstStyle>
            <a:lvl1pPr>
              <a:defRPr/>
            </a:lvl1pPr>
          </a:lstStyle>
          <a:p>
            <a:pPr>
              <a:defRPr/>
            </a:pPr>
            <a:fld id="{37E1CBE8-8A10-4FC3-ACA4-EF0E070E5A16}" type="slidenum">
              <a:rPr lang="cs-CZ"/>
              <a:pPr>
                <a:defRPr/>
              </a:pPr>
              <a:t>‹#›</a:t>
            </a:fld>
            <a:endParaRPr lang="cs-CZ"/>
          </a:p>
        </p:txBody>
      </p:sp>
    </p:spTree>
  </p:cSld>
  <p:clrMapOvr>
    <a:masterClrMapping/>
  </p:clrMapOvr>
  <p:transition>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6"/>
          <p:cNvSpPr>
            <a:spLocks noGrp="1" noChangeArrowheads="1"/>
          </p:cNvSpPr>
          <p:nvPr>
            <p:ph type="dt" sz="half" idx="10"/>
          </p:nvPr>
        </p:nvSpPr>
        <p:spPr>
          <a:ln/>
        </p:spPr>
        <p:txBody>
          <a:bodyPr/>
          <a:lstStyle>
            <a:lvl1pPr>
              <a:defRPr/>
            </a:lvl1pPr>
          </a:lstStyle>
          <a:p>
            <a:pPr>
              <a:defRPr/>
            </a:pPr>
            <a:endParaRPr lang="cs-CZ"/>
          </a:p>
        </p:txBody>
      </p:sp>
      <p:sp>
        <p:nvSpPr>
          <p:cNvPr id="4" name="Rectangle 7"/>
          <p:cNvSpPr>
            <a:spLocks noGrp="1" noChangeArrowheads="1"/>
          </p:cNvSpPr>
          <p:nvPr>
            <p:ph type="ftr" sz="quarter" idx="11"/>
          </p:nvPr>
        </p:nvSpPr>
        <p:spPr>
          <a:ln/>
        </p:spPr>
        <p:txBody>
          <a:bodyPr/>
          <a:lstStyle>
            <a:lvl1pPr>
              <a:defRPr/>
            </a:lvl1pPr>
          </a:lstStyle>
          <a:p>
            <a:pPr>
              <a:defRPr/>
            </a:pPr>
            <a:endParaRPr lang="cs-CZ"/>
          </a:p>
        </p:txBody>
      </p:sp>
      <p:sp>
        <p:nvSpPr>
          <p:cNvPr id="5" name="Rectangle 8"/>
          <p:cNvSpPr>
            <a:spLocks noGrp="1" noChangeArrowheads="1"/>
          </p:cNvSpPr>
          <p:nvPr>
            <p:ph type="sldNum" sz="quarter" idx="12"/>
          </p:nvPr>
        </p:nvSpPr>
        <p:spPr>
          <a:ln/>
        </p:spPr>
        <p:txBody>
          <a:bodyPr/>
          <a:lstStyle>
            <a:lvl1pPr>
              <a:defRPr/>
            </a:lvl1pPr>
          </a:lstStyle>
          <a:p>
            <a:pPr>
              <a:defRPr/>
            </a:pPr>
            <a:fld id="{FAA9A5D1-3CEB-40D5-ABE8-68B8DAA27D7B}" type="slidenum">
              <a:rPr lang="cs-CZ"/>
              <a:pPr>
                <a:defRPr/>
              </a:pPr>
              <a:t>‹#›</a:t>
            </a:fld>
            <a:endParaRPr lang="cs-CZ"/>
          </a:p>
        </p:txBody>
      </p:sp>
    </p:spTree>
  </p:cSld>
  <p:clrMapOvr>
    <a:masterClrMapping/>
  </p:clrMapOvr>
  <p:transition>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cs-CZ"/>
          </a:p>
        </p:txBody>
      </p:sp>
      <p:sp>
        <p:nvSpPr>
          <p:cNvPr id="3" name="Rectangle 7"/>
          <p:cNvSpPr>
            <a:spLocks noGrp="1" noChangeArrowheads="1"/>
          </p:cNvSpPr>
          <p:nvPr>
            <p:ph type="ftr" sz="quarter" idx="11"/>
          </p:nvPr>
        </p:nvSpPr>
        <p:spPr>
          <a:ln/>
        </p:spPr>
        <p:txBody>
          <a:bodyPr/>
          <a:lstStyle>
            <a:lvl1pPr>
              <a:defRPr/>
            </a:lvl1pPr>
          </a:lstStyle>
          <a:p>
            <a:pPr>
              <a:defRPr/>
            </a:pPr>
            <a:endParaRPr lang="cs-CZ"/>
          </a:p>
        </p:txBody>
      </p:sp>
      <p:sp>
        <p:nvSpPr>
          <p:cNvPr id="4" name="Rectangle 8"/>
          <p:cNvSpPr>
            <a:spLocks noGrp="1" noChangeArrowheads="1"/>
          </p:cNvSpPr>
          <p:nvPr>
            <p:ph type="sldNum" sz="quarter" idx="12"/>
          </p:nvPr>
        </p:nvSpPr>
        <p:spPr>
          <a:ln/>
        </p:spPr>
        <p:txBody>
          <a:bodyPr/>
          <a:lstStyle>
            <a:lvl1pPr>
              <a:defRPr/>
            </a:lvl1pPr>
          </a:lstStyle>
          <a:p>
            <a:pPr>
              <a:defRPr/>
            </a:pPr>
            <a:fld id="{45097D4F-37C9-4683-9945-51B57C810438}" type="slidenum">
              <a:rPr lang="cs-CZ"/>
              <a:pPr>
                <a:defRPr/>
              </a:pPr>
              <a:t>‹#›</a:t>
            </a:fld>
            <a:endParaRPr lang="cs-CZ"/>
          </a:p>
        </p:txBody>
      </p:sp>
    </p:spTree>
  </p:cSld>
  <p:clrMapOvr>
    <a:masterClrMapping/>
  </p:clrMapOvr>
  <p:transition>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5EDC2462-E288-42FE-858F-79631E8CEC55}" type="slidenum">
              <a:rPr lang="cs-CZ"/>
              <a:pPr>
                <a:defRPr/>
              </a:pPr>
              <a:t>‹#›</a:t>
            </a:fld>
            <a:endParaRPr lang="cs-CZ"/>
          </a:p>
        </p:txBody>
      </p:sp>
    </p:spTree>
  </p:cSld>
  <p:clrMapOvr>
    <a:masterClrMapping/>
  </p:clrMapOvr>
  <p:transition>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C16F0DB4-E607-4E30-920E-A12AAB9E974F}" type="slidenum">
              <a:rPr lang="cs-CZ"/>
              <a:pPr>
                <a:defRPr/>
              </a:pPr>
              <a:t>‹#›</a:t>
            </a:fld>
            <a:endParaRPr lang="cs-CZ"/>
          </a:p>
        </p:txBody>
      </p:sp>
    </p:spTree>
  </p:cSld>
  <p:clrMapOvr>
    <a:masterClrMapping/>
  </p:clrMapOvr>
  <p:transition>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p>
        </p:txBody>
      </p:sp>
      <p:sp>
        <p:nvSpPr>
          <p:cNvPr id="214019"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14020"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cs-CZ" sz="2400">
              <a:latin typeface="Times New Roman" pitchFamily="18" charset="0"/>
            </a:endParaRPr>
          </a:p>
        </p:txBody>
      </p:sp>
      <p:sp>
        <p:nvSpPr>
          <p:cNvPr id="214021"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cs-CZ"/>
          </a:p>
        </p:txBody>
      </p:sp>
      <p:sp>
        <p:nvSpPr>
          <p:cNvPr id="214022"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Verdana" pitchFamily="34" charset="0"/>
              </a:defRPr>
            </a:lvl1pPr>
          </a:lstStyle>
          <a:p>
            <a:pPr>
              <a:defRPr/>
            </a:pPr>
            <a:endParaRPr lang="cs-CZ"/>
          </a:p>
        </p:txBody>
      </p:sp>
      <p:sp>
        <p:nvSpPr>
          <p:cNvPr id="214023"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Verdana" pitchFamily="34" charset="0"/>
              </a:defRPr>
            </a:lvl1pPr>
          </a:lstStyle>
          <a:p>
            <a:pPr>
              <a:defRPr/>
            </a:pPr>
            <a:endParaRPr lang="cs-CZ"/>
          </a:p>
        </p:txBody>
      </p:sp>
      <p:sp>
        <p:nvSpPr>
          <p:cNvPr id="214024"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Verdana" pitchFamily="34" charset="0"/>
              </a:defRPr>
            </a:lvl1pPr>
          </a:lstStyle>
          <a:p>
            <a:pPr>
              <a:defRPr/>
            </a:pPr>
            <a:fld id="{2AAA59D8-BD5F-4BCE-AC58-6F6E3F422E4D}"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832"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Lst>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4018"/>
                                        </p:tgtEl>
                                        <p:attrNameLst>
                                          <p:attrName>style.visibility</p:attrName>
                                        </p:attrNameLst>
                                      </p:cBhvr>
                                      <p:to>
                                        <p:strVal val="visible"/>
                                      </p:to>
                                    </p:set>
                                    <p:animEffect transition="in" filter="fade">
                                      <p:cBhvr>
                                        <p:cTn id="7" dur="500"/>
                                        <p:tgtEl>
                                          <p:spTgt spid="2140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4019">
                                            <p:txEl>
                                              <p:pRg st="0" end="0"/>
                                            </p:txEl>
                                          </p:spTgt>
                                        </p:tgtEl>
                                        <p:attrNameLst>
                                          <p:attrName>style.visibility</p:attrName>
                                        </p:attrNameLst>
                                      </p:cBhvr>
                                      <p:to>
                                        <p:strVal val="visible"/>
                                      </p:to>
                                    </p:set>
                                    <p:animEffect transition="in" filter="fade">
                                      <p:cBhvr>
                                        <p:cTn id="10" dur="500"/>
                                        <p:tgtEl>
                                          <p:spTgt spid="214019">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14019">
                                            <p:txEl>
                                              <p:pRg st="1" end="1"/>
                                            </p:txEl>
                                          </p:spTgt>
                                        </p:tgtEl>
                                        <p:attrNameLst>
                                          <p:attrName>style.visibility</p:attrName>
                                        </p:attrNameLst>
                                      </p:cBhvr>
                                      <p:to>
                                        <p:strVal val="visible"/>
                                      </p:to>
                                    </p:set>
                                    <p:animEffect transition="in" filter="fade">
                                      <p:cBhvr>
                                        <p:cTn id="13" dur="500"/>
                                        <p:tgtEl>
                                          <p:spTgt spid="214019">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14019">
                                            <p:txEl>
                                              <p:pRg st="2" end="2"/>
                                            </p:txEl>
                                          </p:spTgt>
                                        </p:tgtEl>
                                        <p:attrNameLst>
                                          <p:attrName>style.visibility</p:attrName>
                                        </p:attrNameLst>
                                      </p:cBhvr>
                                      <p:to>
                                        <p:strVal val="visible"/>
                                      </p:to>
                                    </p:set>
                                    <p:animEffect transition="in" filter="fade">
                                      <p:cBhvr>
                                        <p:cTn id="16" dur="500"/>
                                        <p:tgtEl>
                                          <p:spTgt spid="214019">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14019">
                                            <p:txEl>
                                              <p:pRg st="3" end="3"/>
                                            </p:txEl>
                                          </p:spTgt>
                                        </p:tgtEl>
                                        <p:attrNameLst>
                                          <p:attrName>style.visibility</p:attrName>
                                        </p:attrNameLst>
                                      </p:cBhvr>
                                      <p:to>
                                        <p:strVal val="visible"/>
                                      </p:to>
                                    </p:set>
                                    <p:animEffect transition="in" filter="fade">
                                      <p:cBhvr>
                                        <p:cTn id="19" dur="500"/>
                                        <p:tgtEl>
                                          <p:spTgt spid="214019">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14019">
                                            <p:txEl>
                                              <p:pRg st="4" end="4"/>
                                            </p:txEl>
                                          </p:spTgt>
                                        </p:tgtEl>
                                        <p:attrNameLst>
                                          <p:attrName>style.visibility</p:attrName>
                                        </p:attrNameLst>
                                      </p:cBhvr>
                                      <p:to>
                                        <p:strVal val="visible"/>
                                      </p:to>
                                    </p:set>
                                    <p:animEffect transition="in" filter="fade">
                                      <p:cBhvr>
                                        <p:cTn id="22" dur="500"/>
                                        <p:tgtEl>
                                          <p:spTgt spid="2140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8" grpId="0"/>
      <p:bldP spid="214019" grpId="0" build="p">
        <p:tmplLst>
          <p:tmpl lvl="1">
            <p:tnLst>
              <p:par>
                <p:cTn presetID="10" presetClass="entr" presetSubtype="0" fill="hold" nodeType="withEffect">
                  <p:stCondLst>
                    <p:cond delay="0"/>
                  </p:stCondLst>
                  <p:childTnLst>
                    <p:set>
                      <p:cBhvr>
                        <p:cTn dur="1" fill="hold">
                          <p:stCondLst>
                            <p:cond delay="0"/>
                          </p:stCondLst>
                        </p:cTn>
                        <p:tgtEl>
                          <p:spTgt spid="214019"/>
                        </p:tgtEl>
                        <p:attrNameLst>
                          <p:attrName>style.visibility</p:attrName>
                        </p:attrNameLst>
                      </p:cBhvr>
                      <p:to>
                        <p:strVal val="visible"/>
                      </p:to>
                    </p:set>
                    <p:animEffect transition="in" filter="fade">
                      <p:cBhvr>
                        <p:cTn dur="500"/>
                        <p:tgtEl>
                          <p:spTgt spid="21401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214019"/>
                        </p:tgtEl>
                        <p:attrNameLst>
                          <p:attrName>style.visibility</p:attrName>
                        </p:attrNameLst>
                      </p:cBhvr>
                      <p:to>
                        <p:strVal val="visible"/>
                      </p:to>
                    </p:set>
                    <p:animEffect transition="in" filter="fade">
                      <p:cBhvr>
                        <p:cTn dur="500"/>
                        <p:tgtEl>
                          <p:spTgt spid="21401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214019"/>
                        </p:tgtEl>
                        <p:attrNameLst>
                          <p:attrName>style.visibility</p:attrName>
                        </p:attrNameLst>
                      </p:cBhvr>
                      <p:to>
                        <p:strVal val="visible"/>
                      </p:to>
                    </p:set>
                    <p:animEffect transition="in" filter="fade">
                      <p:cBhvr>
                        <p:cTn dur="500"/>
                        <p:tgtEl>
                          <p:spTgt spid="21401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214019"/>
                        </p:tgtEl>
                        <p:attrNameLst>
                          <p:attrName>style.visibility</p:attrName>
                        </p:attrNameLst>
                      </p:cBhvr>
                      <p:to>
                        <p:strVal val="visible"/>
                      </p:to>
                    </p:set>
                    <p:animEffect transition="in" filter="fade">
                      <p:cBhvr>
                        <p:cTn dur="500"/>
                        <p:tgtEl>
                          <p:spTgt spid="21401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214019"/>
                        </p:tgtEl>
                        <p:attrNameLst>
                          <p:attrName>style.visibility</p:attrName>
                        </p:attrNameLst>
                      </p:cBhvr>
                      <p:to>
                        <p:strVal val="visible"/>
                      </p:to>
                    </p:set>
                    <p:animEffect transition="in" filter="fade">
                      <p:cBhvr>
                        <p:cTn dur="500"/>
                        <p:tgtEl>
                          <p:spTgt spid="214019"/>
                        </p:tgtEl>
                      </p:cBhvr>
                    </p:animEffect>
                  </p:childTnLst>
                </p:cTn>
              </p:par>
            </p:tnLst>
          </p:tmpl>
        </p:tmplLst>
      </p:bldP>
    </p:bldLst>
  </p:timing>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portal.gov.cz/portal/publikujici/6bnaaw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portal.gov.cz/portal/publikujici/8tgaiej/" TargetMode="External"/><Relationship Id="rId4" Type="http://schemas.openxmlformats.org/officeDocument/2006/relationships/hyperlink" Target="http://portal.gov.cz/portal/publikujici/xzeaauv/"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portal.gov.cz/app/zakony/zakon?q=365/200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portal.gov.cz/zakon/365/2000/6f" TargetMode="External"/><Relationship Id="rId4" Type="http://schemas.openxmlformats.org/officeDocument/2006/relationships/hyperlink" Target="http://portal.gov.cz/app/zakony/zakon.jsp?q=365/2000&amp;par=6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portal.gov.cz/"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cs-CZ" sz="4200" smtClean="0"/>
              <a:t>INFORMAČNÍ SYSTÉMY</a:t>
            </a:r>
            <a:br>
              <a:rPr lang="cs-CZ" sz="4200" smtClean="0"/>
            </a:br>
            <a:r>
              <a:rPr lang="cs-CZ" sz="4200" smtClean="0"/>
              <a:t>VE VEŘEJNÉ SPRÁVĚ</a:t>
            </a:r>
          </a:p>
        </p:txBody>
      </p:sp>
      <p:sp>
        <p:nvSpPr>
          <p:cNvPr id="5" name="Rectangle 3"/>
          <p:cNvSpPr txBox="1">
            <a:spLocks noChangeArrowheads="1"/>
          </p:cNvSpPr>
          <p:nvPr/>
        </p:nvSpPr>
        <p:spPr bwMode="auto">
          <a:xfrm>
            <a:off x="1979712" y="5231876"/>
            <a:ext cx="6570563" cy="112923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l" rtl="0" eaLnBrk="1" fontAlgn="base" hangingPunct="1">
              <a:spcBef>
                <a:spcPct val="20000"/>
              </a:spcBef>
              <a:spcAft>
                <a:spcPct val="0"/>
              </a:spcAft>
              <a:buClr>
                <a:schemeClr val="accent2"/>
              </a:buClr>
              <a:buFont typeface="Wingdings" pitchFamily="2" charset="2"/>
              <a:buNone/>
              <a:defRPr sz="2800">
                <a:solidFill>
                  <a:schemeClr val="tx1"/>
                </a:solidFill>
                <a:latin typeface="+mn-lt"/>
                <a:ea typeface="+mn-ea"/>
                <a:cs typeface="+mn-cs"/>
              </a:defRPr>
            </a:lvl1pPr>
            <a:lvl2pPr marL="908050" indent="-436563" algn="l" rtl="0" eaLnBrk="1" fontAlgn="base" hangingPunct="1">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1" fontAlgn="base" hangingPunct="1">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1" fontAlgn="base" hangingPunct="1">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9pPr>
          </a:lstStyle>
          <a:p>
            <a:r>
              <a:rPr lang="cs-CZ" kern="0" dirty="0" smtClean="0"/>
              <a:t>doc. RNDr</a:t>
            </a:r>
            <a:r>
              <a:rPr lang="cs-CZ" kern="0" dirty="0" smtClean="0"/>
              <a:t>. Ing. Roman Šperka, Ph.D.</a:t>
            </a:r>
          </a:p>
          <a:p>
            <a:endParaRPr lang="cs-CZ" kern="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pro číslo snímku 5"/>
          <p:cNvSpPr>
            <a:spLocks noGrp="1"/>
          </p:cNvSpPr>
          <p:nvPr>
            <p:ph type="sldNum" sz="quarter" idx="12"/>
          </p:nvPr>
        </p:nvSpPr>
        <p:spPr>
          <a:noFill/>
        </p:spPr>
        <p:txBody>
          <a:bodyPr/>
          <a:lstStyle/>
          <a:p>
            <a:fld id="{0B2C1843-D402-4C3C-B6D0-7B5C124D7855}" type="slidenum">
              <a:rPr lang="cs-CZ" smtClean="0"/>
              <a:pPr/>
              <a:t>10</a:t>
            </a:fld>
            <a:endParaRPr lang="cs-CZ" smtClean="0"/>
          </a:p>
        </p:txBody>
      </p:sp>
      <p:sp>
        <p:nvSpPr>
          <p:cNvPr id="9219" name="Rectangle 2"/>
          <p:cNvSpPr>
            <a:spLocks noGrp="1" noChangeArrowheads="1"/>
          </p:cNvSpPr>
          <p:nvPr>
            <p:ph type="title"/>
          </p:nvPr>
        </p:nvSpPr>
        <p:spPr/>
        <p:txBody>
          <a:bodyPr/>
          <a:lstStyle/>
          <a:p>
            <a:pPr eaLnBrk="1" hangingPunct="1"/>
            <a:r>
              <a:rPr lang="cs-CZ" sz="3400" smtClean="0"/>
              <a:t>Portál veřejné správy</a:t>
            </a:r>
          </a:p>
        </p:txBody>
      </p:sp>
      <p:sp>
        <p:nvSpPr>
          <p:cNvPr id="5124" name="Rectangle 3"/>
          <p:cNvSpPr>
            <a:spLocks noGrp="1" noChangeArrowheads="1"/>
          </p:cNvSpPr>
          <p:nvPr>
            <p:ph type="body" idx="1"/>
          </p:nvPr>
        </p:nvSpPr>
        <p:spPr>
          <a:xfrm>
            <a:off x="566738" y="1773238"/>
            <a:ext cx="8326437" cy="4319587"/>
          </a:xfrm>
        </p:spPr>
        <p:txBody>
          <a:bodyPr>
            <a:normAutofit fontScale="85000" lnSpcReduction="10000"/>
          </a:bodyPr>
          <a:lstStyle/>
          <a:p>
            <a:pPr eaLnBrk="1" hangingPunct="1">
              <a:lnSpc>
                <a:spcPct val="120000"/>
              </a:lnSpc>
              <a:defRPr/>
            </a:pPr>
            <a:r>
              <a:rPr lang="cs-CZ" sz="3200" dirty="0" smtClean="0"/>
              <a:t>další funkcionality</a:t>
            </a:r>
          </a:p>
          <a:p>
            <a:pPr lvl="1" eaLnBrk="1" hangingPunct="1">
              <a:lnSpc>
                <a:spcPct val="120000"/>
              </a:lnSpc>
              <a:defRPr/>
            </a:pPr>
            <a:r>
              <a:rPr lang="cs-CZ" sz="2800" dirty="0" smtClean="0"/>
              <a:t>zákony</a:t>
            </a:r>
          </a:p>
          <a:p>
            <a:pPr lvl="2" eaLnBrk="1" hangingPunct="1">
              <a:lnSpc>
                <a:spcPct val="120000"/>
              </a:lnSpc>
              <a:defRPr/>
            </a:pPr>
            <a:r>
              <a:rPr lang="cs-CZ" sz="2500" dirty="0" smtClean="0"/>
              <a:t>vyhledávání informací v databázi legislativních norem a zákonů právního informačního systému ASPI</a:t>
            </a:r>
          </a:p>
          <a:p>
            <a:pPr lvl="1" eaLnBrk="1" hangingPunct="1">
              <a:lnSpc>
                <a:spcPct val="120000"/>
              </a:lnSpc>
              <a:defRPr/>
            </a:pPr>
            <a:r>
              <a:rPr lang="cs-CZ" sz="2800" dirty="0" smtClean="0"/>
              <a:t>seznam držitelů datových schránek</a:t>
            </a:r>
          </a:p>
          <a:p>
            <a:pPr lvl="2" eaLnBrk="1" hangingPunct="1">
              <a:lnSpc>
                <a:spcPct val="120000"/>
              </a:lnSpc>
              <a:defRPr/>
            </a:pPr>
            <a:r>
              <a:rPr lang="cs-CZ" sz="2500" dirty="0" smtClean="0"/>
              <a:t>integrální součást informačního systému datových schránek</a:t>
            </a:r>
          </a:p>
          <a:p>
            <a:pPr lvl="2" eaLnBrk="1" hangingPunct="1">
              <a:lnSpc>
                <a:spcPct val="120000"/>
              </a:lnSpc>
              <a:defRPr/>
            </a:pPr>
            <a:r>
              <a:rPr lang="cs-CZ" sz="2500" dirty="0" smtClean="0"/>
              <a:t>obsahuje aktuální údaje o držitelích datových schránek </a:t>
            </a:r>
          </a:p>
          <a:p>
            <a:pPr lvl="1" eaLnBrk="1" hangingPunct="1">
              <a:lnSpc>
                <a:spcPct val="120000"/>
              </a:lnSpc>
              <a:defRPr/>
            </a:pPr>
            <a:r>
              <a:rPr lang="cs-CZ" sz="2800" dirty="0" smtClean="0"/>
              <a:t>seznam užitečných odkazů </a:t>
            </a:r>
          </a:p>
          <a:p>
            <a:pPr eaLnBrk="1" hangingPunct="1">
              <a:lnSpc>
                <a:spcPct val="120000"/>
              </a:lnSpc>
              <a:defRPr/>
            </a:pPr>
            <a:endParaRPr lang="cs-CZ" sz="3200" dirty="0" smtClean="0"/>
          </a:p>
          <a:p>
            <a:pPr eaLnBrk="1" hangingPunct="1">
              <a:lnSpc>
                <a:spcPct val="120000"/>
              </a:lnSpc>
              <a:defRPr/>
            </a:pPr>
            <a:endParaRPr lang="cs-CZ" sz="3200" dirty="0" smtClean="0"/>
          </a:p>
        </p:txBody>
      </p:sp>
    </p:spTree>
  </p:cSld>
  <p:clrMapOvr>
    <a:masterClrMapping/>
  </p:clrMapOvr>
  <p:transition>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ástupný symbol pro číslo snímku 5"/>
          <p:cNvSpPr>
            <a:spLocks noGrp="1"/>
          </p:cNvSpPr>
          <p:nvPr>
            <p:ph type="sldNum" sz="quarter" idx="12"/>
          </p:nvPr>
        </p:nvSpPr>
        <p:spPr>
          <a:noFill/>
        </p:spPr>
        <p:txBody>
          <a:bodyPr/>
          <a:lstStyle/>
          <a:p>
            <a:fld id="{38C4F7F1-3BBE-4647-9C23-6660E458A83F}" type="slidenum">
              <a:rPr lang="cs-CZ" smtClean="0"/>
              <a:pPr/>
              <a:t>11</a:t>
            </a:fld>
            <a:endParaRPr lang="cs-CZ" smtClean="0"/>
          </a:p>
        </p:txBody>
      </p:sp>
      <p:sp>
        <p:nvSpPr>
          <p:cNvPr id="10243" name="Rectangle 2"/>
          <p:cNvSpPr>
            <a:spLocks noGrp="1" noChangeArrowheads="1"/>
          </p:cNvSpPr>
          <p:nvPr>
            <p:ph type="title"/>
          </p:nvPr>
        </p:nvSpPr>
        <p:spPr/>
        <p:txBody>
          <a:bodyPr/>
          <a:lstStyle/>
          <a:p>
            <a:pPr eaLnBrk="1" hangingPunct="1"/>
            <a:r>
              <a:rPr lang="cs-CZ" sz="3400" smtClean="0"/>
              <a:t>Možnosti využití odkazů na PVS</a:t>
            </a:r>
          </a:p>
        </p:txBody>
      </p:sp>
      <p:sp>
        <p:nvSpPr>
          <p:cNvPr id="10244" name="Rectangle 3"/>
          <p:cNvSpPr>
            <a:spLocks noGrp="1" noChangeArrowheads="1"/>
          </p:cNvSpPr>
          <p:nvPr>
            <p:ph type="body" idx="1"/>
          </p:nvPr>
        </p:nvSpPr>
        <p:spPr>
          <a:xfrm>
            <a:off x="566738" y="1773238"/>
            <a:ext cx="8326437" cy="4248150"/>
          </a:xfrm>
        </p:spPr>
        <p:txBody>
          <a:bodyPr/>
          <a:lstStyle/>
          <a:p>
            <a:pPr eaLnBrk="1" hangingPunct="1"/>
            <a:r>
              <a:rPr lang="cs-CZ" sz="3200" smtClean="0"/>
              <a:t>karta publikující organizace:</a:t>
            </a:r>
          </a:p>
          <a:p>
            <a:pPr lvl="1" eaLnBrk="1" hangingPunct="1"/>
            <a:r>
              <a:rPr lang="cs-CZ" sz="2000" smtClean="0"/>
              <a:t>http://portal.gov.cz/portal/publikujici/ID_DATOVÉ_SCHRÁNKY/ </a:t>
            </a:r>
          </a:p>
          <a:p>
            <a:pPr lvl="1" eaLnBrk="1" hangingPunct="1"/>
            <a:r>
              <a:rPr lang="cs-CZ" smtClean="0"/>
              <a:t>Ministerstvo vnitra</a:t>
            </a:r>
          </a:p>
          <a:p>
            <a:pPr lvl="2" eaLnBrk="1" hangingPunct="1"/>
            <a:r>
              <a:rPr lang="cs-CZ" sz="2000" smtClean="0">
                <a:hlinkClick r:id="rId3"/>
              </a:rPr>
              <a:t>http://portal.gov.cz/portal/publikujici/6bnaawp/</a:t>
            </a:r>
            <a:endParaRPr lang="cs-CZ" sz="2000" smtClean="0"/>
          </a:p>
          <a:p>
            <a:pPr lvl="1" eaLnBrk="1" hangingPunct="1"/>
            <a:r>
              <a:rPr lang="cs-CZ" smtClean="0"/>
              <a:t>Ministerstvo financí</a:t>
            </a:r>
          </a:p>
          <a:p>
            <a:pPr lvl="2" eaLnBrk="1" hangingPunct="1"/>
            <a:r>
              <a:rPr lang="cs-CZ" sz="2000" smtClean="0">
                <a:hlinkClick r:id="rId4"/>
              </a:rPr>
              <a:t>http://portal.gov.cz/portal/publikujici/xzeaauv/</a:t>
            </a:r>
            <a:endParaRPr lang="cs-CZ" sz="2000" smtClean="0"/>
          </a:p>
          <a:p>
            <a:pPr lvl="1" eaLnBrk="1" hangingPunct="1"/>
            <a:r>
              <a:rPr lang="cs-CZ" smtClean="0"/>
              <a:t>Česká národní banka</a:t>
            </a:r>
          </a:p>
          <a:p>
            <a:pPr lvl="2" eaLnBrk="1" hangingPunct="1"/>
            <a:r>
              <a:rPr lang="cs-CZ" smtClean="0">
                <a:hlinkClick r:id="rId5"/>
              </a:rPr>
              <a:t>http://portal.gov.cz/portal/publikujici/8tgaiej/</a:t>
            </a:r>
            <a:endParaRPr lang="cs-CZ" sz="3200" smtClean="0"/>
          </a:p>
        </p:txBody>
      </p:sp>
    </p:spTree>
  </p:cSld>
  <p:clrMapOvr>
    <a:masterClrMapping/>
  </p:clrMapOvr>
  <p:transition>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číslo snímku 5"/>
          <p:cNvSpPr>
            <a:spLocks noGrp="1"/>
          </p:cNvSpPr>
          <p:nvPr>
            <p:ph type="sldNum" sz="quarter" idx="12"/>
          </p:nvPr>
        </p:nvSpPr>
        <p:spPr>
          <a:noFill/>
        </p:spPr>
        <p:txBody>
          <a:bodyPr/>
          <a:lstStyle/>
          <a:p>
            <a:fld id="{6F743BEE-BCEC-44C2-9BD5-11360A5BFC78}" type="slidenum">
              <a:rPr lang="cs-CZ" smtClean="0"/>
              <a:pPr/>
              <a:t>12</a:t>
            </a:fld>
            <a:endParaRPr lang="cs-CZ" smtClean="0"/>
          </a:p>
        </p:txBody>
      </p:sp>
      <p:sp>
        <p:nvSpPr>
          <p:cNvPr id="11267" name="Rectangle 2"/>
          <p:cNvSpPr>
            <a:spLocks noGrp="1" noChangeArrowheads="1"/>
          </p:cNvSpPr>
          <p:nvPr>
            <p:ph type="title"/>
          </p:nvPr>
        </p:nvSpPr>
        <p:spPr/>
        <p:txBody>
          <a:bodyPr/>
          <a:lstStyle/>
          <a:p>
            <a:pPr eaLnBrk="1" hangingPunct="1"/>
            <a:r>
              <a:rPr lang="cs-CZ" sz="3400" smtClean="0"/>
              <a:t>Možnosti využití odkazů na PVS</a:t>
            </a:r>
          </a:p>
        </p:txBody>
      </p:sp>
      <p:sp>
        <p:nvSpPr>
          <p:cNvPr id="11268" name="Rectangle 3"/>
          <p:cNvSpPr>
            <a:spLocks noGrp="1" noChangeArrowheads="1"/>
          </p:cNvSpPr>
          <p:nvPr>
            <p:ph type="body" idx="1"/>
          </p:nvPr>
        </p:nvSpPr>
        <p:spPr>
          <a:xfrm>
            <a:off x="566738" y="1773238"/>
            <a:ext cx="8326437" cy="4319587"/>
          </a:xfrm>
        </p:spPr>
        <p:txBody>
          <a:bodyPr/>
          <a:lstStyle/>
          <a:p>
            <a:pPr eaLnBrk="1" hangingPunct="1">
              <a:lnSpc>
                <a:spcPct val="120000"/>
              </a:lnSpc>
            </a:pPr>
            <a:r>
              <a:rPr lang="cs-CZ" sz="2000" smtClean="0"/>
              <a:t>přímý odkaz na zákon nebo jeho paragraf</a:t>
            </a:r>
          </a:p>
          <a:p>
            <a:pPr lvl="1" eaLnBrk="1" hangingPunct="1">
              <a:lnSpc>
                <a:spcPct val="120000"/>
              </a:lnSpc>
            </a:pPr>
            <a:r>
              <a:rPr lang="cs-CZ" sz="1600" smtClean="0"/>
              <a:t>zákon</a:t>
            </a:r>
          </a:p>
          <a:p>
            <a:pPr lvl="2" eaLnBrk="1" hangingPunct="1">
              <a:lnSpc>
                <a:spcPct val="120000"/>
              </a:lnSpc>
            </a:pPr>
            <a:r>
              <a:rPr lang="cs-CZ" sz="1500" smtClean="0"/>
              <a:t>http://portal.gov.cz/app/zakony/zakon?q=číslo/rok</a:t>
            </a:r>
          </a:p>
          <a:p>
            <a:pPr lvl="2" eaLnBrk="1" hangingPunct="1">
              <a:lnSpc>
                <a:spcPct val="120000"/>
              </a:lnSpc>
            </a:pPr>
            <a:r>
              <a:rPr lang="cs-CZ" sz="1500" smtClean="0"/>
              <a:t>Zákon 365/2000 Sb., o informačních systémech veřejné správy</a:t>
            </a:r>
          </a:p>
          <a:p>
            <a:pPr lvl="3" eaLnBrk="1" hangingPunct="1">
              <a:lnSpc>
                <a:spcPct val="120000"/>
              </a:lnSpc>
            </a:pPr>
            <a:r>
              <a:rPr lang="cs-CZ" sz="1300" smtClean="0">
                <a:hlinkClick r:id="rId3"/>
              </a:rPr>
              <a:t>http://portal.gov.cz/app/zakony/zakon?q=365/2000</a:t>
            </a:r>
            <a:endParaRPr lang="cs-CZ" sz="1300" smtClean="0"/>
          </a:p>
          <a:p>
            <a:pPr lvl="1" eaLnBrk="1" hangingPunct="1">
              <a:lnSpc>
                <a:spcPct val="120000"/>
              </a:lnSpc>
            </a:pPr>
            <a:r>
              <a:rPr lang="cs-CZ" sz="1600" smtClean="0"/>
              <a:t>zákon s paragrafem</a:t>
            </a:r>
          </a:p>
          <a:p>
            <a:pPr lvl="2" eaLnBrk="1" hangingPunct="1">
              <a:lnSpc>
                <a:spcPct val="120000"/>
              </a:lnSpc>
            </a:pPr>
            <a:r>
              <a:rPr lang="cs-CZ" sz="1500" smtClean="0"/>
              <a:t>http://portal.gov.cz/app/zakony/zakon?q=číslo/rok&amp;par=číslo paragrafu</a:t>
            </a:r>
          </a:p>
          <a:p>
            <a:pPr lvl="2" eaLnBrk="1" hangingPunct="1">
              <a:lnSpc>
                <a:spcPct val="120000"/>
              </a:lnSpc>
            </a:pPr>
            <a:r>
              <a:rPr lang="cs-CZ" sz="1500" smtClean="0"/>
              <a:t>Zákon 365/2000 Sb., o informačních systémech veřejné správy</a:t>
            </a:r>
          </a:p>
          <a:p>
            <a:pPr lvl="3" eaLnBrk="1" hangingPunct="1">
              <a:lnSpc>
                <a:spcPct val="120000"/>
              </a:lnSpc>
            </a:pPr>
            <a:r>
              <a:rPr lang="cs-CZ" sz="1300" smtClean="0">
                <a:hlinkClick r:id="rId4"/>
              </a:rPr>
              <a:t>http://portal.gov.cz/app/zakony/zakon.jsp?q=365/2000&amp;par=6f</a:t>
            </a:r>
            <a:endParaRPr lang="cs-CZ" sz="1300" smtClean="0"/>
          </a:p>
          <a:p>
            <a:pPr lvl="1" eaLnBrk="1" hangingPunct="1">
              <a:lnSpc>
                <a:spcPct val="120000"/>
              </a:lnSpc>
            </a:pPr>
            <a:r>
              <a:rPr lang="cs-CZ" sz="1600" smtClean="0"/>
              <a:t>jsou podporovány i starší formáty odkazů</a:t>
            </a:r>
          </a:p>
          <a:p>
            <a:pPr lvl="2" eaLnBrk="1" hangingPunct="1">
              <a:lnSpc>
                <a:spcPct val="120000"/>
              </a:lnSpc>
            </a:pPr>
            <a:r>
              <a:rPr lang="cs-CZ" sz="1500" smtClean="0"/>
              <a:t>http://portal.gov.cz/zakon/číslo/rok</a:t>
            </a:r>
          </a:p>
          <a:p>
            <a:pPr lvl="2" eaLnBrk="1" hangingPunct="1">
              <a:lnSpc>
                <a:spcPct val="120000"/>
              </a:lnSpc>
            </a:pPr>
            <a:r>
              <a:rPr lang="cs-CZ" sz="1500" smtClean="0"/>
              <a:t>http://portal.gov.cz/zakon/číslo/rok/paragraf </a:t>
            </a:r>
          </a:p>
          <a:p>
            <a:pPr lvl="3" eaLnBrk="1" hangingPunct="1">
              <a:lnSpc>
                <a:spcPct val="120000"/>
              </a:lnSpc>
            </a:pPr>
            <a:r>
              <a:rPr lang="cs-CZ" sz="1300" smtClean="0">
                <a:hlinkClick r:id="rId5"/>
              </a:rPr>
              <a:t>http://portal.gov.cz/zakon/365/2000/6f</a:t>
            </a:r>
            <a:endParaRPr lang="cs-CZ" sz="2400" smtClean="0"/>
          </a:p>
        </p:txBody>
      </p:sp>
    </p:spTree>
  </p:cSld>
  <p:clrMapOvr>
    <a:masterClrMapping/>
  </p:clrMapOvr>
  <p:transition>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číslo snímku 5"/>
          <p:cNvSpPr>
            <a:spLocks noGrp="1"/>
          </p:cNvSpPr>
          <p:nvPr>
            <p:ph type="sldNum" sz="quarter" idx="12"/>
          </p:nvPr>
        </p:nvSpPr>
        <p:spPr>
          <a:noFill/>
        </p:spPr>
        <p:txBody>
          <a:bodyPr/>
          <a:lstStyle/>
          <a:p>
            <a:fld id="{0BBDC8E8-0373-451E-8434-94C232D9000D}" type="slidenum">
              <a:rPr lang="cs-CZ" smtClean="0"/>
              <a:pPr/>
              <a:t>13</a:t>
            </a:fld>
            <a:endParaRPr lang="cs-CZ" smtClean="0"/>
          </a:p>
        </p:txBody>
      </p:sp>
      <p:sp>
        <p:nvSpPr>
          <p:cNvPr id="12291" name="Rectangle 2"/>
          <p:cNvSpPr>
            <a:spLocks noGrp="1" noChangeArrowheads="1"/>
          </p:cNvSpPr>
          <p:nvPr>
            <p:ph type="title"/>
          </p:nvPr>
        </p:nvSpPr>
        <p:spPr/>
        <p:txBody>
          <a:bodyPr/>
          <a:lstStyle/>
          <a:p>
            <a:pPr eaLnBrk="1" hangingPunct="1"/>
            <a:r>
              <a:rPr lang="cs-CZ" sz="3400" dirty="0" smtClean="0"/>
              <a:t>Přístupnost webu</a:t>
            </a:r>
          </a:p>
        </p:txBody>
      </p:sp>
      <p:sp>
        <p:nvSpPr>
          <p:cNvPr id="5124" name="Rectangle 3"/>
          <p:cNvSpPr>
            <a:spLocks noGrp="1" noChangeArrowheads="1"/>
          </p:cNvSpPr>
          <p:nvPr>
            <p:ph type="body" idx="1"/>
          </p:nvPr>
        </p:nvSpPr>
        <p:spPr>
          <a:xfrm>
            <a:off x="566738" y="1989138"/>
            <a:ext cx="8326437" cy="4103687"/>
          </a:xfrm>
        </p:spPr>
        <p:txBody>
          <a:bodyPr>
            <a:normAutofit fontScale="92500" lnSpcReduction="20000"/>
          </a:bodyPr>
          <a:lstStyle/>
          <a:p>
            <a:pPr eaLnBrk="1" hangingPunct="1">
              <a:lnSpc>
                <a:spcPct val="120000"/>
              </a:lnSpc>
              <a:defRPr/>
            </a:pPr>
            <a:r>
              <a:rPr lang="cs-CZ" sz="2800" dirty="0" smtClean="0"/>
              <a:t>rámci Evropské unie je realizován dlouhodobý program </a:t>
            </a:r>
            <a:r>
              <a:rPr lang="cs-CZ" sz="2800" dirty="0" err="1" smtClean="0"/>
              <a:t>eAccessibility</a:t>
            </a:r>
            <a:endParaRPr lang="cs-CZ" sz="2800" dirty="0" smtClean="0"/>
          </a:p>
          <a:p>
            <a:pPr lvl="1" eaLnBrk="1" hangingPunct="1">
              <a:lnSpc>
                <a:spcPct val="120000"/>
              </a:lnSpc>
              <a:defRPr/>
            </a:pPr>
            <a:r>
              <a:rPr lang="cs-CZ" sz="2400" dirty="0" smtClean="0"/>
              <a:t>zaměřuje se na práva hendikepovaných osob, s důrazem na elektronickou výměnu informací</a:t>
            </a:r>
          </a:p>
          <a:p>
            <a:pPr lvl="1" eaLnBrk="1" hangingPunct="1">
              <a:lnSpc>
                <a:spcPct val="120000"/>
              </a:lnSpc>
              <a:defRPr/>
            </a:pPr>
            <a:r>
              <a:rPr lang="cs-CZ" sz="2400" dirty="0" smtClean="0"/>
              <a:t>v rámci tohoto programu je za výchozí metodiku považována metodika Web </a:t>
            </a:r>
            <a:r>
              <a:rPr lang="cs-CZ" sz="2400" dirty="0" err="1" smtClean="0"/>
              <a:t>Content</a:t>
            </a:r>
            <a:r>
              <a:rPr lang="cs-CZ" sz="2400" dirty="0" smtClean="0"/>
              <a:t> </a:t>
            </a:r>
            <a:r>
              <a:rPr lang="cs-CZ" sz="2400" dirty="0" err="1" smtClean="0"/>
              <a:t>Accessibility</a:t>
            </a:r>
            <a:r>
              <a:rPr lang="cs-CZ" sz="2400" dirty="0" smtClean="0"/>
              <a:t> </a:t>
            </a:r>
            <a:r>
              <a:rPr lang="cs-CZ" sz="2400" dirty="0" err="1" smtClean="0"/>
              <a:t>Guidelines</a:t>
            </a:r>
            <a:r>
              <a:rPr lang="cs-CZ" sz="2400" dirty="0" smtClean="0"/>
              <a:t> (WCAG) </a:t>
            </a:r>
          </a:p>
          <a:p>
            <a:pPr lvl="1" eaLnBrk="1" hangingPunct="1">
              <a:lnSpc>
                <a:spcPct val="120000"/>
              </a:lnSpc>
              <a:defRPr/>
            </a:pPr>
            <a:r>
              <a:rPr lang="cs-CZ" sz="2400" dirty="0" smtClean="0"/>
              <a:t>členské státy Evropské unie však mohou mít vytvořeny vlastní metodiky, které však musí být po obsahové stránce v souladu s WCAG, což platí pro Českou republiku</a:t>
            </a:r>
          </a:p>
        </p:txBody>
      </p:sp>
    </p:spTree>
  </p:cSld>
  <p:clrMapOvr>
    <a:masterClrMapping/>
  </p:clrMapOvr>
  <p:transition>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číslo snímku 5"/>
          <p:cNvSpPr>
            <a:spLocks noGrp="1"/>
          </p:cNvSpPr>
          <p:nvPr>
            <p:ph type="sldNum" sz="quarter" idx="12"/>
          </p:nvPr>
        </p:nvSpPr>
        <p:spPr>
          <a:noFill/>
        </p:spPr>
        <p:txBody>
          <a:bodyPr/>
          <a:lstStyle/>
          <a:p>
            <a:fld id="{0BBDC8E8-0373-451E-8434-94C232D9000D}" type="slidenum">
              <a:rPr lang="cs-CZ" smtClean="0"/>
              <a:pPr/>
              <a:t>14</a:t>
            </a:fld>
            <a:endParaRPr lang="cs-CZ" smtClean="0"/>
          </a:p>
        </p:txBody>
      </p:sp>
      <p:sp>
        <p:nvSpPr>
          <p:cNvPr id="12291" name="Rectangle 2"/>
          <p:cNvSpPr>
            <a:spLocks noGrp="1" noChangeArrowheads="1"/>
          </p:cNvSpPr>
          <p:nvPr>
            <p:ph type="title"/>
          </p:nvPr>
        </p:nvSpPr>
        <p:spPr/>
        <p:txBody>
          <a:bodyPr/>
          <a:lstStyle/>
          <a:p>
            <a:pPr eaLnBrk="1" hangingPunct="1"/>
            <a:r>
              <a:rPr lang="cs-CZ" sz="3400" dirty="0" smtClean="0"/>
              <a:t>Metodika WCAG - principy</a:t>
            </a:r>
          </a:p>
        </p:txBody>
      </p:sp>
      <p:graphicFrame>
        <p:nvGraphicFramePr>
          <p:cNvPr id="5" name="Diagram 4"/>
          <p:cNvGraphicFramePr/>
          <p:nvPr/>
        </p:nvGraphicFramePr>
        <p:xfrm>
          <a:off x="566738" y="1989138"/>
          <a:ext cx="8326437" cy="4103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číslo snímku 5"/>
          <p:cNvSpPr>
            <a:spLocks noGrp="1"/>
          </p:cNvSpPr>
          <p:nvPr>
            <p:ph type="sldNum" sz="quarter" idx="12"/>
          </p:nvPr>
        </p:nvSpPr>
        <p:spPr>
          <a:noFill/>
        </p:spPr>
        <p:txBody>
          <a:bodyPr/>
          <a:lstStyle/>
          <a:p>
            <a:fld id="{0BBDC8E8-0373-451E-8434-94C232D9000D}" type="slidenum">
              <a:rPr lang="cs-CZ" smtClean="0"/>
              <a:pPr/>
              <a:t>15</a:t>
            </a:fld>
            <a:endParaRPr lang="cs-CZ" smtClean="0"/>
          </a:p>
        </p:txBody>
      </p:sp>
      <p:sp>
        <p:nvSpPr>
          <p:cNvPr id="12291" name="Rectangle 2"/>
          <p:cNvSpPr>
            <a:spLocks noGrp="1" noChangeArrowheads="1"/>
          </p:cNvSpPr>
          <p:nvPr>
            <p:ph type="title"/>
          </p:nvPr>
        </p:nvSpPr>
        <p:spPr/>
        <p:txBody>
          <a:bodyPr/>
          <a:lstStyle/>
          <a:p>
            <a:pPr eaLnBrk="1" hangingPunct="1"/>
            <a:r>
              <a:rPr lang="cs-CZ" sz="3400" dirty="0" smtClean="0"/>
              <a:t>Metodika WCAG - principy</a:t>
            </a:r>
          </a:p>
        </p:txBody>
      </p:sp>
      <p:graphicFrame>
        <p:nvGraphicFramePr>
          <p:cNvPr id="5" name="Diagram 4"/>
          <p:cNvGraphicFramePr/>
          <p:nvPr/>
        </p:nvGraphicFramePr>
        <p:xfrm>
          <a:off x="566738" y="1989138"/>
          <a:ext cx="8326437" cy="4103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číslo snímku 5"/>
          <p:cNvSpPr>
            <a:spLocks noGrp="1"/>
          </p:cNvSpPr>
          <p:nvPr>
            <p:ph type="sldNum" sz="quarter" idx="12"/>
          </p:nvPr>
        </p:nvSpPr>
        <p:spPr>
          <a:noFill/>
        </p:spPr>
        <p:txBody>
          <a:bodyPr/>
          <a:lstStyle/>
          <a:p>
            <a:fld id="{0BBDC8E8-0373-451E-8434-94C232D9000D}" type="slidenum">
              <a:rPr lang="cs-CZ" smtClean="0"/>
              <a:pPr/>
              <a:t>16</a:t>
            </a:fld>
            <a:endParaRPr lang="cs-CZ" smtClean="0"/>
          </a:p>
        </p:txBody>
      </p:sp>
      <p:sp>
        <p:nvSpPr>
          <p:cNvPr id="12291" name="Rectangle 2"/>
          <p:cNvSpPr>
            <a:spLocks noGrp="1" noChangeArrowheads="1"/>
          </p:cNvSpPr>
          <p:nvPr>
            <p:ph type="title"/>
          </p:nvPr>
        </p:nvSpPr>
        <p:spPr/>
        <p:txBody>
          <a:bodyPr/>
          <a:lstStyle/>
          <a:p>
            <a:pPr eaLnBrk="1" hangingPunct="1"/>
            <a:r>
              <a:rPr lang="cs-CZ" sz="3400" dirty="0" smtClean="0"/>
              <a:t>Metodika WCAG - principy</a:t>
            </a:r>
          </a:p>
        </p:txBody>
      </p:sp>
      <p:graphicFrame>
        <p:nvGraphicFramePr>
          <p:cNvPr id="5" name="Diagram 4"/>
          <p:cNvGraphicFramePr/>
          <p:nvPr/>
        </p:nvGraphicFramePr>
        <p:xfrm>
          <a:off x="566738" y="1989138"/>
          <a:ext cx="8326437" cy="4103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číslo snímku 5"/>
          <p:cNvSpPr>
            <a:spLocks noGrp="1"/>
          </p:cNvSpPr>
          <p:nvPr>
            <p:ph type="sldNum" sz="quarter" idx="12"/>
          </p:nvPr>
        </p:nvSpPr>
        <p:spPr>
          <a:noFill/>
        </p:spPr>
        <p:txBody>
          <a:bodyPr/>
          <a:lstStyle/>
          <a:p>
            <a:fld id="{0BBDC8E8-0373-451E-8434-94C232D9000D}" type="slidenum">
              <a:rPr lang="cs-CZ" smtClean="0"/>
              <a:pPr/>
              <a:t>17</a:t>
            </a:fld>
            <a:endParaRPr lang="cs-CZ" smtClean="0"/>
          </a:p>
        </p:txBody>
      </p:sp>
      <p:sp>
        <p:nvSpPr>
          <p:cNvPr id="12291" name="Rectangle 2"/>
          <p:cNvSpPr>
            <a:spLocks noGrp="1" noChangeArrowheads="1"/>
          </p:cNvSpPr>
          <p:nvPr>
            <p:ph type="title"/>
          </p:nvPr>
        </p:nvSpPr>
        <p:spPr/>
        <p:txBody>
          <a:bodyPr/>
          <a:lstStyle/>
          <a:p>
            <a:pPr eaLnBrk="1" hangingPunct="1"/>
            <a:r>
              <a:rPr lang="cs-CZ" sz="3400" dirty="0" smtClean="0"/>
              <a:t>Metodika WCAG – úroveň shody</a:t>
            </a:r>
          </a:p>
        </p:txBody>
      </p:sp>
      <p:graphicFrame>
        <p:nvGraphicFramePr>
          <p:cNvPr id="5" name="Diagram 4"/>
          <p:cNvGraphicFramePr/>
          <p:nvPr/>
        </p:nvGraphicFramePr>
        <p:xfrm>
          <a:off x="566738" y="1989138"/>
          <a:ext cx="8326437" cy="4103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číslo snímku 5"/>
          <p:cNvSpPr>
            <a:spLocks noGrp="1"/>
          </p:cNvSpPr>
          <p:nvPr>
            <p:ph type="sldNum" sz="quarter" idx="12"/>
          </p:nvPr>
        </p:nvSpPr>
        <p:spPr>
          <a:noFill/>
        </p:spPr>
        <p:txBody>
          <a:bodyPr/>
          <a:lstStyle/>
          <a:p>
            <a:fld id="{204D2E9A-12E0-4883-852B-44C0090E5C01}" type="slidenum">
              <a:rPr lang="cs-CZ" smtClean="0"/>
              <a:pPr/>
              <a:t>18</a:t>
            </a:fld>
            <a:endParaRPr lang="cs-CZ" smtClean="0"/>
          </a:p>
        </p:txBody>
      </p:sp>
      <p:sp>
        <p:nvSpPr>
          <p:cNvPr id="14339" name="Rectangle 2"/>
          <p:cNvSpPr>
            <a:spLocks noGrp="1" noChangeArrowheads="1"/>
          </p:cNvSpPr>
          <p:nvPr>
            <p:ph type="title"/>
          </p:nvPr>
        </p:nvSpPr>
        <p:spPr/>
        <p:txBody>
          <a:bodyPr/>
          <a:lstStyle/>
          <a:p>
            <a:pPr eaLnBrk="1" hangingPunct="1"/>
            <a:r>
              <a:rPr lang="cs-CZ" sz="3400" dirty="0" smtClean="0"/>
              <a:t>Pravidla přístupného webu v ČR</a:t>
            </a:r>
          </a:p>
        </p:txBody>
      </p:sp>
      <p:sp>
        <p:nvSpPr>
          <p:cNvPr id="5124" name="Rectangle 3"/>
          <p:cNvSpPr>
            <a:spLocks noGrp="1" noChangeArrowheads="1"/>
          </p:cNvSpPr>
          <p:nvPr>
            <p:ph type="body" idx="1"/>
          </p:nvPr>
        </p:nvSpPr>
        <p:spPr>
          <a:xfrm>
            <a:off x="566738" y="1773238"/>
            <a:ext cx="8577262" cy="4319587"/>
          </a:xfrm>
        </p:spPr>
        <p:txBody>
          <a:bodyPr>
            <a:normAutofit fontScale="85000" lnSpcReduction="10000"/>
          </a:bodyPr>
          <a:lstStyle/>
          <a:p>
            <a:pPr eaLnBrk="1" hangingPunct="1">
              <a:lnSpc>
                <a:spcPct val="120000"/>
              </a:lnSpc>
              <a:defRPr/>
            </a:pPr>
            <a:r>
              <a:rPr lang="cs-CZ" sz="2400" dirty="0" smtClean="0"/>
              <a:t>Vyhláška č. 64/2008 Sb., o formě uveřejňování informací souvisejících s výkonem veřejné správy prostřednictvím webových stránek pro osoby se zdravotním postižením (vyhláška o přístupnosti)</a:t>
            </a:r>
          </a:p>
          <a:p>
            <a:pPr eaLnBrk="1" hangingPunct="1">
              <a:lnSpc>
                <a:spcPct val="120000"/>
              </a:lnSpc>
              <a:defRPr/>
            </a:pPr>
            <a:r>
              <a:rPr lang="cs-CZ" sz="2400" dirty="0" smtClean="0"/>
              <a:t>forma uveřejňování informací musí být volena tak, aby se s informacemi souvisejícími s výkonem veřejné správy uveřejňovanými způsobem umožňujícím dálkový přístup mohly v nezbytném rozsahu seznámit i osoby se zdravotním postižením</a:t>
            </a:r>
          </a:p>
          <a:p>
            <a:pPr eaLnBrk="1" hangingPunct="1">
              <a:lnSpc>
                <a:spcPct val="120000"/>
              </a:lnSpc>
              <a:defRPr/>
            </a:pPr>
            <a:r>
              <a:rPr lang="cs-CZ" sz="2400" dirty="0" smtClean="0"/>
              <a:t>pokud nejsou informace takto uveřejňovány, musí být umožněn z webových stránek, na nichž se taková verze nachází, přístup k webovým stránkám, které požadavky vyhlášky splňují způsobem, který je pro osoby se zdravotním postižením vyhovující</a:t>
            </a:r>
          </a:p>
          <a:p>
            <a:pPr eaLnBrk="1" hangingPunct="1">
              <a:lnSpc>
                <a:spcPct val="120000"/>
              </a:lnSpc>
              <a:defRPr/>
            </a:pPr>
            <a:r>
              <a:rPr lang="cs-CZ" sz="2400" dirty="0" smtClean="0"/>
              <a:t>stanovuje 33 pravidel rozdělených do 6 skupin</a:t>
            </a:r>
          </a:p>
        </p:txBody>
      </p:sp>
    </p:spTree>
  </p:cSld>
  <p:clrMapOvr>
    <a:masterClrMapping/>
  </p:clrMapOvr>
  <p:transition>
    <p:pu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číslo snímku 5"/>
          <p:cNvSpPr>
            <a:spLocks noGrp="1"/>
          </p:cNvSpPr>
          <p:nvPr>
            <p:ph type="sldNum" sz="quarter" idx="12"/>
          </p:nvPr>
        </p:nvSpPr>
        <p:spPr>
          <a:noFill/>
        </p:spPr>
        <p:txBody>
          <a:bodyPr/>
          <a:lstStyle/>
          <a:p>
            <a:fld id="{6BE242A8-6C8A-46F3-AC0E-6B3BC3ABB108}" type="slidenum">
              <a:rPr lang="cs-CZ" smtClean="0"/>
              <a:pPr/>
              <a:t>19</a:t>
            </a:fld>
            <a:endParaRPr lang="cs-CZ" smtClean="0"/>
          </a:p>
        </p:txBody>
      </p:sp>
      <p:sp>
        <p:nvSpPr>
          <p:cNvPr id="15363" name="Rectangle 2"/>
          <p:cNvSpPr>
            <a:spLocks noGrp="1" noChangeArrowheads="1"/>
          </p:cNvSpPr>
          <p:nvPr>
            <p:ph type="title"/>
          </p:nvPr>
        </p:nvSpPr>
        <p:spPr/>
        <p:txBody>
          <a:bodyPr/>
          <a:lstStyle/>
          <a:p>
            <a:pPr eaLnBrk="1" hangingPunct="1"/>
            <a:r>
              <a:rPr lang="cs-CZ" sz="3400" smtClean="0"/>
              <a:t>Pravidla přístupného webu</a:t>
            </a:r>
            <a:br>
              <a:rPr lang="cs-CZ" sz="3400" smtClean="0"/>
            </a:br>
            <a:r>
              <a:rPr lang="cs-CZ" sz="2400" smtClean="0"/>
              <a:t>Obsah webových stránek musí být dostupný a čitelný</a:t>
            </a:r>
            <a:endParaRPr lang="cs-CZ" sz="3400" smtClean="0"/>
          </a:p>
        </p:txBody>
      </p:sp>
      <p:sp>
        <p:nvSpPr>
          <p:cNvPr id="5124" name="Rectangle 3"/>
          <p:cNvSpPr>
            <a:spLocks noGrp="1" noChangeArrowheads="1"/>
          </p:cNvSpPr>
          <p:nvPr>
            <p:ph type="body" idx="1"/>
          </p:nvPr>
        </p:nvSpPr>
        <p:spPr>
          <a:xfrm>
            <a:off x="566738" y="1773238"/>
            <a:ext cx="8577262" cy="4319587"/>
          </a:xfrm>
        </p:spPr>
        <p:txBody>
          <a:bodyPr>
            <a:normAutofit fontScale="92500" lnSpcReduction="10000"/>
          </a:bodyPr>
          <a:lstStyle/>
          <a:p>
            <a:pPr eaLnBrk="1" hangingPunct="1">
              <a:lnSpc>
                <a:spcPct val="120000"/>
              </a:lnSpc>
              <a:buFont typeface="+mj-lt"/>
              <a:buAutoNum type="arabicPeriod"/>
              <a:defRPr/>
            </a:pPr>
            <a:r>
              <a:rPr lang="cs-CZ" sz="2400" dirty="0" smtClean="0"/>
              <a:t>Každý netextový prvek nesoucí významové sdělení musí mít svou textovou alternativu (P).</a:t>
            </a:r>
          </a:p>
          <a:p>
            <a:pPr lvl="1" eaLnBrk="1" hangingPunct="1">
              <a:lnSpc>
                <a:spcPct val="120000"/>
              </a:lnSpc>
              <a:defRPr/>
            </a:pPr>
            <a:r>
              <a:rPr lang="cs-CZ" sz="2000" dirty="0" smtClean="0"/>
              <a:t>všechny obrázky, které mají informační význam, musí mít ve alternativně textové vyjádření významového sdělení obrázku</a:t>
            </a:r>
          </a:p>
          <a:p>
            <a:pPr lvl="1" eaLnBrk="1" hangingPunct="1">
              <a:lnSpc>
                <a:spcPct val="120000"/>
              </a:lnSpc>
              <a:defRPr/>
            </a:pPr>
            <a:r>
              <a:rPr lang="cs-CZ" sz="2000" dirty="0" smtClean="0"/>
              <a:t>do webové stránky se nesmí zařazovat text ve formě obrázku</a:t>
            </a:r>
          </a:p>
          <a:p>
            <a:pPr lvl="2" eaLnBrk="1" hangingPunct="1">
              <a:lnSpc>
                <a:spcPct val="120000"/>
              </a:lnSpc>
              <a:defRPr/>
            </a:pPr>
            <a:r>
              <a:rPr lang="cs-CZ" sz="1700" dirty="0" smtClean="0"/>
              <a:t>ani pokud se jedná o ochranné pravidlo, třeba před "vykrádáním" adres elektronické pošty roboty</a:t>
            </a:r>
          </a:p>
          <a:p>
            <a:pPr eaLnBrk="1" hangingPunct="1">
              <a:lnSpc>
                <a:spcPct val="120000"/>
              </a:lnSpc>
              <a:buFont typeface="+mj-lt"/>
              <a:buAutoNum type="arabicPeriod"/>
              <a:defRPr/>
            </a:pPr>
            <a:r>
              <a:rPr lang="cs-CZ" sz="2400" dirty="0" smtClean="0"/>
              <a:t>Multimediální prvky nesoucí významové sdělení musí být doplněny textovými titulky, jestliže nejsou jen alternativou k existujícímu textovému obsahu (P)</a:t>
            </a:r>
          </a:p>
          <a:p>
            <a:pPr lvl="1" eaLnBrk="1" hangingPunct="1">
              <a:lnSpc>
                <a:spcPct val="120000"/>
              </a:lnSpc>
              <a:defRPr/>
            </a:pPr>
            <a:r>
              <a:rPr lang="cs-CZ" sz="2000" dirty="0" smtClean="0"/>
              <a:t>uživatelům musí být k dispozici textové titulky nebo jiný textový zápis</a:t>
            </a:r>
          </a:p>
        </p:txBody>
      </p:sp>
    </p:spTree>
  </p:cSld>
  <p:clrMapOvr>
    <a:masterClrMapping/>
  </p:clrMapOvr>
  <p:transition>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990600"/>
            <a:ext cx="8278813" cy="998538"/>
          </a:xfrm>
        </p:spPr>
        <p:txBody>
          <a:bodyPr/>
          <a:lstStyle/>
          <a:p>
            <a:pPr eaLnBrk="1" hangingPunct="1"/>
            <a:r>
              <a:rPr lang="cs-CZ" sz="3400" smtClean="0"/>
              <a:t>INFORMAČNÍ SYSTÉMY</a:t>
            </a:r>
            <a:br>
              <a:rPr lang="cs-CZ" sz="3400" smtClean="0"/>
            </a:br>
            <a:r>
              <a:rPr lang="cs-CZ" sz="3400" smtClean="0"/>
              <a:t>VE VEŘEJNÉ SPRÁVĚ</a:t>
            </a:r>
          </a:p>
        </p:txBody>
      </p:sp>
      <p:sp>
        <p:nvSpPr>
          <p:cNvPr id="4099" name="Rectangle 5"/>
          <p:cNvSpPr>
            <a:spLocks noGrp="1" noChangeArrowheads="1"/>
          </p:cNvSpPr>
          <p:nvPr>
            <p:ph type="subTitle" idx="1"/>
          </p:nvPr>
        </p:nvSpPr>
        <p:spPr>
          <a:xfrm>
            <a:off x="827088" y="3429000"/>
            <a:ext cx="8137525" cy="1600200"/>
          </a:xfrm>
        </p:spPr>
        <p:txBody>
          <a:bodyPr/>
          <a:lstStyle/>
          <a:p>
            <a:pPr eaLnBrk="1" hangingPunct="1"/>
            <a:r>
              <a:rPr lang="cs-CZ" cap="small" dirty="0" smtClean="0"/>
              <a:t>Portál veřejné správy</a:t>
            </a:r>
          </a:p>
          <a:p>
            <a:pPr eaLnBrk="1" hangingPunct="1"/>
            <a:r>
              <a:rPr lang="cs-CZ" cap="small" dirty="0" smtClean="0"/>
              <a:t>Internet</a:t>
            </a:r>
          </a:p>
        </p:txBody>
      </p:sp>
    </p:spTree>
  </p:cSld>
  <p:clrMapOvr>
    <a:masterClrMapping/>
  </p:clrMapOvr>
  <p:transition>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Zástupný symbol pro číslo snímku 5"/>
          <p:cNvSpPr>
            <a:spLocks noGrp="1"/>
          </p:cNvSpPr>
          <p:nvPr>
            <p:ph type="sldNum" sz="quarter" idx="12"/>
          </p:nvPr>
        </p:nvSpPr>
        <p:spPr>
          <a:noFill/>
        </p:spPr>
        <p:txBody>
          <a:bodyPr/>
          <a:lstStyle/>
          <a:p>
            <a:fld id="{1E5D234D-89BA-49D5-B352-3BBC80D289E9}" type="slidenum">
              <a:rPr lang="cs-CZ" smtClean="0"/>
              <a:pPr/>
              <a:t>20</a:t>
            </a:fld>
            <a:endParaRPr lang="cs-CZ" smtClean="0"/>
          </a:p>
        </p:txBody>
      </p:sp>
      <p:sp>
        <p:nvSpPr>
          <p:cNvPr id="16387" name="Rectangle 2"/>
          <p:cNvSpPr>
            <a:spLocks noGrp="1" noChangeArrowheads="1"/>
          </p:cNvSpPr>
          <p:nvPr>
            <p:ph type="title"/>
          </p:nvPr>
        </p:nvSpPr>
        <p:spPr/>
        <p:txBody>
          <a:bodyPr/>
          <a:lstStyle/>
          <a:p>
            <a:pPr eaLnBrk="1" hangingPunct="1"/>
            <a:r>
              <a:rPr lang="cs-CZ" sz="3400" smtClean="0"/>
              <a:t>Pravidla přístupného webu</a:t>
            </a:r>
            <a:br>
              <a:rPr lang="cs-CZ" sz="3400" smtClean="0"/>
            </a:br>
            <a:r>
              <a:rPr lang="cs-CZ" sz="2400" smtClean="0"/>
              <a:t>Obsah webových stránek musí být dostupný a čitelný</a:t>
            </a:r>
            <a:endParaRPr lang="cs-CZ" sz="3400" smtClean="0"/>
          </a:p>
        </p:txBody>
      </p:sp>
      <p:sp>
        <p:nvSpPr>
          <p:cNvPr id="16388" name="Rectangle 3"/>
          <p:cNvSpPr>
            <a:spLocks noGrp="1" noChangeArrowheads="1"/>
          </p:cNvSpPr>
          <p:nvPr>
            <p:ph type="body" idx="1"/>
          </p:nvPr>
        </p:nvSpPr>
        <p:spPr>
          <a:xfrm>
            <a:off x="566738" y="1773238"/>
            <a:ext cx="8577262" cy="4319587"/>
          </a:xfrm>
        </p:spPr>
        <p:txBody>
          <a:bodyPr/>
          <a:lstStyle/>
          <a:p>
            <a:pPr eaLnBrk="1" hangingPunct="1">
              <a:lnSpc>
                <a:spcPct val="120000"/>
              </a:lnSpc>
              <a:buFont typeface="Arial" charset="0"/>
              <a:buAutoNum type="arabicPeriod" startAt="3"/>
            </a:pPr>
            <a:r>
              <a:rPr lang="cs-CZ" sz="2000" smtClean="0"/>
              <a:t>Pokud to charakter webových stránek nevylučuje, informace sdělované prostřednictvím skriptů, objektů, appletů, kaskádových stylů, cookies a jiných doplňků na straně uživatele, musí být dostupné i bez kteréhokoli z těchto doplňků a stránky musí být standardně ovladatelné. V opačném případě sdělí orgán veřejné správy tyto informace jiným způsobem. (PP)</a:t>
            </a:r>
          </a:p>
          <a:p>
            <a:pPr lvl="1" eaLnBrk="1" hangingPunct="1">
              <a:lnSpc>
                <a:spcPct val="120000"/>
              </a:lnSpc>
            </a:pPr>
            <a:r>
              <a:rPr lang="cs-CZ" sz="1600" smtClean="0"/>
              <a:t>stránka musí obsahovat všechny podstatné informace, i když uživatel aktuálně nemůže používat tyto prvky</a:t>
            </a:r>
          </a:p>
          <a:p>
            <a:pPr lvl="1" eaLnBrk="1" hangingPunct="1">
              <a:lnSpc>
                <a:spcPct val="120000"/>
              </a:lnSpc>
            </a:pPr>
            <a:r>
              <a:rPr lang="cs-CZ" sz="1600" smtClean="0"/>
              <a:t>stránky musí být bez těchto doplňků standardně ovladatelné</a:t>
            </a:r>
          </a:p>
          <a:p>
            <a:pPr lvl="1" eaLnBrk="1" hangingPunct="1">
              <a:lnSpc>
                <a:spcPct val="120000"/>
              </a:lnSpc>
            </a:pPr>
            <a:r>
              <a:rPr lang="cs-CZ" sz="1600" smtClean="0"/>
              <a:t>musí být k dispozici každá webová stránka</a:t>
            </a:r>
          </a:p>
          <a:p>
            <a:pPr lvl="1" eaLnBrk="1" hangingPunct="1">
              <a:lnSpc>
                <a:spcPct val="120000"/>
              </a:lnSpc>
            </a:pPr>
            <a:r>
              <a:rPr lang="cs-CZ" sz="1600" smtClean="0"/>
              <a:t>všechny odkazy musí být funkční</a:t>
            </a:r>
            <a:endParaRPr lang="cs-CZ" sz="2000" smtClean="0"/>
          </a:p>
        </p:txBody>
      </p:sp>
    </p:spTree>
  </p:cSld>
  <p:clrMapOvr>
    <a:masterClrMapping/>
  </p:clrMapOvr>
  <p:transition>
    <p:pu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číslo snímku 5"/>
          <p:cNvSpPr>
            <a:spLocks noGrp="1"/>
          </p:cNvSpPr>
          <p:nvPr>
            <p:ph type="sldNum" sz="quarter" idx="12"/>
          </p:nvPr>
        </p:nvSpPr>
        <p:spPr>
          <a:noFill/>
        </p:spPr>
        <p:txBody>
          <a:bodyPr/>
          <a:lstStyle/>
          <a:p>
            <a:fld id="{3E12F9B6-B1D7-42E2-AD62-F318293C8D58}" type="slidenum">
              <a:rPr lang="cs-CZ" smtClean="0"/>
              <a:pPr/>
              <a:t>21</a:t>
            </a:fld>
            <a:endParaRPr lang="cs-CZ" smtClean="0"/>
          </a:p>
        </p:txBody>
      </p:sp>
      <p:sp>
        <p:nvSpPr>
          <p:cNvPr id="17411" name="Rectangle 2"/>
          <p:cNvSpPr>
            <a:spLocks noGrp="1" noChangeArrowheads="1"/>
          </p:cNvSpPr>
          <p:nvPr>
            <p:ph type="title"/>
          </p:nvPr>
        </p:nvSpPr>
        <p:spPr/>
        <p:txBody>
          <a:bodyPr/>
          <a:lstStyle/>
          <a:p>
            <a:pPr eaLnBrk="1" hangingPunct="1"/>
            <a:r>
              <a:rPr lang="cs-CZ" sz="3400" smtClean="0"/>
              <a:t>Pravidla přístupného webu</a:t>
            </a:r>
            <a:br>
              <a:rPr lang="cs-CZ" sz="3400" smtClean="0"/>
            </a:br>
            <a:r>
              <a:rPr lang="cs-CZ" sz="2400" smtClean="0"/>
              <a:t>Obsah webových stránek musí být dostupný a čitelný</a:t>
            </a:r>
            <a:endParaRPr lang="cs-CZ" sz="3400" smtClean="0"/>
          </a:p>
        </p:txBody>
      </p:sp>
      <p:sp>
        <p:nvSpPr>
          <p:cNvPr id="5124" name="Rectangle 3"/>
          <p:cNvSpPr>
            <a:spLocks noGrp="1" noChangeArrowheads="1"/>
          </p:cNvSpPr>
          <p:nvPr>
            <p:ph type="body" idx="1"/>
          </p:nvPr>
        </p:nvSpPr>
        <p:spPr>
          <a:xfrm>
            <a:off x="566738" y="1773238"/>
            <a:ext cx="8577262" cy="4319587"/>
          </a:xfrm>
        </p:spPr>
        <p:txBody>
          <a:bodyPr>
            <a:normAutofit lnSpcReduction="10000"/>
          </a:bodyPr>
          <a:lstStyle/>
          <a:p>
            <a:pPr eaLnBrk="1" hangingPunct="1">
              <a:lnSpc>
                <a:spcPct val="120000"/>
              </a:lnSpc>
              <a:buFont typeface="+mj-lt"/>
              <a:buAutoNum type="arabicPeriod" startAt="4"/>
              <a:defRPr/>
            </a:pPr>
            <a:r>
              <a:rPr lang="cs-CZ" sz="2000" dirty="0" smtClean="0"/>
              <a:t>Informace sdělované vizuální podobou webových stránek, tvary jednotlivých prvků, jejich velikostí, pořadím nebo umístěním musí být dostupné i v případě, že uživatel nemůže tyto aspekty vnímat. (P)</a:t>
            </a:r>
          </a:p>
          <a:p>
            <a:pPr lvl="1" eaLnBrk="1" hangingPunct="1">
              <a:lnSpc>
                <a:spcPct val="120000"/>
              </a:lnSpc>
              <a:defRPr/>
            </a:pPr>
            <a:r>
              <a:rPr lang="cs-CZ" sz="1600" dirty="0" smtClean="0"/>
              <a:t>není možné vyjadřovat informační sdělení pouze vizuální podobou stránek či jednotlivých prvků</a:t>
            </a:r>
          </a:p>
          <a:p>
            <a:pPr lvl="1" eaLnBrk="1" hangingPunct="1">
              <a:lnSpc>
                <a:spcPct val="120000"/>
              </a:lnSpc>
              <a:defRPr/>
            </a:pPr>
            <a:r>
              <a:rPr lang="cs-CZ" sz="1600" dirty="0" smtClean="0"/>
              <a:t>pokud mají vizuální aspekty důležitou informační hodnotu, musí být vždy uživatelům k dispozici i jiným způsobem</a:t>
            </a:r>
          </a:p>
          <a:p>
            <a:pPr lvl="2" eaLnBrk="1" hangingPunct="1">
              <a:lnSpc>
                <a:spcPct val="120000"/>
              </a:lnSpc>
              <a:defRPr/>
            </a:pPr>
            <a:r>
              <a:rPr lang="cs-CZ" sz="1300" dirty="0" smtClean="0"/>
              <a:t>např. pomocí běžného textu nebo sémantickými (významovými) značkami zdrojového kódu</a:t>
            </a:r>
          </a:p>
          <a:p>
            <a:pPr lvl="1" eaLnBrk="1" hangingPunct="1">
              <a:lnSpc>
                <a:spcPct val="120000"/>
              </a:lnSpc>
              <a:defRPr/>
            </a:pPr>
            <a:r>
              <a:rPr lang="cs-CZ" sz="1600" dirty="0" smtClean="0"/>
              <a:t>je tedy nutné si představit webovou stránku jako lineární seznam objektů</a:t>
            </a:r>
          </a:p>
          <a:p>
            <a:pPr eaLnBrk="1" hangingPunct="1">
              <a:lnSpc>
                <a:spcPct val="120000"/>
              </a:lnSpc>
              <a:buFont typeface="+mj-lt"/>
              <a:buAutoNum type="arabicPeriod" startAt="5"/>
              <a:defRPr/>
            </a:pPr>
            <a:r>
              <a:rPr lang="cs-CZ" sz="2000" dirty="0" smtClean="0"/>
              <a:t>Informace sdělované barvou musí být dostupné i bez barevného rozlišení</a:t>
            </a:r>
          </a:p>
          <a:p>
            <a:pPr eaLnBrk="1" hangingPunct="1">
              <a:lnSpc>
                <a:spcPct val="120000"/>
              </a:lnSpc>
              <a:buFont typeface="+mj-lt"/>
              <a:buAutoNum type="arabicPeriod" startAt="5"/>
              <a:defRPr/>
            </a:pPr>
            <a:r>
              <a:rPr lang="cs-CZ" sz="2000" dirty="0" smtClean="0"/>
              <a:t>Barvy popředí a pozadí textu (nebo textu v obrázku) musí být vůči sobě dostatečně kontrastní, jestliže text nese významové sdělení</a:t>
            </a:r>
          </a:p>
        </p:txBody>
      </p:sp>
    </p:spTree>
  </p:cSld>
  <p:clrMapOvr>
    <a:masterClrMapping/>
  </p:clrMapOvr>
  <p:transition>
    <p:pu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číslo snímku 5"/>
          <p:cNvSpPr>
            <a:spLocks noGrp="1"/>
          </p:cNvSpPr>
          <p:nvPr>
            <p:ph type="sldNum" sz="quarter" idx="12"/>
          </p:nvPr>
        </p:nvSpPr>
        <p:spPr>
          <a:noFill/>
        </p:spPr>
        <p:txBody>
          <a:bodyPr/>
          <a:lstStyle/>
          <a:p>
            <a:fld id="{90F68B3A-2019-4B95-8906-CDDF4E724039}" type="slidenum">
              <a:rPr lang="cs-CZ" smtClean="0"/>
              <a:pPr/>
              <a:t>22</a:t>
            </a:fld>
            <a:endParaRPr lang="cs-CZ" smtClean="0"/>
          </a:p>
        </p:txBody>
      </p:sp>
      <p:sp>
        <p:nvSpPr>
          <p:cNvPr id="19459" name="Rectangle 2"/>
          <p:cNvSpPr>
            <a:spLocks noGrp="1" noChangeArrowheads="1"/>
          </p:cNvSpPr>
          <p:nvPr>
            <p:ph type="title"/>
          </p:nvPr>
        </p:nvSpPr>
        <p:spPr/>
        <p:txBody>
          <a:bodyPr/>
          <a:lstStyle/>
          <a:p>
            <a:pPr eaLnBrk="1" hangingPunct="1"/>
            <a:r>
              <a:rPr lang="cs-CZ" sz="3400" smtClean="0"/>
              <a:t>Pravidla přístupného webu</a:t>
            </a:r>
            <a:br>
              <a:rPr lang="cs-CZ" sz="3400" smtClean="0"/>
            </a:br>
            <a:r>
              <a:rPr lang="cs-CZ" sz="2400" smtClean="0"/>
              <a:t>Obsah webových stránek musí být dostupný a čitelný</a:t>
            </a:r>
            <a:endParaRPr lang="cs-CZ" sz="3400" smtClean="0"/>
          </a:p>
        </p:txBody>
      </p:sp>
      <p:sp>
        <p:nvSpPr>
          <p:cNvPr id="19460" name="Rectangle 3"/>
          <p:cNvSpPr>
            <a:spLocks noGrp="1" noChangeArrowheads="1"/>
          </p:cNvSpPr>
          <p:nvPr>
            <p:ph type="body" idx="1"/>
          </p:nvPr>
        </p:nvSpPr>
        <p:spPr>
          <a:xfrm>
            <a:off x="566738" y="1773238"/>
            <a:ext cx="8577262" cy="4319587"/>
          </a:xfrm>
        </p:spPr>
        <p:txBody>
          <a:bodyPr/>
          <a:lstStyle/>
          <a:p>
            <a:pPr eaLnBrk="1" hangingPunct="1">
              <a:lnSpc>
                <a:spcPct val="120000"/>
              </a:lnSpc>
              <a:buFont typeface="Arial" charset="0"/>
              <a:buAutoNum type="arabicPeriod" startAt="6"/>
            </a:pPr>
            <a:r>
              <a:rPr lang="cs-CZ" sz="2000" smtClean="0"/>
              <a:t>Barvy popředí a pozadí textu (nebo textu v obrázku) musí být vůči sobě dostatečně kontrastní, jestliže text nese významové sdělení (P)</a:t>
            </a:r>
          </a:p>
          <a:p>
            <a:pPr eaLnBrk="1" hangingPunct="1">
              <a:lnSpc>
                <a:spcPct val="120000"/>
              </a:lnSpc>
              <a:buFont typeface="Arial" charset="0"/>
              <a:buAutoNum type="arabicPeriod" startAt="6"/>
            </a:pPr>
            <a:r>
              <a:rPr lang="cs-CZ" sz="2000" smtClean="0"/>
              <a:t>Velikost písma musí být možné zvětšit alespoň na 200 % a zmenšit alespoň na 50 % původní hodnoty pomocí standardních funkcí prohlížeče. Při takové změně velikosti nesmí docházet ke ztrátě obsahu nebo funkcionality. (P)</a:t>
            </a:r>
          </a:p>
          <a:p>
            <a:pPr lvl="1" eaLnBrk="1" hangingPunct="1">
              <a:lnSpc>
                <a:spcPct val="120000"/>
              </a:lnSpc>
            </a:pPr>
            <a:r>
              <a:rPr lang="cs-CZ" sz="1600" smtClean="0"/>
              <a:t>pokud je to možné, nezpůsobuje nutnost použití horizontálního posuvníku</a:t>
            </a:r>
          </a:p>
          <a:p>
            <a:pPr lvl="1" eaLnBrk="1" hangingPunct="1">
              <a:lnSpc>
                <a:spcPct val="120000"/>
              </a:lnSpc>
            </a:pPr>
            <a:r>
              <a:rPr lang="cs-CZ" sz="1600" smtClean="0"/>
              <a:t>předpisy definující velikost písma na webové stránce proto neobsahují jednotky</a:t>
            </a:r>
          </a:p>
        </p:txBody>
      </p:sp>
    </p:spTree>
  </p:cSld>
  <p:clrMapOvr>
    <a:masterClrMapping/>
  </p:clrMapOvr>
  <p:transition>
    <p:pu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Zástupný symbol pro číslo snímku 5"/>
          <p:cNvSpPr>
            <a:spLocks noGrp="1"/>
          </p:cNvSpPr>
          <p:nvPr>
            <p:ph type="sldNum" sz="quarter" idx="12"/>
          </p:nvPr>
        </p:nvSpPr>
        <p:spPr>
          <a:noFill/>
        </p:spPr>
        <p:txBody>
          <a:bodyPr/>
          <a:lstStyle/>
          <a:p>
            <a:fld id="{5FA2B791-691B-4CD3-AEB0-CE46584E3F40}" type="slidenum">
              <a:rPr lang="cs-CZ" smtClean="0"/>
              <a:pPr/>
              <a:t>23</a:t>
            </a:fld>
            <a:endParaRPr lang="cs-CZ" smtClean="0"/>
          </a:p>
        </p:txBody>
      </p:sp>
      <p:sp>
        <p:nvSpPr>
          <p:cNvPr id="20483" name="Rectangle 2"/>
          <p:cNvSpPr>
            <a:spLocks noGrp="1" noChangeArrowheads="1"/>
          </p:cNvSpPr>
          <p:nvPr>
            <p:ph type="title"/>
          </p:nvPr>
        </p:nvSpPr>
        <p:spPr/>
        <p:txBody>
          <a:bodyPr/>
          <a:lstStyle/>
          <a:p>
            <a:pPr eaLnBrk="1" hangingPunct="1"/>
            <a:r>
              <a:rPr lang="cs-CZ" sz="3400" smtClean="0"/>
              <a:t>Pravidla přístupného webu</a:t>
            </a:r>
            <a:br>
              <a:rPr lang="cs-CZ" sz="3400" smtClean="0"/>
            </a:br>
            <a:r>
              <a:rPr lang="cs-CZ" sz="2400" smtClean="0"/>
              <a:t>Práci s webovou stránkou řídí uživatel</a:t>
            </a:r>
            <a:endParaRPr lang="cs-CZ" sz="3400" smtClean="0"/>
          </a:p>
        </p:txBody>
      </p:sp>
      <p:sp>
        <p:nvSpPr>
          <p:cNvPr id="5124" name="Rectangle 3"/>
          <p:cNvSpPr>
            <a:spLocks noGrp="1" noChangeArrowheads="1"/>
          </p:cNvSpPr>
          <p:nvPr>
            <p:ph type="body" idx="1"/>
          </p:nvPr>
        </p:nvSpPr>
        <p:spPr>
          <a:xfrm>
            <a:off x="566738" y="1773238"/>
            <a:ext cx="8577262" cy="4319587"/>
          </a:xfrm>
        </p:spPr>
        <p:txBody>
          <a:bodyPr>
            <a:normAutofit fontScale="85000" lnSpcReduction="10000"/>
          </a:bodyPr>
          <a:lstStyle/>
          <a:p>
            <a:pPr eaLnBrk="1" hangingPunct="1">
              <a:lnSpc>
                <a:spcPct val="120000"/>
              </a:lnSpc>
              <a:buFont typeface="+mj-lt"/>
              <a:buAutoNum type="arabicPeriod" startAt="8"/>
              <a:defRPr/>
            </a:pPr>
            <a:r>
              <a:rPr lang="cs-CZ" sz="2000" dirty="0" smtClean="0"/>
              <a:t>Obsah ani kód webové stránky nesmí předpokládat ani vyžadovat konkrétní výstupní či ovládací zařízení (P)</a:t>
            </a:r>
          </a:p>
          <a:p>
            <a:pPr lvl="1" eaLnBrk="1" hangingPunct="1">
              <a:lnSpc>
                <a:spcPct val="120000"/>
              </a:lnSpc>
              <a:defRPr/>
            </a:pPr>
            <a:r>
              <a:rPr lang="cs-CZ" sz="1600" dirty="0" smtClean="0"/>
              <a:t>stránka proto nemůže předpokládat, že</a:t>
            </a:r>
          </a:p>
          <a:p>
            <a:pPr lvl="2" eaLnBrk="1" hangingPunct="1">
              <a:lnSpc>
                <a:spcPct val="120000"/>
              </a:lnSpc>
              <a:defRPr/>
            </a:pPr>
            <a:r>
              <a:rPr lang="cs-CZ" sz="1300" dirty="0" smtClean="0"/>
              <a:t>uživatel používá konkrétní zařízení</a:t>
            </a:r>
          </a:p>
          <a:p>
            <a:pPr lvl="2" eaLnBrk="1" hangingPunct="1">
              <a:lnSpc>
                <a:spcPct val="120000"/>
              </a:lnSpc>
              <a:defRPr/>
            </a:pPr>
            <a:r>
              <a:rPr lang="cs-CZ" sz="1300" dirty="0" smtClean="0"/>
              <a:t>určitá tlačítka klávesnice či myši existují a mají přiřazenu určitou funkci</a:t>
            </a:r>
          </a:p>
          <a:p>
            <a:pPr lvl="1" eaLnBrk="1" hangingPunct="1">
              <a:lnSpc>
                <a:spcPct val="120000"/>
              </a:lnSpc>
              <a:defRPr/>
            </a:pPr>
            <a:r>
              <a:rPr lang="cs-CZ" sz="1600" dirty="0" smtClean="0"/>
              <a:t>stránka nesmí technicky omezit přístup k jejímu kódu</a:t>
            </a:r>
          </a:p>
          <a:p>
            <a:pPr lvl="1" eaLnBrk="1" hangingPunct="1">
              <a:lnSpc>
                <a:spcPct val="120000"/>
              </a:lnSpc>
              <a:defRPr/>
            </a:pPr>
            <a:r>
              <a:rPr lang="cs-CZ" sz="1600" dirty="0" smtClean="0"/>
              <a:t>nesmí být nijak omezeno předání a zobrazení, či další zpracování zdrojového kódu stránky</a:t>
            </a:r>
          </a:p>
          <a:p>
            <a:pPr lvl="1" eaLnBrk="1" hangingPunct="1">
              <a:lnSpc>
                <a:spcPct val="120000"/>
              </a:lnSpc>
              <a:defRPr/>
            </a:pPr>
            <a:r>
              <a:rPr lang="cs-CZ" sz="1600" dirty="0" smtClean="0"/>
              <a:t>nesmí být omezena (nebo zakázána) funkce kontextové nabídky</a:t>
            </a:r>
          </a:p>
          <a:p>
            <a:pPr lvl="1" eaLnBrk="1" hangingPunct="1">
              <a:lnSpc>
                <a:spcPct val="120000"/>
              </a:lnSpc>
              <a:defRPr/>
            </a:pPr>
            <a:r>
              <a:rPr lang="cs-CZ" sz="1600" dirty="0" smtClean="0"/>
              <a:t>je-li stránky (i její část) optimalizována pro určitý prohlížeč, či rozlišení, musí být obsah stránky jasně interpretován i v ostatních technologiích</a:t>
            </a:r>
          </a:p>
          <a:p>
            <a:pPr eaLnBrk="1" hangingPunct="1">
              <a:lnSpc>
                <a:spcPct val="120000"/>
              </a:lnSpc>
              <a:buFont typeface="+mj-lt"/>
              <a:buAutoNum type="arabicPeriod" startAt="9"/>
              <a:defRPr/>
            </a:pPr>
            <a:r>
              <a:rPr lang="cs-CZ" sz="2000" dirty="0" smtClean="0"/>
              <a:t>Obsah ani kód webové stránky nesmí předpokládat ani vyžadovat konkrétní způsob použití ani konkrétní programové vybavení. Pokud je předpokládáno či vyžadováno konkrétní programové vybavení, může to být pouze z důvodu technické nerealizovatelnosti přizpůsobení obsahu a kódu webové stránky všem programovým vybavením (PP)</a:t>
            </a:r>
          </a:p>
        </p:txBody>
      </p:sp>
    </p:spTree>
  </p:cSld>
  <p:clrMapOvr>
    <a:masterClrMapping/>
  </p:clrMapOvr>
  <p:transition>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číslo snímku 5"/>
          <p:cNvSpPr>
            <a:spLocks noGrp="1"/>
          </p:cNvSpPr>
          <p:nvPr>
            <p:ph type="sldNum" sz="quarter" idx="12"/>
          </p:nvPr>
        </p:nvSpPr>
        <p:spPr>
          <a:noFill/>
        </p:spPr>
        <p:txBody>
          <a:bodyPr/>
          <a:lstStyle/>
          <a:p>
            <a:fld id="{1F4F6BEE-6073-4ED7-94D1-AF621B636FCB}" type="slidenum">
              <a:rPr lang="cs-CZ" smtClean="0"/>
              <a:pPr/>
              <a:t>24</a:t>
            </a:fld>
            <a:endParaRPr lang="cs-CZ" smtClean="0"/>
          </a:p>
        </p:txBody>
      </p:sp>
      <p:sp>
        <p:nvSpPr>
          <p:cNvPr id="21507" name="Rectangle 2"/>
          <p:cNvSpPr>
            <a:spLocks noGrp="1" noChangeArrowheads="1"/>
          </p:cNvSpPr>
          <p:nvPr>
            <p:ph type="title"/>
          </p:nvPr>
        </p:nvSpPr>
        <p:spPr/>
        <p:txBody>
          <a:bodyPr/>
          <a:lstStyle/>
          <a:p>
            <a:pPr eaLnBrk="1" hangingPunct="1"/>
            <a:r>
              <a:rPr lang="cs-CZ" sz="3400" smtClean="0"/>
              <a:t>Pravidla přístupného webu</a:t>
            </a:r>
            <a:br>
              <a:rPr lang="cs-CZ" sz="3400" smtClean="0"/>
            </a:br>
            <a:r>
              <a:rPr lang="cs-CZ" sz="2400" smtClean="0"/>
              <a:t>Práci s webovou stránkou řídí uživatel</a:t>
            </a:r>
            <a:endParaRPr lang="cs-CZ" sz="3400" smtClean="0"/>
          </a:p>
        </p:txBody>
      </p:sp>
      <p:sp>
        <p:nvSpPr>
          <p:cNvPr id="5124" name="Rectangle 3"/>
          <p:cNvSpPr>
            <a:spLocks noGrp="1" noChangeArrowheads="1"/>
          </p:cNvSpPr>
          <p:nvPr>
            <p:ph type="body" idx="1"/>
          </p:nvPr>
        </p:nvSpPr>
        <p:spPr>
          <a:xfrm>
            <a:off x="566738" y="1773238"/>
            <a:ext cx="8577262" cy="4319587"/>
          </a:xfrm>
        </p:spPr>
        <p:txBody>
          <a:bodyPr>
            <a:normAutofit fontScale="92500"/>
          </a:bodyPr>
          <a:lstStyle/>
          <a:p>
            <a:pPr eaLnBrk="1" hangingPunct="1">
              <a:lnSpc>
                <a:spcPct val="120000"/>
              </a:lnSpc>
              <a:buFont typeface="+mj-lt"/>
              <a:buAutoNum type="arabicPeriod" startAt="10"/>
              <a:defRPr/>
            </a:pPr>
            <a:r>
              <a:rPr lang="cs-CZ" sz="2000" dirty="0" smtClean="0"/>
              <a:t>Načtení nové webové stránky či přesměrování musí být možné jen po aktivaci odkazu nebo po odeslání formuláře (P)</a:t>
            </a:r>
          </a:p>
          <a:p>
            <a:pPr lvl="1" eaLnBrk="1" hangingPunct="1">
              <a:lnSpc>
                <a:spcPct val="120000"/>
              </a:lnSpc>
              <a:defRPr/>
            </a:pPr>
            <a:r>
              <a:rPr lang="cs-CZ" sz="1600" dirty="0" smtClean="0"/>
              <a:t>obsah webové stránky se nesmí měnit, dokud uživatel neprovede akci, která je k takové změně jasným impulsem</a:t>
            </a:r>
          </a:p>
          <a:p>
            <a:pPr lvl="1" eaLnBrk="1" hangingPunct="1">
              <a:lnSpc>
                <a:spcPct val="120000"/>
              </a:lnSpc>
              <a:defRPr/>
            </a:pPr>
            <a:r>
              <a:rPr lang="cs-CZ" sz="1600" dirty="0" smtClean="0"/>
              <a:t>pouhá změna hodnoty formulářového prvku, aniž by byl formulář odeslán, nebo kliknutí na prvek, který není odkazem, smí ovlivnit jenom stávající obsah webové stránky</a:t>
            </a:r>
          </a:p>
          <a:p>
            <a:pPr eaLnBrk="1" hangingPunct="1">
              <a:lnSpc>
                <a:spcPct val="120000"/>
              </a:lnSpc>
              <a:buFont typeface="+mj-lt"/>
              <a:buAutoNum type="arabicPeriod" startAt="11"/>
              <a:defRPr/>
            </a:pPr>
            <a:r>
              <a:rPr lang="cs-CZ" sz="2000" dirty="0" smtClean="0"/>
              <a:t>Načtení nové webové stránky do nového okna prohlížeče musí být možné jen v odůvodněných případech a uživatel na to musí být předem upozorněn (P)</a:t>
            </a:r>
          </a:p>
          <a:p>
            <a:pPr lvl="1" eaLnBrk="1" hangingPunct="1">
              <a:lnSpc>
                <a:spcPct val="120000"/>
              </a:lnSpc>
              <a:defRPr/>
            </a:pPr>
            <a:r>
              <a:rPr lang="cs-CZ" sz="1600" dirty="0" smtClean="0"/>
              <a:t>způsob otevírání nových webových stránek nesmí být v kódu nijak specifikován a je ponechán na volbě uživatele</a:t>
            </a:r>
          </a:p>
          <a:p>
            <a:pPr lvl="1" eaLnBrk="1" hangingPunct="1">
              <a:lnSpc>
                <a:spcPct val="120000"/>
              </a:lnSpc>
              <a:defRPr/>
            </a:pPr>
            <a:r>
              <a:rPr lang="cs-CZ" sz="1600" dirty="0" smtClean="0"/>
              <a:t>pouze v odůvodněných případech mohou být webové stránky otevírány v novém okně, uživatel na to musí být jasně a předem upozorněn</a:t>
            </a:r>
          </a:p>
        </p:txBody>
      </p:sp>
    </p:spTree>
  </p:cSld>
  <p:clrMapOvr>
    <a:masterClrMapping/>
  </p:clrMapOvr>
  <p:transition>
    <p:pu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Zástupný symbol pro číslo snímku 5"/>
          <p:cNvSpPr>
            <a:spLocks noGrp="1"/>
          </p:cNvSpPr>
          <p:nvPr>
            <p:ph type="sldNum" sz="quarter" idx="12"/>
          </p:nvPr>
        </p:nvSpPr>
        <p:spPr>
          <a:noFill/>
        </p:spPr>
        <p:txBody>
          <a:bodyPr/>
          <a:lstStyle/>
          <a:p>
            <a:fld id="{10D6FCDC-B8AA-4C59-AEF8-33BD59508A1B}" type="slidenum">
              <a:rPr lang="cs-CZ" smtClean="0"/>
              <a:pPr/>
              <a:t>25</a:t>
            </a:fld>
            <a:endParaRPr lang="cs-CZ" smtClean="0"/>
          </a:p>
        </p:txBody>
      </p:sp>
      <p:sp>
        <p:nvSpPr>
          <p:cNvPr id="22531" name="Rectangle 2"/>
          <p:cNvSpPr>
            <a:spLocks noGrp="1" noChangeArrowheads="1"/>
          </p:cNvSpPr>
          <p:nvPr>
            <p:ph type="title"/>
          </p:nvPr>
        </p:nvSpPr>
        <p:spPr/>
        <p:txBody>
          <a:bodyPr/>
          <a:lstStyle/>
          <a:p>
            <a:pPr eaLnBrk="1" hangingPunct="1"/>
            <a:r>
              <a:rPr lang="cs-CZ" sz="3400" smtClean="0"/>
              <a:t>Pravidla přístupného webu</a:t>
            </a:r>
            <a:br>
              <a:rPr lang="cs-CZ" sz="3400" smtClean="0"/>
            </a:br>
            <a:r>
              <a:rPr lang="cs-CZ" sz="2400" smtClean="0"/>
              <a:t>Práci s webovou stránkou řídí uživatel</a:t>
            </a:r>
            <a:endParaRPr lang="cs-CZ" sz="3400" smtClean="0"/>
          </a:p>
        </p:txBody>
      </p:sp>
      <p:sp>
        <p:nvSpPr>
          <p:cNvPr id="5124" name="Rectangle 3"/>
          <p:cNvSpPr>
            <a:spLocks noGrp="1" noChangeArrowheads="1"/>
          </p:cNvSpPr>
          <p:nvPr>
            <p:ph type="body" idx="1"/>
          </p:nvPr>
        </p:nvSpPr>
        <p:spPr>
          <a:xfrm>
            <a:off x="566738" y="1773238"/>
            <a:ext cx="8577262" cy="4392612"/>
          </a:xfrm>
        </p:spPr>
        <p:txBody>
          <a:bodyPr>
            <a:normAutofit fontScale="85000" lnSpcReduction="20000"/>
          </a:bodyPr>
          <a:lstStyle/>
          <a:p>
            <a:pPr eaLnBrk="1" hangingPunct="1">
              <a:lnSpc>
                <a:spcPct val="120000"/>
              </a:lnSpc>
              <a:buFont typeface="+mj-lt"/>
              <a:buAutoNum type="arabicPeriod" startAt="12"/>
              <a:defRPr/>
            </a:pPr>
            <a:r>
              <a:rPr lang="cs-CZ" sz="2000" dirty="0" smtClean="0"/>
              <a:t>Na webové stránce nesmí docházet rychleji než třikrát za sekundu k výrazným změnám barevnosti, jasu, velikosti nebo umístění prvku (P)</a:t>
            </a:r>
          </a:p>
          <a:p>
            <a:pPr lvl="1" eaLnBrk="1" hangingPunct="1">
              <a:lnSpc>
                <a:spcPct val="120000"/>
              </a:lnSpc>
              <a:defRPr/>
            </a:pPr>
            <a:r>
              <a:rPr lang="cs-CZ" sz="1600" dirty="0" smtClean="0"/>
              <a:t>žádná animace či dynamicky se měnící prvek na webové stránce se trvale (více než třikrát po sobě) nemění s frekvencí větší než třikrát za sekundu</a:t>
            </a:r>
          </a:p>
          <a:p>
            <a:pPr lvl="1" eaLnBrk="1" hangingPunct="1">
              <a:lnSpc>
                <a:spcPct val="120000"/>
              </a:lnSpc>
              <a:defRPr/>
            </a:pPr>
            <a:r>
              <a:rPr lang="cs-CZ" sz="1600" dirty="0" smtClean="0"/>
              <a:t>blikání nesmí být v HTML kódu použito vůbec</a:t>
            </a:r>
          </a:p>
          <a:p>
            <a:pPr lvl="1" eaLnBrk="1" hangingPunct="1">
              <a:lnSpc>
                <a:spcPct val="120000"/>
              </a:lnSpc>
              <a:defRPr/>
            </a:pPr>
            <a:r>
              <a:rPr lang="cs-CZ" sz="1600" dirty="0" smtClean="0"/>
              <a:t>k těmto změnám může docházet v </a:t>
            </a:r>
            <a:r>
              <a:rPr lang="cs-CZ" sz="1600" dirty="0" err="1" smtClean="0"/>
              <a:t>audiozáznamech</a:t>
            </a:r>
            <a:r>
              <a:rPr lang="cs-CZ" sz="1600" dirty="0" smtClean="0"/>
              <a:t> či animacích, které budou na webových stránkách k dispozici</a:t>
            </a:r>
          </a:p>
          <a:p>
            <a:pPr eaLnBrk="1" hangingPunct="1">
              <a:lnSpc>
                <a:spcPct val="120000"/>
              </a:lnSpc>
              <a:buFont typeface="+mj-lt"/>
              <a:buAutoNum type="arabicPeriod" startAt="13"/>
              <a:defRPr/>
            </a:pPr>
            <a:r>
              <a:rPr lang="cs-CZ" sz="2000" dirty="0" smtClean="0"/>
              <a:t>Zvuk, který zní na webové stránce déle než tři sekundy, musí být možné na této webové stránce vypnout nebo upravit jeho hlasitost (P)</a:t>
            </a:r>
          </a:p>
          <a:p>
            <a:pPr lvl="1" eaLnBrk="1" hangingPunct="1">
              <a:lnSpc>
                <a:spcPct val="120000"/>
              </a:lnSpc>
              <a:defRPr/>
            </a:pPr>
            <a:r>
              <a:rPr lang="cs-CZ" sz="1600" dirty="0" smtClean="0"/>
              <a:t>znějící zvuk na pozadí webové stránky omezuje schopnost slyšet informace hlasového výstupu a způsobuje pokles či ztrátu koncentrace</a:t>
            </a:r>
          </a:p>
          <a:p>
            <a:pPr lvl="1" eaLnBrk="1" hangingPunct="1">
              <a:lnSpc>
                <a:spcPct val="120000"/>
              </a:lnSpc>
              <a:defRPr/>
            </a:pPr>
            <a:r>
              <a:rPr lang="cs-CZ" sz="1600" dirty="0" smtClean="0"/>
              <a:t>stránka nesmí možnost omezit potlačit nebo zastavit přehrávání zvuku určitou klávesou, nebo kombinací kláves</a:t>
            </a:r>
          </a:p>
          <a:p>
            <a:pPr eaLnBrk="1" hangingPunct="1">
              <a:lnSpc>
                <a:spcPct val="120000"/>
              </a:lnSpc>
              <a:buFont typeface="+mj-lt"/>
              <a:buAutoNum type="arabicPeriod" startAt="14"/>
              <a:defRPr/>
            </a:pPr>
            <a:r>
              <a:rPr lang="cs-CZ" sz="2000" dirty="0" smtClean="0"/>
              <a:t>Časový limit pro práci s webovou stránkou musí být dostatečný. Pokud to nevylučuje charakter webové stránky, může uživatel časový limit prodloužit nebo vypnout (P)</a:t>
            </a:r>
          </a:p>
        </p:txBody>
      </p:sp>
    </p:spTree>
  </p:cSld>
  <p:clrMapOvr>
    <a:masterClrMapping/>
  </p:clrMapOvr>
  <p:transition>
    <p:pu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číslo snímku 5"/>
          <p:cNvSpPr>
            <a:spLocks noGrp="1"/>
          </p:cNvSpPr>
          <p:nvPr>
            <p:ph type="sldNum" sz="quarter" idx="12"/>
          </p:nvPr>
        </p:nvSpPr>
        <p:spPr>
          <a:noFill/>
        </p:spPr>
        <p:txBody>
          <a:bodyPr/>
          <a:lstStyle/>
          <a:p>
            <a:fld id="{421F3268-24EB-4404-9EFD-89CA4390ED23}" type="slidenum">
              <a:rPr lang="cs-CZ" smtClean="0"/>
              <a:pPr/>
              <a:t>26</a:t>
            </a:fld>
            <a:endParaRPr lang="cs-CZ" smtClean="0"/>
          </a:p>
        </p:txBody>
      </p:sp>
      <p:sp>
        <p:nvSpPr>
          <p:cNvPr id="23555" name="Rectangle 2"/>
          <p:cNvSpPr>
            <a:spLocks noGrp="1" noChangeArrowheads="1"/>
          </p:cNvSpPr>
          <p:nvPr>
            <p:ph type="title"/>
          </p:nvPr>
        </p:nvSpPr>
        <p:spPr/>
        <p:txBody>
          <a:bodyPr/>
          <a:lstStyle/>
          <a:p>
            <a:pPr eaLnBrk="1" hangingPunct="1"/>
            <a:r>
              <a:rPr lang="cs-CZ" sz="3400" smtClean="0"/>
              <a:t>Pravidla přístupného webu</a:t>
            </a:r>
            <a:br>
              <a:rPr lang="cs-CZ" sz="3400" smtClean="0"/>
            </a:br>
            <a:r>
              <a:rPr lang="cs-CZ" sz="2400" smtClean="0"/>
              <a:t>Informace musí být srozumitelné a přehledné</a:t>
            </a:r>
            <a:endParaRPr lang="cs-CZ" sz="3400" smtClean="0"/>
          </a:p>
        </p:txBody>
      </p:sp>
      <p:sp>
        <p:nvSpPr>
          <p:cNvPr id="5124" name="Rectangle 3"/>
          <p:cNvSpPr>
            <a:spLocks noGrp="1" noChangeArrowheads="1"/>
          </p:cNvSpPr>
          <p:nvPr>
            <p:ph type="body" idx="1"/>
          </p:nvPr>
        </p:nvSpPr>
        <p:spPr>
          <a:xfrm>
            <a:off x="566738" y="1773238"/>
            <a:ext cx="8577262" cy="4392612"/>
          </a:xfrm>
        </p:spPr>
        <p:txBody>
          <a:bodyPr>
            <a:normAutofit fontScale="85000" lnSpcReduction="20000"/>
          </a:bodyPr>
          <a:lstStyle/>
          <a:p>
            <a:pPr eaLnBrk="1" hangingPunct="1">
              <a:lnSpc>
                <a:spcPct val="120000"/>
              </a:lnSpc>
              <a:buFont typeface="+mj-lt"/>
              <a:buAutoNum type="arabicPeriod" startAt="15"/>
              <a:defRPr/>
            </a:pPr>
            <a:r>
              <a:rPr lang="cs-CZ" sz="2000" dirty="0" smtClean="0"/>
              <a:t>Webové stránky musí sdělovat informace jednoduchým jazykem a srozumitelnou formou, pokud to charakter webové stránky nevylučuje (PP)</a:t>
            </a:r>
          </a:p>
          <a:p>
            <a:pPr lvl="1" eaLnBrk="1" hangingPunct="1">
              <a:lnSpc>
                <a:spcPct val="120000"/>
              </a:lnSpc>
              <a:defRPr/>
            </a:pPr>
            <a:r>
              <a:rPr lang="cs-CZ" sz="1600" dirty="0" smtClean="0"/>
              <a:t>ke sdělení informací se nepoužívá odborná terminologie, cizí slova a méně obvyklé významy známých slov, jestliže nejsou v dokumentu řádně vysvětleny, nebo jestliže nejsou vysvětleny jinde dostupnou formou</a:t>
            </a:r>
          </a:p>
          <a:p>
            <a:pPr lvl="1" eaLnBrk="1" hangingPunct="1">
              <a:lnSpc>
                <a:spcPct val="120000"/>
              </a:lnSpc>
              <a:defRPr/>
            </a:pPr>
            <a:r>
              <a:rPr lang="cs-CZ" sz="1600" dirty="0" smtClean="0"/>
              <a:t>v textu se používají kratší věty místo dlouhých a komplikovaných souvětí</a:t>
            </a:r>
          </a:p>
          <a:p>
            <a:pPr lvl="1" eaLnBrk="1" hangingPunct="1">
              <a:lnSpc>
                <a:spcPct val="120000"/>
              </a:lnSpc>
              <a:defRPr/>
            </a:pPr>
            <a:r>
              <a:rPr lang="cs-CZ" sz="1600" dirty="0" smtClean="0"/>
              <a:t>pouze v případě, že jsou stránky určeny přímo určité skupině odborníků a není možné jejich obsah přeformulovat do jednoduchého a srozumitelného jazyka, není toto pravidlo nutné uplatnit</a:t>
            </a:r>
          </a:p>
          <a:p>
            <a:pPr eaLnBrk="1" hangingPunct="1">
              <a:lnSpc>
                <a:spcPct val="120000"/>
              </a:lnSpc>
              <a:buFont typeface="+mj-lt"/>
              <a:buAutoNum type="arabicPeriod" startAt="15"/>
              <a:defRPr/>
            </a:pPr>
            <a:r>
              <a:rPr lang="cs-CZ" sz="2000" dirty="0" smtClean="0"/>
              <a:t>Rozsáhlé obsahové bloky musí být rozděleny do menších výstižně nadepsaných celků (P)</a:t>
            </a:r>
          </a:p>
          <a:p>
            <a:pPr eaLnBrk="1" hangingPunct="1">
              <a:lnSpc>
                <a:spcPct val="120000"/>
              </a:lnSpc>
              <a:buFont typeface="+mj-lt"/>
              <a:buAutoNum type="arabicPeriod" startAt="15"/>
              <a:defRPr/>
            </a:pPr>
            <a:r>
              <a:rPr lang="cs-CZ" sz="2000" dirty="0" smtClean="0"/>
              <a:t>Bloky obsahu, které se opakují na více webových stránkách daného orgánu veřejné správy, je možné přeskočit. Pokud webové stránky nemají velký rozsah, nemusí být zajištěno přeskočení opakujících se bloků obsahu (PP)</a:t>
            </a:r>
          </a:p>
          <a:p>
            <a:pPr lvl="1" eaLnBrk="1" hangingPunct="1">
              <a:lnSpc>
                <a:spcPct val="120000"/>
              </a:lnSpc>
              <a:defRPr/>
            </a:pPr>
            <a:r>
              <a:rPr lang="cs-CZ" sz="1600" dirty="0" smtClean="0"/>
              <a:t>jedná se např. o hlavičku, navigaci, postranní sloupec, hlavní obsah, patičku apod.</a:t>
            </a:r>
          </a:p>
          <a:p>
            <a:pPr lvl="1" eaLnBrk="1" hangingPunct="1">
              <a:lnSpc>
                <a:spcPct val="120000"/>
              </a:lnSpc>
              <a:defRPr/>
            </a:pPr>
            <a:r>
              <a:rPr lang="cs-CZ" sz="1600" dirty="0" smtClean="0"/>
              <a:t>je podstatné, aby se na každé stránce rychle a pohodlně dalo dostat k obsahovému bloku</a:t>
            </a:r>
          </a:p>
        </p:txBody>
      </p:sp>
    </p:spTree>
  </p:cSld>
  <p:clrMapOvr>
    <a:masterClrMapping/>
  </p:clrMapOvr>
  <p:transition>
    <p:pu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Zástupný symbol pro číslo snímku 5"/>
          <p:cNvSpPr>
            <a:spLocks noGrp="1"/>
          </p:cNvSpPr>
          <p:nvPr>
            <p:ph type="sldNum" sz="quarter" idx="12"/>
          </p:nvPr>
        </p:nvSpPr>
        <p:spPr>
          <a:noFill/>
        </p:spPr>
        <p:txBody>
          <a:bodyPr/>
          <a:lstStyle/>
          <a:p>
            <a:fld id="{7C998358-2CAE-4729-9C0B-121114050F12}" type="slidenum">
              <a:rPr lang="cs-CZ" smtClean="0"/>
              <a:pPr/>
              <a:t>27</a:t>
            </a:fld>
            <a:endParaRPr lang="cs-CZ" smtClean="0"/>
          </a:p>
        </p:txBody>
      </p:sp>
      <p:sp>
        <p:nvSpPr>
          <p:cNvPr id="24579" name="Rectangle 2"/>
          <p:cNvSpPr>
            <a:spLocks noGrp="1" noChangeArrowheads="1"/>
          </p:cNvSpPr>
          <p:nvPr>
            <p:ph type="title"/>
          </p:nvPr>
        </p:nvSpPr>
        <p:spPr>
          <a:xfrm>
            <a:off x="574675" y="304800"/>
            <a:ext cx="8569325" cy="1216025"/>
          </a:xfrm>
        </p:spPr>
        <p:txBody>
          <a:bodyPr/>
          <a:lstStyle/>
          <a:p>
            <a:pPr eaLnBrk="1" hangingPunct="1"/>
            <a:r>
              <a:rPr lang="cs-CZ" sz="3400" smtClean="0"/>
              <a:t>Pravidla přístupného webu</a:t>
            </a:r>
            <a:br>
              <a:rPr lang="cs-CZ" sz="3400" smtClean="0"/>
            </a:br>
            <a:r>
              <a:rPr lang="cs-CZ" sz="2400" smtClean="0"/>
              <a:t>Ovládání webových stránek musí být jasné a srozumitelné</a:t>
            </a:r>
            <a:endParaRPr lang="cs-CZ" sz="3400" smtClean="0"/>
          </a:p>
        </p:txBody>
      </p:sp>
      <p:sp>
        <p:nvSpPr>
          <p:cNvPr id="16388" name="Rectangle 3"/>
          <p:cNvSpPr>
            <a:spLocks noGrp="1" noChangeArrowheads="1"/>
          </p:cNvSpPr>
          <p:nvPr>
            <p:ph type="body" idx="1"/>
          </p:nvPr>
        </p:nvSpPr>
        <p:spPr>
          <a:xfrm>
            <a:off x="566738" y="1773238"/>
            <a:ext cx="8577262" cy="4392612"/>
          </a:xfrm>
        </p:spPr>
        <p:txBody>
          <a:bodyPr>
            <a:normAutofit fontScale="92500" lnSpcReduction="10000"/>
          </a:bodyPr>
          <a:lstStyle/>
          <a:p>
            <a:pPr marL="571500" indent="-571500" eaLnBrk="1" hangingPunct="1">
              <a:buFont typeface="Arial" charset="0"/>
              <a:buAutoNum type="arabicPeriod" startAt="18"/>
              <a:defRPr/>
            </a:pPr>
            <a:r>
              <a:rPr lang="cs-CZ" sz="1800" dirty="0" smtClean="0"/>
              <a:t>Navigace musí být srozumitelná a konzistentní a na všech webových stránkách orgánu veřejné správy obdobná. Od ostatního obsahu webové stránky musí být zřetelně oddělena (P)</a:t>
            </a:r>
          </a:p>
          <a:p>
            <a:pPr marL="966788" lvl="1" indent="-495300" eaLnBrk="1" hangingPunct="1">
              <a:defRPr/>
            </a:pPr>
            <a:r>
              <a:rPr lang="cs-CZ" sz="1400" dirty="0" smtClean="0"/>
              <a:t>navigační odkazy nesmí být příliš dlouhé, musí být srozumitelné a dobře vyjadřovat, kam vedou</a:t>
            </a:r>
          </a:p>
          <a:p>
            <a:pPr marL="966788" lvl="1" indent="-495300" eaLnBrk="1" hangingPunct="1">
              <a:defRPr/>
            </a:pPr>
            <a:r>
              <a:rPr lang="cs-CZ" sz="1400" dirty="0" smtClean="0"/>
              <a:t>navigační odkazy musí být sdruženy do samostatných bloků a nesmí se mísit s vlastním obsahem stránky</a:t>
            </a:r>
          </a:p>
          <a:p>
            <a:pPr marL="571500" indent="-571500" eaLnBrk="1" hangingPunct="1">
              <a:buFont typeface="Arial" charset="0"/>
              <a:buAutoNum type="arabicPeriod" startAt="18"/>
              <a:defRPr/>
            </a:pPr>
            <a:r>
              <a:rPr lang="cs-CZ" sz="1800" dirty="0" smtClean="0"/>
              <a:t>Každá webová stránka (kromě úvodní webové stránky) musí obsahovat odkaz na vyšší úroveň v hierarchii webových stránek a odkaz na úvodní webovou stránku (P)</a:t>
            </a:r>
          </a:p>
          <a:p>
            <a:pPr marL="571500" indent="-571500" eaLnBrk="1" hangingPunct="1">
              <a:lnSpc>
                <a:spcPct val="110000"/>
              </a:lnSpc>
              <a:buFont typeface="Arial" charset="0"/>
              <a:buAutoNum type="arabicPeriod" startAt="18"/>
              <a:defRPr/>
            </a:pPr>
            <a:r>
              <a:rPr lang="cs-CZ" sz="1800" dirty="0" smtClean="0"/>
              <a:t>Pokud se jedná o rozsáhlejší webové stránky, musí být kromě navigace k dispozici rovněž vyhledávání nebo odkaz na mapu webových stránek. Odkaz na mapu webových stránek nebo vyhledávací formulář musí být k dispozici na každé webové stránce. (PP)</a:t>
            </a:r>
          </a:p>
          <a:p>
            <a:pPr marL="966788" lvl="1" indent="-495300" eaLnBrk="1" hangingPunct="1">
              <a:defRPr/>
            </a:pPr>
            <a:r>
              <a:rPr lang="cs-CZ" sz="1400" dirty="0" smtClean="0"/>
              <a:t>odkaz na mapu webu nebo vyhledávací formulář musí být k dispozici na každé webové stránce na stejném místě</a:t>
            </a:r>
          </a:p>
          <a:p>
            <a:pPr marL="966788" lvl="1" indent="-495300" eaLnBrk="1" hangingPunct="1">
              <a:defRPr/>
            </a:pPr>
            <a:r>
              <a:rPr lang="cs-CZ" sz="1400" dirty="0" smtClean="0"/>
              <a:t>mapa stránek by měla obsahovat strukturovaný seznam všech stránek (nebo sekcí na stránkách) a to tak, jak jsou jednotlivé stránky, nebo sekce řazeny v hierarchii webu</a:t>
            </a:r>
          </a:p>
          <a:p>
            <a:pPr marL="966788" lvl="1" indent="-495300" eaLnBrk="1" hangingPunct="1">
              <a:defRPr/>
            </a:pPr>
            <a:r>
              <a:rPr lang="cs-CZ" sz="1400" dirty="0" smtClean="0"/>
              <a:t>výsledky vyhledávání by měly dobře popisovat a uvádět jednotlivé stránky, které jsou vyhledány</a:t>
            </a:r>
          </a:p>
        </p:txBody>
      </p:sp>
    </p:spTree>
  </p:cSld>
  <p:clrMapOvr>
    <a:masterClrMapping/>
  </p:clrMapOvr>
  <p:transition>
    <p:pu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Zástupný symbol pro číslo snímku 5"/>
          <p:cNvSpPr txBox="1">
            <a:spLocks noGrp="1"/>
          </p:cNvSpPr>
          <p:nvPr/>
        </p:nvSpPr>
        <p:spPr bwMode="auto">
          <a:xfrm>
            <a:off x="6553200" y="6245225"/>
            <a:ext cx="1981200" cy="476250"/>
          </a:xfrm>
          <a:prstGeom prst="rect">
            <a:avLst/>
          </a:prstGeom>
          <a:noFill/>
          <a:ln w="9525">
            <a:noFill/>
            <a:miter lim="800000"/>
            <a:headEnd/>
            <a:tailEnd/>
          </a:ln>
        </p:spPr>
        <p:txBody>
          <a:bodyPr/>
          <a:lstStyle/>
          <a:p>
            <a:pPr algn="r"/>
            <a:fld id="{877B4687-6024-43AD-AFC2-5DB2B25C79D2}" type="slidenum">
              <a:rPr lang="cs-CZ" sz="1200">
                <a:latin typeface="Verdana" pitchFamily="34" charset="0"/>
              </a:rPr>
              <a:pPr algn="r"/>
              <a:t>28</a:t>
            </a:fld>
            <a:endParaRPr lang="cs-CZ" sz="1200">
              <a:latin typeface="Verdana" pitchFamily="34" charset="0"/>
            </a:endParaRPr>
          </a:p>
        </p:txBody>
      </p:sp>
      <p:sp>
        <p:nvSpPr>
          <p:cNvPr id="24579" name="Rectangle 2"/>
          <p:cNvSpPr>
            <a:spLocks noGrp="1" noChangeArrowheads="1"/>
          </p:cNvSpPr>
          <p:nvPr>
            <p:ph type="title" idx="4294967295"/>
          </p:nvPr>
        </p:nvSpPr>
        <p:spPr>
          <a:xfrm>
            <a:off x="574675" y="304800"/>
            <a:ext cx="8569325" cy="1216025"/>
          </a:xfrm>
        </p:spPr>
        <p:txBody>
          <a:bodyPr/>
          <a:lstStyle/>
          <a:p>
            <a:pPr eaLnBrk="1" hangingPunct="1"/>
            <a:r>
              <a:rPr lang="cs-CZ" sz="3400" smtClean="0"/>
              <a:t>Pravidla přístupného webu</a:t>
            </a:r>
            <a:br>
              <a:rPr lang="cs-CZ" sz="3400" smtClean="0"/>
            </a:br>
            <a:r>
              <a:rPr lang="cs-CZ" sz="2400" smtClean="0"/>
              <a:t>Ovládání webových stránek musí být jasné a srozumitelné</a:t>
            </a:r>
            <a:endParaRPr lang="cs-CZ" sz="3400" smtClean="0"/>
          </a:p>
        </p:txBody>
      </p:sp>
      <p:sp>
        <p:nvSpPr>
          <p:cNvPr id="24580" name="Rectangle 3"/>
          <p:cNvSpPr>
            <a:spLocks noGrp="1" noChangeArrowheads="1"/>
          </p:cNvSpPr>
          <p:nvPr>
            <p:ph type="body" idx="4294967295"/>
          </p:nvPr>
        </p:nvSpPr>
        <p:spPr>
          <a:xfrm>
            <a:off x="566738" y="1773238"/>
            <a:ext cx="8577262" cy="4392612"/>
          </a:xfrm>
        </p:spPr>
        <p:txBody>
          <a:bodyPr/>
          <a:lstStyle/>
          <a:p>
            <a:pPr marL="571500" indent="-571500" eaLnBrk="1" hangingPunct="1">
              <a:buFont typeface="Arial" charset="0"/>
              <a:buAutoNum type="arabicPeriod" startAt="21"/>
            </a:pPr>
            <a:r>
              <a:rPr lang="cs-CZ" sz="1800" smtClean="0"/>
              <a:t>Každá webová stránka musí mít výstižný název odpovídající jejímu obsahu (P)</a:t>
            </a:r>
          </a:p>
          <a:p>
            <a:pPr marL="966788" lvl="1" indent="-495300" eaLnBrk="1" hangingPunct="1"/>
            <a:r>
              <a:rPr lang="cs-CZ" sz="1400" smtClean="0"/>
              <a:t>v názvu webové stránky musí být proto vždy uveden jak název celého webu, tak název konkrétní stránky</a:t>
            </a:r>
          </a:p>
          <a:p>
            <a:pPr marL="571500" indent="-571500" eaLnBrk="1" hangingPunct="1">
              <a:buFont typeface="Arial" charset="0"/>
              <a:buAutoNum type="arabicPeriod" startAt="21"/>
            </a:pPr>
            <a:r>
              <a:rPr lang="cs-CZ" sz="1800" smtClean="0"/>
              <a:t>Každý formulářový prvek musí mít popisek vystihující požadovaný obsah (P)</a:t>
            </a:r>
          </a:p>
          <a:p>
            <a:pPr marL="571500" indent="-571500" eaLnBrk="1" hangingPunct="1">
              <a:buFont typeface="Arial" charset="0"/>
              <a:buAutoNum type="arabicPeriod" startAt="21"/>
            </a:pPr>
            <a:r>
              <a:rPr lang="cs-CZ" sz="1800" smtClean="0"/>
              <a:t>Pokud uživatel učiní chybu při vyplňování webového formuláře, musí být k dispozici informace o tom, ve které položce je chyba. Pokud to charakter webového formuláře nevylučuje, musí být k dispozici rovněž informace, jak tuto chybu odstranit (PP)</a:t>
            </a:r>
          </a:p>
          <a:p>
            <a:pPr marL="966788" lvl="1" indent="-495300" eaLnBrk="1" hangingPunct="1"/>
            <a:r>
              <a:rPr lang="cs-CZ" sz="1400" smtClean="0"/>
              <a:t>informace o chybě musí být přehledně a srozumitelně zobrazena před formulářem (co nejblíže začátku stránky) a může být doplňkově k dispozici i u chybně vyplněných polí</a:t>
            </a:r>
          </a:p>
          <a:p>
            <a:pPr marL="966788" lvl="1" indent="-495300" eaLnBrk="1" hangingPunct="1"/>
            <a:r>
              <a:rPr lang="cs-CZ" sz="1400" smtClean="0"/>
              <a:t>je-li to možné, oznámení o chybě rovněž obsahuje informaci o tom, proč chyba vznikla a jakým způsobem ji opravit</a:t>
            </a:r>
          </a:p>
          <a:p>
            <a:pPr marL="966788" lvl="1" indent="-495300" eaLnBrk="1" hangingPunct="1"/>
            <a:r>
              <a:rPr lang="cs-CZ" sz="1400" smtClean="0"/>
              <a:t>uživateli se musí umožnit, aby ve své práci navázal na předchozí stav, tedy nikoliv aby daný úkon musel provádět od začátku (pokud se nejedná bezpečnostní úkon</a:t>
            </a:r>
            <a:r>
              <a:rPr lang="pl-PL" sz="1400" smtClean="0"/>
              <a:t>úkon, který by to znemožňoval</a:t>
            </a:r>
            <a:r>
              <a:rPr lang="cs-CZ" sz="1400" smtClean="0"/>
              <a:t>)</a:t>
            </a: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fade">
                                      <p:cBhvr>
                                        <p:cTn id="7" dur="500"/>
                                        <p:tgtEl>
                                          <p:spTgt spid="2457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580">
                                            <p:txEl>
                                              <p:pRg st="0" end="0"/>
                                            </p:txEl>
                                          </p:spTgt>
                                        </p:tgtEl>
                                        <p:attrNameLst>
                                          <p:attrName>style.visibility</p:attrName>
                                        </p:attrNameLst>
                                      </p:cBhvr>
                                      <p:to>
                                        <p:strVal val="visible"/>
                                      </p:to>
                                    </p:set>
                                    <p:animEffect transition="in" filter="fade">
                                      <p:cBhvr>
                                        <p:cTn id="10" dur="500"/>
                                        <p:tgtEl>
                                          <p:spTgt spid="24580">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580">
                                            <p:txEl>
                                              <p:pRg st="1" end="1"/>
                                            </p:txEl>
                                          </p:spTgt>
                                        </p:tgtEl>
                                        <p:attrNameLst>
                                          <p:attrName>style.visibility</p:attrName>
                                        </p:attrNameLst>
                                      </p:cBhvr>
                                      <p:to>
                                        <p:strVal val="visible"/>
                                      </p:to>
                                    </p:set>
                                    <p:animEffect transition="in" filter="fade">
                                      <p:cBhvr>
                                        <p:cTn id="13" dur="500"/>
                                        <p:tgtEl>
                                          <p:spTgt spid="24580">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4580">
                                            <p:txEl>
                                              <p:pRg st="2" end="2"/>
                                            </p:txEl>
                                          </p:spTgt>
                                        </p:tgtEl>
                                        <p:attrNameLst>
                                          <p:attrName>style.visibility</p:attrName>
                                        </p:attrNameLst>
                                      </p:cBhvr>
                                      <p:to>
                                        <p:strVal val="visible"/>
                                      </p:to>
                                    </p:set>
                                    <p:animEffect transition="in" filter="fade">
                                      <p:cBhvr>
                                        <p:cTn id="16" dur="500"/>
                                        <p:tgtEl>
                                          <p:spTgt spid="24580">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4580">
                                            <p:txEl>
                                              <p:pRg st="3" end="3"/>
                                            </p:txEl>
                                          </p:spTgt>
                                        </p:tgtEl>
                                        <p:attrNameLst>
                                          <p:attrName>style.visibility</p:attrName>
                                        </p:attrNameLst>
                                      </p:cBhvr>
                                      <p:to>
                                        <p:strVal val="visible"/>
                                      </p:to>
                                    </p:set>
                                    <p:animEffect transition="in" filter="fade">
                                      <p:cBhvr>
                                        <p:cTn id="19" dur="500"/>
                                        <p:tgtEl>
                                          <p:spTgt spid="24580">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4580">
                                            <p:txEl>
                                              <p:pRg st="4" end="4"/>
                                            </p:txEl>
                                          </p:spTgt>
                                        </p:tgtEl>
                                        <p:attrNameLst>
                                          <p:attrName>style.visibility</p:attrName>
                                        </p:attrNameLst>
                                      </p:cBhvr>
                                      <p:to>
                                        <p:strVal val="visible"/>
                                      </p:to>
                                    </p:set>
                                    <p:animEffect transition="in" filter="fade">
                                      <p:cBhvr>
                                        <p:cTn id="22" dur="500"/>
                                        <p:tgtEl>
                                          <p:spTgt spid="24580">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4580">
                                            <p:txEl>
                                              <p:pRg st="5" end="5"/>
                                            </p:txEl>
                                          </p:spTgt>
                                        </p:tgtEl>
                                        <p:attrNameLst>
                                          <p:attrName>style.visibility</p:attrName>
                                        </p:attrNameLst>
                                      </p:cBhvr>
                                      <p:to>
                                        <p:strVal val="visible"/>
                                      </p:to>
                                    </p:set>
                                    <p:animEffect transition="in" filter="fade">
                                      <p:cBhvr>
                                        <p:cTn id="25" dur="500"/>
                                        <p:tgtEl>
                                          <p:spTgt spid="24580">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4580">
                                            <p:txEl>
                                              <p:pRg st="6" end="6"/>
                                            </p:txEl>
                                          </p:spTgt>
                                        </p:tgtEl>
                                        <p:attrNameLst>
                                          <p:attrName>style.visibility</p:attrName>
                                        </p:attrNameLst>
                                      </p:cBhvr>
                                      <p:to>
                                        <p:strVal val="visible"/>
                                      </p:to>
                                    </p:set>
                                    <p:animEffect transition="in" filter="fade">
                                      <p:cBhvr>
                                        <p:cTn id="28" dur="500"/>
                                        <p:tgtEl>
                                          <p:spTgt spid="2458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p:bldP spid="24580"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Zástupný symbol pro číslo snímku 5"/>
          <p:cNvSpPr txBox="1">
            <a:spLocks noGrp="1"/>
          </p:cNvSpPr>
          <p:nvPr/>
        </p:nvSpPr>
        <p:spPr bwMode="auto">
          <a:xfrm>
            <a:off x="6553200" y="6245225"/>
            <a:ext cx="1981200" cy="476250"/>
          </a:xfrm>
          <a:prstGeom prst="rect">
            <a:avLst/>
          </a:prstGeom>
          <a:noFill/>
          <a:ln w="9525">
            <a:noFill/>
            <a:miter lim="800000"/>
            <a:headEnd/>
            <a:tailEnd/>
          </a:ln>
        </p:spPr>
        <p:txBody>
          <a:bodyPr/>
          <a:lstStyle/>
          <a:p>
            <a:pPr algn="r"/>
            <a:fld id="{50B81921-2719-4A96-BEC2-11E4798953DE}" type="slidenum">
              <a:rPr lang="cs-CZ" sz="1200">
                <a:latin typeface="Verdana" pitchFamily="34" charset="0"/>
              </a:rPr>
              <a:pPr algn="r"/>
              <a:t>29</a:t>
            </a:fld>
            <a:endParaRPr lang="cs-CZ" sz="1200">
              <a:latin typeface="Verdana" pitchFamily="34" charset="0"/>
            </a:endParaRPr>
          </a:p>
        </p:txBody>
      </p:sp>
      <p:sp>
        <p:nvSpPr>
          <p:cNvPr id="25603" name="Rectangle 2"/>
          <p:cNvSpPr>
            <a:spLocks noGrp="1" noChangeArrowheads="1"/>
          </p:cNvSpPr>
          <p:nvPr>
            <p:ph type="title" idx="4294967295"/>
          </p:nvPr>
        </p:nvSpPr>
        <p:spPr>
          <a:xfrm>
            <a:off x="574675" y="304800"/>
            <a:ext cx="8569325" cy="1216025"/>
          </a:xfrm>
        </p:spPr>
        <p:txBody>
          <a:bodyPr/>
          <a:lstStyle/>
          <a:p>
            <a:pPr eaLnBrk="1" hangingPunct="1"/>
            <a:r>
              <a:rPr lang="cs-CZ" sz="3400" smtClean="0"/>
              <a:t>Pravidla přístupného webu</a:t>
            </a:r>
            <a:br>
              <a:rPr lang="cs-CZ" sz="3400" smtClean="0"/>
            </a:br>
            <a:r>
              <a:rPr lang="cs-CZ" sz="2400" smtClean="0"/>
              <a:t>Ovládání webových stránek musí být jasné a srozumitelné</a:t>
            </a:r>
            <a:endParaRPr lang="cs-CZ" sz="3400" smtClean="0"/>
          </a:p>
        </p:txBody>
      </p:sp>
      <p:sp>
        <p:nvSpPr>
          <p:cNvPr id="25604" name="Rectangle 3"/>
          <p:cNvSpPr>
            <a:spLocks noGrp="1" noChangeArrowheads="1"/>
          </p:cNvSpPr>
          <p:nvPr>
            <p:ph type="body" idx="4294967295"/>
          </p:nvPr>
        </p:nvSpPr>
        <p:spPr>
          <a:xfrm>
            <a:off x="566738" y="1773238"/>
            <a:ext cx="8577262" cy="4392612"/>
          </a:xfrm>
        </p:spPr>
        <p:txBody>
          <a:bodyPr/>
          <a:lstStyle/>
          <a:p>
            <a:pPr marL="571500" indent="-571500" eaLnBrk="1" hangingPunct="1">
              <a:lnSpc>
                <a:spcPct val="120000"/>
              </a:lnSpc>
              <a:buFont typeface="Arial" charset="0"/>
              <a:buAutoNum type="arabicPeriod" startAt="24"/>
            </a:pPr>
            <a:r>
              <a:rPr lang="cs-CZ" sz="1800" smtClean="0"/>
              <a:t>Text odkazu nebo jeho přímo související text musí výstižně popisovat cíl odkazu. Jestliže odkaz vede na jiný typ souboru, než je webová stránka, musí být odkaz doplněn sdělením o typu, případně o velikosti tohoto souboru (P)</a:t>
            </a:r>
          </a:p>
          <a:p>
            <a:pPr marL="966788" lvl="1" indent="-495300" eaLnBrk="1" hangingPunct="1">
              <a:lnSpc>
                <a:spcPct val="120000"/>
              </a:lnSpc>
            </a:pPr>
            <a:r>
              <a:rPr lang="cs-CZ" sz="1500" smtClean="0"/>
              <a:t>pokud odkaz vede na jiný typ obsahu, než je webová stránka, tj. například na soubory ve formátu PDF, RTF, XLS, které se obvykle zobrazují v jiné aplikaci, než je internetový prohlížeč, je tato skutečnost z označení odkazu zřetelná</a:t>
            </a:r>
          </a:p>
          <a:p>
            <a:pPr marL="571500" indent="-571500" eaLnBrk="1" hangingPunct="1">
              <a:lnSpc>
                <a:spcPct val="120000"/>
              </a:lnSpc>
              <a:buFont typeface="Arial" charset="0"/>
              <a:buAutoNum type="arabicPeriod" startAt="24"/>
            </a:pPr>
            <a:r>
              <a:rPr lang="cs-CZ" sz="1800" smtClean="0"/>
              <a:t>Každý rám musí mít vhodné jméno či popis vyjadřující jeho smysl a funkčnost</a:t>
            </a:r>
            <a:r>
              <a:rPr lang="cs-CZ" sz="1900" smtClean="0"/>
              <a:t> </a:t>
            </a:r>
            <a:r>
              <a:rPr lang="cs-CZ" sz="1800" smtClean="0"/>
              <a:t>(P)</a:t>
            </a:r>
          </a:p>
          <a:p>
            <a:pPr marL="966788" lvl="1" indent="-495300" eaLnBrk="1" hangingPunct="1">
              <a:lnSpc>
                <a:spcPct val="120000"/>
              </a:lnSpc>
            </a:pPr>
            <a:r>
              <a:rPr lang="cs-CZ" sz="1400" smtClean="0"/>
              <a:t>některá zobrazovací či hlasová zařízení neumějí s rámci pracovat a prezentují je jednotlivě</a:t>
            </a:r>
          </a:p>
          <a:p>
            <a:pPr marL="966788" lvl="1" indent="-495300" eaLnBrk="1" hangingPunct="1">
              <a:lnSpc>
                <a:spcPct val="120000"/>
              </a:lnSpc>
            </a:pPr>
            <a:r>
              <a:rPr lang="cs-CZ" sz="1400" smtClean="0"/>
              <a:t>všechny rámce musí být pojmenovány tak, aby jejich název vystihoval smysl a funkčnost daného rámce, či objektu ve vloženém rámci</a:t>
            </a: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603"/>
                                        </p:tgtEl>
                                        <p:attrNameLst>
                                          <p:attrName>style.visibility</p:attrName>
                                        </p:attrNameLst>
                                      </p:cBhvr>
                                      <p:to>
                                        <p:strVal val="visible"/>
                                      </p:to>
                                    </p:set>
                                    <p:animEffect transition="in" filter="fade">
                                      <p:cBhvr>
                                        <p:cTn id="7" dur="500"/>
                                        <p:tgtEl>
                                          <p:spTgt spid="2560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604">
                                            <p:txEl>
                                              <p:pRg st="0" end="0"/>
                                            </p:txEl>
                                          </p:spTgt>
                                        </p:tgtEl>
                                        <p:attrNameLst>
                                          <p:attrName>style.visibility</p:attrName>
                                        </p:attrNameLst>
                                      </p:cBhvr>
                                      <p:to>
                                        <p:strVal val="visible"/>
                                      </p:to>
                                    </p:set>
                                    <p:animEffect transition="in" filter="fade">
                                      <p:cBhvr>
                                        <p:cTn id="10" dur="500"/>
                                        <p:tgtEl>
                                          <p:spTgt spid="25604">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604">
                                            <p:txEl>
                                              <p:pRg st="1" end="1"/>
                                            </p:txEl>
                                          </p:spTgt>
                                        </p:tgtEl>
                                        <p:attrNameLst>
                                          <p:attrName>style.visibility</p:attrName>
                                        </p:attrNameLst>
                                      </p:cBhvr>
                                      <p:to>
                                        <p:strVal val="visible"/>
                                      </p:to>
                                    </p:set>
                                    <p:animEffect transition="in" filter="fade">
                                      <p:cBhvr>
                                        <p:cTn id="13" dur="500"/>
                                        <p:tgtEl>
                                          <p:spTgt spid="25604">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5604">
                                            <p:txEl>
                                              <p:pRg st="2" end="2"/>
                                            </p:txEl>
                                          </p:spTgt>
                                        </p:tgtEl>
                                        <p:attrNameLst>
                                          <p:attrName>style.visibility</p:attrName>
                                        </p:attrNameLst>
                                      </p:cBhvr>
                                      <p:to>
                                        <p:strVal val="visible"/>
                                      </p:to>
                                    </p:set>
                                    <p:animEffect transition="in" filter="fade">
                                      <p:cBhvr>
                                        <p:cTn id="16" dur="500"/>
                                        <p:tgtEl>
                                          <p:spTgt spid="25604">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5604">
                                            <p:txEl>
                                              <p:pRg st="3" end="3"/>
                                            </p:txEl>
                                          </p:spTgt>
                                        </p:tgtEl>
                                        <p:attrNameLst>
                                          <p:attrName>style.visibility</p:attrName>
                                        </p:attrNameLst>
                                      </p:cBhvr>
                                      <p:to>
                                        <p:strVal val="visible"/>
                                      </p:to>
                                    </p:set>
                                    <p:animEffect transition="in" filter="fade">
                                      <p:cBhvr>
                                        <p:cTn id="19" dur="500"/>
                                        <p:tgtEl>
                                          <p:spTgt spid="25604">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5604">
                                            <p:txEl>
                                              <p:pRg st="4" end="4"/>
                                            </p:txEl>
                                          </p:spTgt>
                                        </p:tgtEl>
                                        <p:attrNameLst>
                                          <p:attrName>style.visibility</p:attrName>
                                        </p:attrNameLst>
                                      </p:cBhvr>
                                      <p:to>
                                        <p:strVal val="visible"/>
                                      </p:to>
                                    </p:set>
                                    <p:animEffect transition="in" filter="fade">
                                      <p:cBhvr>
                                        <p:cTn id="22" dur="500"/>
                                        <p:tgtEl>
                                          <p:spTgt spid="2560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p:bldP spid="2560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číslo snímku 5"/>
          <p:cNvSpPr>
            <a:spLocks noGrp="1"/>
          </p:cNvSpPr>
          <p:nvPr>
            <p:ph type="sldNum" sz="quarter" idx="12"/>
          </p:nvPr>
        </p:nvSpPr>
        <p:spPr>
          <a:noFill/>
        </p:spPr>
        <p:txBody>
          <a:bodyPr/>
          <a:lstStyle/>
          <a:p>
            <a:fld id="{A7C2FABA-2336-4049-9ECE-1881FD540A00}" type="slidenum">
              <a:rPr lang="cs-CZ" smtClean="0"/>
              <a:pPr/>
              <a:t>3</a:t>
            </a:fld>
            <a:endParaRPr lang="cs-CZ" smtClean="0"/>
          </a:p>
        </p:txBody>
      </p:sp>
      <p:sp>
        <p:nvSpPr>
          <p:cNvPr id="5123" name="Rectangle 2"/>
          <p:cNvSpPr>
            <a:spLocks noGrp="1" noChangeArrowheads="1"/>
          </p:cNvSpPr>
          <p:nvPr>
            <p:ph type="title"/>
          </p:nvPr>
        </p:nvSpPr>
        <p:spPr/>
        <p:txBody>
          <a:bodyPr/>
          <a:lstStyle/>
          <a:p>
            <a:pPr eaLnBrk="1" hangingPunct="1"/>
            <a:r>
              <a:rPr lang="cs-CZ" sz="3400" smtClean="0"/>
              <a:t>Portál veřejné správy </a:t>
            </a:r>
            <a:r>
              <a:rPr lang="cs-CZ" sz="1800" smtClean="0"/>
              <a:t>(</a:t>
            </a:r>
            <a:r>
              <a:rPr lang="pl-PL" sz="1800" smtClean="0"/>
              <a:t>podle § 6f zákona o ISVS)</a:t>
            </a:r>
            <a:endParaRPr lang="cs-CZ" sz="3400" smtClean="0"/>
          </a:p>
        </p:txBody>
      </p:sp>
      <p:graphicFrame>
        <p:nvGraphicFramePr>
          <p:cNvPr id="5" name="Diagram 4"/>
          <p:cNvGraphicFramePr/>
          <p:nvPr/>
        </p:nvGraphicFramePr>
        <p:xfrm>
          <a:off x="566738" y="1773238"/>
          <a:ext cx="8326437" cy="43926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pu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Zástupný symbol pro číslo snímku 5"/>
          <p:cNvSpPr txBox="1">
            <a:spLocks noGrp="1"/>
          </p:cNvSpPr>
          <p:nvPr/>
        </p:nvSpPr>
        <p:spPr bwMode="auto">
          <a:xfrm>
            <a:off x="6553200" y="6245225"/>
            <a:ext cx="1981200" cy="476250"/>
          </a:xfrm>
          <a:prstGeom prst="rect">
            <a:avLst/>
          </a:prstGeom>
          <a:noFill/>
          <a:ln w="9525">
            <a:noFill/>
            <a:miter lim="800000"/>
            <a:headEnd/>
            <a:tailEnd/>
          </a:ln>
        </p:spPr>
        <p:txBody>
          <a:bodyPr/>
          <a:lstStyle/>
          <a:p>
            <a:pPr algn="r"/>
            <a:fld id="{60B75196-BEFB-4BBA-9576-2C7554BD2107}" type="slidenum">
              <a:rPr lang="cs-CZ" sz="1200">
                <a:latin typeface="Verdana" pitchFamily="34" charset="0"/>
              </a:rPr>
              <a:pPr algn="r"/>
              <a:t>30</a:t>
            </a:fld>
            <a:endParaRPr lang="cs-CZ" sz="1200">
              <a:latin typeface="Verdana" pitchFamily="34" charset="0"/>
            </a:endParaRPr>
          </a:p>
        </p:txBody>
      </p:sp>
      <p:sp>
        <p:nvSpPr>
          <p:cNvPr id="26627" name="Rectangle 2"/>
          <p:cNvSpPr>
            <a:spLocks noGrp="1" noChangeArrowheads="1"/>
          </p:cNvSpPr>
          <p:nvPr>
            <p:ph type="title" idx="4294967295"/>
          </p:nvPr>
        </p:nvSpPr>
        <p:spPr>
          <a:xfrm>
            <a:off x="574675" y="304800"/>
            <a:ext cx="8569325" cy="1216025"/>
          </a:xfrm>
        </p:spPr>
        <p:txBody>
          <a:bodyPr/>
          <a:lstStyle/>
          <a:p>
            <a:pPr eaLnBrk="1" hangingPunct="1"/>
            <a:r>
              <a:rPr lang="cs-CZ" sz="3400" smtClean="0"/>
              <a:t>Pravidla přístupného webu</a:t>
            </a:r>
            <a:br>
              <a:rPr lang="cs-CZ" sz="3400" smtClean="0"/>
            </a:br>
            <a:r>
              <a:rPr lang="cs-CZ" sz="2400" smtClean="0"/>
              <a:t>Zdrojový kód musí být technicky způsobilý a strukturovaný</a:t>
            </a:r>
          </a:p>
        </p:txBody>
      </p:sp>
      <p:sp>
        <p:nvSpPr>
          <p:cNvPr id="48132" name="Rectangle 3"/>
          <p:cNvSpPr>
            <a:spLocks noGrp="1" noChangeArrowheads="1"/>
          </p:cNvSpPr>
          <p:nvPr>
            <p:ph type="body" idx="4294967295"/>
          </p:nvPr>
        </p:nvSpPr>
        <p:spPr>
          <a:xfrm>
            <a:off x="566738" y="1773238"/>
            <a:ext cx="8577262" cy="4392612"/>
          </a:xfrm>
        </p:spPr>
        <p:txBody>
          <a:bodyPr>
            <a:normAutofit fontScale="92500" lnSpcReduction="20000"/>
          </a:bodyPr>
          <a:lstStyle/>
          <a:p>
            <a:pPr marL="742950" indent="-742950" eaLnBrk="1" hangingPunct="1">
              <a:lnSpc>
                <a:spcPct val="120000"/>
              </a:lnSpc>
              <a:buFont typeface="+mj-lt"/>
              <a:buAutoNum type="arabicPeriod" startAt="26"/>
              <a:defRPr/>
            </a:pPr>
            <a:r>
              <a:rPr lang="cs-CZ" sz="2000" dirty="0" smtClean="0"/>
              <a:t>Sémantické značky, které jsou použity pro formátování obsahu, musí být použity ve zdrojovém kódu tak, aby odpovídaly významu obsahu (P)</a:t>
            </a:r>
          </a:p>
          <a:p>
            <a:pPr marL="966788" lvl="1" indent="-495300" eaLnBrk="1" hangingPunct="1">
              <a:lnSpc>
                <a:spcPct val="120000"/>
              </a:lnSpc>
              <a:defRPr/>
            </a:pPr>
            <a:r>
              <a:rPr lang="cs-CZ" sz="1800" dirty="0" smtClean="0"/>
              <a:t>sémantické značky jazyka XHTML se používají pro vyjádření významu daného prvku (nadpis, citace, zdůraznění atp.)</a:t>
            </a:r>
          </a:p>
          <a:p>
            <a:pPr marL="966788" lvl="1" indent="-495300" eaLnBrk="1" hangingPunct="1">
              <a:lnSpc>
                <a:spcPct val="120000"/>
              </a:lnSpc>
              <a:defRPr/>
            </a:pPr>
            <a:r>
              <a:rPr lang="cs-CZ" sz="1800" dirty="0" smtClean="0"/>
              <a:t>pomocná výstupní zařízení umějí tyto značky používat a význam takto označených prvků zprostředkovávají svým uživatelům.</a:t>
            </a:r>
          </a:p>
          <a:p>
            <a:pPr marL="571500" indent="-571500" eaLnBrk="1" hangingPunct="1">
              <a:lnSpc>
                <a:spcPct val="110000"/>
              </a:lnSpc>
              <a:buFont typeface="Arial" charset="0"/>
              <a:buAutoNum type="arabicPeriod" startAt="26"/>
              <a:defRPr/>
            </a:pPr>
            <a:r>
              <a:rPr lang="cs-CZ" sz="2000" dirty="0" smtClean="0"/>
              <a:t>Prvky značkovacího jazyka, které jsou párové, musí mít vždy uvedenu počáteční a koncovou značku. Značky musí být správně zanořeny a nesmí docházet k jejich křížení (P)</a:t>
            </a:r>
          </a:p>
          <a:p>
            <a:pPr marL="966788" lvl="1" indent="-495300" eaLnBrk="1" hangingPunct="1">
              <a:lnSpc>
                <a:spcPct val="120000"/>
              </a:lnSpc>
              <a:defRPr/>
            </a:pPr>
            <a:r>
              <a:rPr lang="cs-CZ" sz="1600" dirty="0" smtClean="0"/>
              <a:t>syntaktická správnost vůči zvolené specifikaci značkovacího jazyka je klíčová po správnou funkcionalitu výstupních zařízení, některá nemusí být k chybám v syntaxi značkovacího jazyka tolerantní</a:t>
            </a:r>
          </a:p>
          <a:p>
            <a:pPr marL="547688" indent="-514350" eaLnBrk="1" hangingPunct="1">
              <a:lnSpc>
                <a:spcPct val="120000"/>
              </a:lnSpc>
              <a:buFont typeface="+mj-lt"/>
              <a:buAutoNum type="arabicPeriod" startAt="28"/>
              <a:defRPr/>
            </a:pPr>
            <a:r>
              <a:rPr lang="cs-CZ" sz="2000" dirty="0" smtClean="0"/>
              <a:t>Ve zdrojovém kódu musí být určen hlavní jazyk obsahu webové stránky (P)</a:t>
            </a: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6627"/>
                                        </p:tgtEl>
                                        <p:attrNameLst>
                                          <p:attrName>style.visibility</p:attrName>
                                        </p:attrNameLst>
                                      </p:cBhvr>
                                      <p:to>
                                        <p:strVal val="visible"/>
                                      </p:to>
                                    </p:set>
                                    <p:animEffect transition="in" filter="fade">
                                      <p:cBhvr>
                                        <p:cTn id="7" dur="500"/>
                                        <p:tgtEl>
                                          <p:spTgt spid="2662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8132">
                                            <p:txEl>
                                              <p:pRg st="0" end="0"/>
                                            </p:txEl>
                                          </p:spTgt>
                                        </p:tgtEl>
                                        <p:attrNameLst>
                                          <p:attrName>style.visibility</p:attrName>
                                        </p:attrNameLst>
                                      </p:cBhvr>
                                      <p:to>
                                        <p:strVal val="visible"/>
                                      </p:to>
                                    </p:set>
                                    <p:animEffect transition="in" filter="fade">
                                      <p:cBhvr>
                                        <p:cTn id="10" dur="500"/>
                                        <p:tgtEl>
                                          <p:spTgt spid="48132">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8132">
                                            <p:txEl>
                                              <p:pRg st="1" end="1"/>
                                            </p:txEl>
                                          </p:spTgt>
                                        </p:tgtEl>
                                        <p:attrNameLst>
                                          <p:attrName>style.visibility</p:attrName>
                                        </p:attrNameLst>
                                      </p:cBhvr>
                                      <p:to>
                                        <p:strVal val="visible"/>
                                      </p:to>
                                    </p:set>
                                    <p:animEffect transition="in" filter="fade">
                                      <p:cBhvr>
                                        <p:cTn id="13" dur="500"/>
                                        <p:tgtEl>
                                          <p:spTgt spid="48132">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8132">
                                            <p:txEl>
                                              <p:pRg st="2" end="2"/>
                                            </p:txEl>
                                          </p:spTgt>
                                        </p:tgtEl>
                                        <p:attrNameLst>
                                          <p:attrName>style.visibility</p:attrName>
                                        </p:attrNameLst>
                                      </p:cBhvr>
                                      <p:to>
                                        <p:strVal val="visible"/>
                                      </p:to>
                                    </p:set>
                                    <p:animEffect transition="in" filter="fade">
                                      <p:cBhvr>
                                        <p:cTn id="16" dur="500"/>
                                        <p:tgtEl>
                                          <p:spTgt spid="48132">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8132">
                                            <p:txEl>
                                              <p:pRg st="3" end="3"/>
                                            </p:txEl>
                                          </p:spTgt>
                                        </p:tgtEl>
                                        <p:attrNameLst>
                                          <p:attrName>style.visibility</p:attrName>
                                        </p:attrNameLst>
                                      </p:cBhvr>
                                      <p:to>
                                        <p:strVal val="visible"/>
                                      </p:to>
                                    </p:set>
                                    <p:animEffect transition="in" filter="fade">
                                      <p:cBhvr>
                                        <p:cTn id="19" dur="500"/>
                                        <p:tgtEl>
                                          <p:spTgt spid="48132">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8132">
                                            <p:txEl>
                                              <p:pRg st="4" end="4"/>
                                            </p:txEl>
                                          </p:spTgt>
                                        </p:tgtEl>
                                        <p:attrNameLst>
                                          <p:attrName>style.visibility</p:attrName>
                                        </p:attrNameLst>
                                      </p:cBhvr>
                                      <p:to>
                                        <p:strVal val="visible"/>
                                      </p:to>
                                    </p:set>
                                    <p:animEffect transition="in" filter="fade">
                                      <p:cBhvr>
                                        <p:cTn id="22" dur="500"/>
                                        <p:tgtEl>
                                          <p:spTgt spid="48132">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8132">
                                            <p:txEl>
                                              <p:pRg st="5" end="5"/>
                                            </p:txEl>
                                          </p:spTgt>
                                        </p:tgtEl>
                                        <p:attrNameLst>
                                          <p:attrName>style.visibility</p:attrName>
                                        </p:attrNameLst>
                                      </p:cBhvr>
                                      <p:to>
                                        <p:strVal val="visible"/>
                                      </p:to>
                                    </p:set>
                                    <p:animEffect transition="in" filter="fade">
                                      <p:cBhvr>
                                        <p:cTn id="25" dur="500"/>
                                        <p:tgtEl>
                                          <p:spTgt spid="4813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48132"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Zástupný symbol pro číslo snímku 5"/>
          <p:cNvSpPr txBox="1">
            <a:spLocks noGrp="1"/>
          </p:cNvSpPr>
          <p:nvPr/>
        </p:nvSpPr>
        <p:spPr bwMode="auto">
          <a:xfrm>
            <a:off x="6553200" y="6245225"/>
            <a:ext cx="1981200" cy="476250"/>
          </a:xfrm>
          <a:prstGeom prst="rect">
            <a:avLst/>
          </a:prstGeom>
          <a:noFill/>
          <a:ln w="9525">
            <a:noFill/>
            <a:miter lim="800000"/>
            <a:headEnd/>
            <a:tailEnd/>
          </a:ln>
        </p:spPr>
        <p:txBody>
          <a:bodyPr/>
          <a:lstStyle/>
          <a:p>
            <a:pPr algn="r"/>
            <a:fld id="{2FA29B89-FBBC-419A-B92D-96F71D235B9A}" type="slidenum">
              <a:rPr lang="cs-CZ" sz="1200">
                <a:latin typeface="Verdana" pitchFamily="34" charset="0"/>
              </a:rPr>
              <a:pPr algn="r"/>
              <a:t>31</a:t>
            </a:fld>
            <a:endParaRPr lang="cs-CZ" sz="1200">
              <a:latin typeface="Verdana" pitchFamily="34" charset="0"/>
            </a:endParaRPr>
          </a:p>
        </p:txBody>
      </p:sp>
      <p:sp>
        <p:nvSpPr>
          <p:cNvPr id="27651" name="Rectangle 2"/>
          <p:cNvSpPr>
            <a:spLocks noGrp="1" noChangeArrowheads="1"/>
          </p:cNvSpPr>
          <p:nvPr>
            <p:ph type="title" idx="4294967295"/>
          </p:nvPr>
        </p:nvSpPr>
        <p:spPr>
          <a:xfrm>
            <a:off x="574675" y="304800"/>
            <a:ext cx="8569325" cy="1216025"/>
          </a:xfrm>
        </p:spPr>
        <p:txBody>
          <a:bodyPr/>
          <a:lstStyle/>
          <a:p>
            <a:pPr eaLnBrk="1" hangingPunct="1"/>
            <a:r>
              <a:rPr lang="cs-CZ" sz="3400" smtClean="0"/>
              <a:t>Pravidla přístupného webu</a:t>
            </a:r>
            <a:br>
              <a:rPr lang="cs-CZ" sz="3400" smtClean="0"/>
            </a:br>
            <a:r>
              <a:rPr lang="cs-CZ" sz="2400" smtClean="0"/>
              <a:t>Ovládání webových stránek musí být jasné a srozumitelné</a:t>
            </a:r>
            <a:endParaRPr lang="cs-CZ" sz="3400" smtClean="0"/>
          </a:p>
        </p:txBody>
      </p:sp>
      <p:sp>
        <p:nvSpPr>
          <p:cNvPr id="44036" name="Rectangle 3"/>
          <p:cNvSpPr>
            <a:spLocks noGrp="1" noChangeArrowheads="1"/>
          </p:cNvSpPr>
          <p:nvPr>
            <p:ph type="body" idx="4294967295"/>
          </p:nvPr>
        </p:nvSpPr>
        <p:spPr>
          <a:xfrm>
            <a:off x="566738" y="1773238"/>
            <a:ext cx="8577262" cy="4392612"/>
          </a:xfrm>
        </p:spPr>
        <p:txBody>
          <a:bodyPr>
            <a:normAutofit/>
          </a:bodyPr>
          <a:lstStyle/>
          <a:p>
            <a:pPr marL="571500" indent="-571500" eaLnBrk="1" hangingPunct="1">
              <a:lnSpc>
                <a:spcPct val="110000"/>
              </a:lnSpc>
              <a:buFont typeface="+mj-lt"/>
              <a:buAutoNum type="arabicPeriod" startAt="29"/>
              <a:defRPr/>
            </a:pPr>
            <a:r>
              <a:rPr lang="cs-CZ" sz="1800" dirty="0" smtClean="0"/>
              <a:t>Prvky tvořící nadpisy a seznamy musí být korektně vyznačeny ve zdrojovém kódu a musí být výstižné (P)</a:t>
            </a:r>
          </a:p>
          <a:p>
            <a:pPr marL="966788" lvl="1" indent="-495300" eaLnBrk="1" hangingPunct="1">
              <a:lnSpc>
                <a:spcPct val="110000"/>
              </a:lnSpc>
              <a:defRPr/>
            </a:pPr>
            <a:r>
              <a:rPr lang="cs-CZ" sz="1400" dirty="0" smtClean="0"/>
              <a:t>prostředcích </a:t>
            </a:r>
            <a:r>
              <a:rPr lang="cs-CZ" sz="1400" dirty="0" err="1" smtClean="0"/>
              <a:t>asistivních</a:t>
            </a:r>
            <a:r>
              <a:rPr lang="cs-CZ" sz="1400" dirty="0" smtClean="0"/>
              <a:t> technologií se používají specifické postupy, zpřístupňující uživateli strukturu nadpisů stránky umožňující snadný pohyb mezi nimi, proto musí být značkami označeny všechny prvky</a:t>
            </a:r>
          </a:p>
          <a:p>
            <a:pPr marL="571500" indent="-571500" eaLnBrk="1" hangingPunct="1">
              <a:lnSpc>
                <a:spcPct val="110000"/>
              </a:lnSpc>
              <a:buFont typeface="Arial" charset="0"/>
              <a:buAutoNum type="arabicPeriod" startAt="29"/>
              <a:defRPr/>
            </a:pPr>
            <a:r>
              <a:rPr lang="cs-CZ" sz="1800" dirty="0" smtClean="0"/>
              <a:t>Je-li tabulka použita pro zobrazení tabulkových dat, musí obsahovat značky pro záhlaví řádků nebo sloupců (P)</a:t>
            </a:r>
          </a:p>
          <a:p>
            <a:pPr marL="1009650" lvl="1" indent="-571500" eaLnBrk="1" hangingPunct="1">
              <a:lnSpc>
                <a:spcPct val="110000"/>
              </a:lnSpc>
              <a:defRPr/>
            </a:pPr>
            <a:r>
              <a:rPr lang="cs-CZ" sz="1400" dirty="0" smtClean="0"/>
              <a:t>alternativní výstupní zařízení se snaží prezentovat tabulky co nejpochopitelnější formou (např. nevidomým)</a:t>
            </a:r>
          </a:p>
          <a:p>
            <a:pPr marL="1009650" lvl="1" indent="-571500" eaLnBrk="1" hangingPunct="1">
              <a:lnSpc>
                <a:spcPct val="110000"/>
              </a:lnSpc>
              <a:defRPr/>
            </a:pPr>
            <a:r>
              <a:rPr lang="cs-CZ" sz="1400" dirty="0" smtClean="0"/>
              <a:t>tabulky musí obsahovat prvky vyznačující záhlaví řádků nebo sloupců před každým řádkem/sloupcem, popř. před každou buňkou tabulky.</a:t>
            </a:r>
          </a:p>
          <a:p>
            <a:pPr marL="571500" indent="-571500" eaLnBrk="1" hangingPunct="1">
              <a:lnSpc>
                <a:spcPct val="110000"/>
              </a:lnSpc>
              <a:buFont typeface="Arial" charset="0"/>
              <a:buAutoNum type="arabicPeriod" startAt="29"/>
              <a:defRPr/>
            </a:pPr>
            <a:r>
              <a:rPr lang="cs-CZ" sz="1800" dirty="0" smtClean="0"/>
              <a:t>Obsah všech tabulek musí dávat smysl čtený po řádcích zleva doprava (P)</a:t>
            </a:r>
          </a:p>
          <a:p>
            <a:pPr marL="966788" lvl="1" indent="-495300" eaLnBrk="1" hangingPunct="1">
              <a:lnSpc>
                <a:spcPct val="110000"/>
              </a:lnSpc>
              <a:defRPr/>
            </a:pPr>
            <a:r>
              <a:rPr lang="cs-CZ" sz="1400" dirty="0" smtClean="0"/>
              <a:t>pomocná výstupní zařízení obvykle prezentují obsah tabulek po řádcích, každý řádek pak po buňkách zleva doprava</a:t>
            </a:r>
          </a:p>
          <a:p>
            <a:pPr marL="966788" lvl="1" indent="-495300" eaLnBrk="1" hangingPunct="1">
              <a:lnSpc>
                <a:spcPct val="110000"/>
              </a:lnSpc>
              <a:defRPr/>
            </a:pPr>
            <a:r>
              <a:rPr lang="cs-CZ" sz="1400" dirty="0" smtClean="0"/>
              <a:t>obsah každé tabulky musí vždy dávat smysl, je-li čtený po řádcích</a:t>
            </a: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7651"/>
                                        </p:tgtEl>
                                        <p:attrNameLst>
                                          <p:attrName>style.visibility</p:attrName>
                                        </p:attrNameLst>
                                      </p:cBhvr>
                                      <p:to>
                                        <p:strVal val="visible"/>
                                      </p:to>
                                    </p:set>
                                    <p:animEffect transition="in" filter="fade">
                                      <p:cBhvr>
                                        <p:cTn id="7" dur="500"/>
                                        <p:tgtEl>
                                          <p:spTgt spid="2765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4036">
                                            <p:txEl>
                                              <p:pRg st="0" end="0"/>
                                            </p:txEl>
                                          </p:spTgt>
                                        </p:tgtEl>
                                        <p:attrNameLst>
                                          <p:attrName>style.visibility</p:attrName>
                                        </p:attrNameLst>
                                      </p:cBhvr>
                                      <p:to>
                                        <p:strVal val="visible"/>
                                      </p:to>
                                    </p:set>
                                    <p:animEffect transition="in" filter="fade">
                                      <p:cBhvr>
                                        <p:cTn id="10" dur="500"/>
                                        <p:tgtEl>
                                          <p:spTgt spid="44036">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4036">
                                            <p:txEl>
                                              <p:pRg st="1" end="1"/>
                                            </p:txEl>
                                          </p:spTgt>
                                        </p:tgtEl>
                                        <p:attrNameLst>
                                          <p:attrName>style.visibility</p:attrName>
                                        </p:attrNameLst>
                                      </p:cBhvr>
                                      <p:to>
                                        <p:strVal val="visible"/>
                                      </p:to>
                                    </p:set>
                                    <p:animEffect transition="in" filter="fade">
                                      <p:cBhvr>
                                        <p:cTn id="13" dur="500"/>
                                        <p:tgtEl>
                                          <p:spTgt spid="44036">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4036">
                                            <p:txEl>
                                              <p:pRg st="2" end="2"/>
                                            </p:txEl>
                                          </p:spTgt>
                                        </p:tgtEl>
                                        <p:attrNameLst>
                                          <p:attrName>style.visibility</p:attrName>
                                        </p:attrNameLst>
                                      </p:cBhvr>
                                      <p:to>
                                        <p:strVal val="visible"/>
                                      </p:to>
                                    </p:set>
                                    <p:animEffect transition="in" filter="fade">
                                      <p:cBhvr>
                                        <p:cTn id="16" dur="500"/>
                                        <p:tgtEl>
                                          <p:spTgt spid="44036">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4036">
                                            <p:txEl>
                                              <p:pRg st="3" end="3"/>
                                            </p:txEl>
                                          </p:spTgt>
                                        </p:tgtEl>
                                        <p:attrNameLst>
                                          <p:attrName>style.visibility</p:attrName>
                                        </p:attrNameLst>
                                      </p:cBhvr>
                                      <p:to>
                                        <p:strVal val="visible"/>
                                      </p:to>
                                    </p:set>
                                    <p:animEffect transition="in" filter="fade">
                                      <p:cBhvr>
                                        <p:cTn id="19" dur="500"/>
                                        <p:tgtEl>
                                          <p:spTgt spid="44036">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4036">
                                            <p:txEl>
                                              <p:pRg st="4" end="4"/>
                                            </p:txEl>
                                          </p:spTgt>
                                        </p:tgtEl>
                                        <p:attrNameLst>
                                          <p:attrName>style.visibility</p:attrName>
                                        </p:attrNameLst>
                                      </p:cBhvr>
                                      <p:to>
                                        <p:strVal val="visible"/>
                                      </p:to>
                                    </p:set>
                                    <p:animEffect transition="in" filter="fade">
                                      <p:cBhvr>
                                        <p:cTn id="22" dur="500"/>
                                        <p:tgtEl>
                                          <p:spTgt spid="44036">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4036">
                                            <p:txEl>
                                              <p:pRg st="5" end="5"/>
                                            </p:txEl>
                                          </p:spTgt>
                                        </p:tgtEl>
                                        <p:attrNameLst>
                                          <p:attrName>style.visibility</p:attrName>
                                        </p:attrNameLst>
                                      </p:cBhvr>
                                      <p:to>
                                        <p:strVal val="visible"/>
                                      </p:to>
                                    </p:set>
                                    <p:animEffect transition="in" filter="fade">
                                      <p:cBhvr>
                                        <p:cTn id="25" dur="500"/>
                                        <p:tgtEl>
                                          <p:spTgt spid="44036">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4036">
                                            <p:txEl>
                                              <p:pRg st="6" end="6"/>
                                            </p:txEl>
                                          </p:spTgt>
                                        </p:tgtEl>
                                        <p:attrNameLst>
                                          <p:attrName>style.visibility</p:attrName>
                                        </p:attrNameLst>
                                      </p:cBhvr>
                                      <p:to>
                                        <p:strVal val="visible"/>
                                      </p:to>
                                    </p:set>
                                    <p:animEffect transition="in" filter="fade">
                                      <p:cBhvr>
                                        <p:cTn id="28" dur="500"/>
                                        <p:tgtEl>
                                          <p:spTgt spid="44036">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4036">
                                            <p:txEl>
                                              <p:pRg st="7" end="7"/>
                                            </p:txEl>
                                          </p:spTgt>
                                        </p:tgtEl>
                                        <p:attrNameLst>
                                          <p:attrName>style.visibility</p:attrName>
                                        </p:attrNameLst>
                                      </p:cBhvr>
                                      <p:to>
                                        <p:strVal val="visible"/>
                                      </p:to>
                                    </p:set>
                                    <p:animEffect transition="in" filter="fade">
                                      <p:cBhvr>
                                        <p:cTn id="31" dur="500"/>
                                        <p:tgtEl>
                                          <p:spTgt spid="4403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p:bldP spid="44036"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Zástupný symbol pro číslo snímku 5"/>
          <p:cNvSpPr txBox="1">
            <a:spLocks noGrp="1"/>
          </p:cNvSpPr>
          <p:nvPr/>
        </p:nvSpPr>
        <p:spPr bwMode="auto">
          <a:xfrm>
            <a:off x="6553200" y="6245225"/>
            <a:ext cx="1981200" cy="476250"/>
          </a:xfrm>
          <a:prstGeom prst="rect">
            <a:avLst/>
          </a:prstGeom>
          <a:noFill/>
          <a:ln w="9525">
            <a:noFill/>
            <a:miter lim="800000"/>
            <a:headEnd/>
            <a:tailEnd/>
          </a:ln>
        </p:spPr>
        <p:txBody>
          <a:bodyPr/>
          <a:lstStyle/>
          <a:p>
            <a:pPr algn="r"/>
            <a:fld id="{EAB6DCF6-423B-4A44-BCD2-6C4B18C4D116}" type="slidenum">
              <a:rPr lang="cs-CZ" sz="1200">
                <a:latin typeface="Verdana" pitchFamily="34" charset="0"/>
              </a:rPr>
              <a:pPr algn="r"/>
              <a:t>32</a:t>
            </a:fld>
            <a:endParaRPr lang="cs-CZ" sz="1200">
              <a:latin typeface="Verdana" pitchFamily="34" charset="0"/>
            </a:endParaRPr>
          </a:p>
        </p:txBody>
      </p:sp>
      <p:sp>
        <p:nvSpPr>
          <p:cNvPr id="28675" name="Rectangle 2"/>
          <p:cNvSpPr>
            <a:spLocks noGrp="1" noChangeArrowheads="1"/>
          </p:cNvSpPr>
          <p:nvPr>
            <p:ph type="title" idx="4294967295"/>
          </p:nvPr>
        </p:nvSpPr>
        <p:spPr>
          <a:xfrm>
            <a:off x="574675" y="304800"/>
            <a:ext cx="8569325" cy="1216025"/>
          </a:xfrm>
        </p:spPr>
        <p:txBody>
          <a:bodyPr/>
          <a:lstStyle/>
          <a:p>
            <a:pPr eaLnBrk="1" hangingPunct="1"/>
            <a:r>
              <a:rPr lang="cs-CZ" sz="3400" smtClean="0"/>
              <a:t>Pravidla přístupného webu</a:t>
            </a:r>
            <a:br>
              <a:rPr lang="cs-CZ" sz="3400" smtClean="0"/>
            </a:br>
            <a:r>
              <a:rPr lang="cs-CZ" sz="2400" smtClean="0"/>
              <a:t>Prohlášení o přístupnosti webových stránek</a:t>
            </a:r>
            <a:endParaRPr lang="cs-CZ" sz="3400" smtClean="0"/>
          </a:p>
        </p:txBody>
      </p:sp>
      <p:sp>
        <p:nvSpPr>
          <p:cNvPr id="44036" name="Rectangle 3"/>
          <p:cNvSpPr>
            <a:spLocks noGrp="1" noChangeArrowheads="1"/>
          </p:cNvSpPr>
          <p:nvPr>
            <p:ph type="body" idx="4294967295"/>
          </p:nvPr>
        </p:nvSpPr>
        <p:spPr>
          <a:xfrm>
            <a:off x="566738" y="1773238"/>
            <a:ext cx="8577262" cy="4392612"/>
          </a:xfrm>
        </p:spPr>
        <p:txBody>
          <a:bodyPr>
            <a:normAutofit/>
          </a:bodyPr>
          <a:lstStyle/>
          <a:p>
            <a:pPr marL="571500" indent="-571500" eaLnBrk="1" hangingPunct="1">
              <a:lnSpc>
                <a:spcPct val="110000"/>
              </a:lnSpc>
              <a:buFont typeface="+mj-lt"/>
              <a:buAutoNum type="arabicPeriod" startAt="32"/>
              <a:defRPr/>
            </a:pPr>
            <a:r>
              <a:rPr lang="cs-CZ" sz="1800" dirty="0" smtClean="0"/>
              <a:t>Každá webová stránka musí vždy obsahovat prohlášení o tom, že forma uveřejnění informací je v souladu s touto vyhláškou (prohlášení o přístupnosti) nebo odkaz na toto prohlášení (P)</a:t>
            </a:r>
          </a:p>
          <a:p>
            <a:pPr marL="966788" lvl="1" indent="-495300" eaLnBrk="1" hangingPunct="1">
              <a:lnSpc>
                <a:spcPct val="110000"/>
              </a:lnSpc>
              <a:defRPr/>
            </a:pPr>
            <a:r>
              <a:rPr lang="cs-CZ" sz="1400" dirty="0" smtClean="0"/>
              <a:t>orgán také v prohlášení přístupnosti sdělí, jakým způsobem budou informace, které nejsou na webových stránkách přístupné, sděleny tazateli jinou formou</a:t>
            </a:r>
          </a:p>
          <a:p>
            <a:pPr marL="571500" indent="-571500" eaLnBrk="1" hangingPunct="1">
              <a:lnSpc>
                <a:spcPct val="110000"/>
              </a:lnSpc>
              <a:buFont typeface="Arial" charset="0"/>
              <a:buAutoNum type="arabicPeriod" startAt="32"/>
              <a:defRPr/>
            </a:pPr>
            <a:r>
              <a:rPr lang="cs-CZ" sz="1800" dirty="0" smtClean="0"/>
              <a:t>Pokud orgán veřejné správy některá z podmíněně povinných pravidel uvedených pod čísly položek 3, 9, 14, 15, 17, 20 a 23 v souladu s uvedenou podmínkou neuplatní, musí uveřejnit tuto informaci v prohlášení o přístupnosti, a to jejich číselným výčtem, včetně příslušného odůvodnění (PP)</a:t>
            </a:r>
          </a:p>
          <a:p>
            <a:pPr marL="1009650" lvl="1" indent="-571500" eaLnBrk="1" hangingPunct="1">
              <a:lnSpc>
                <a:spcPct val="110000"/>
              </a:lnSpc>
              <a:defRPr/>
            </a:pPr>
            <a:r>
              <a:rPr lang="cs-CZ" sz="1400" dirty="0" smtClean="0"/>
              <a:t>pravidla 3, 9, 14, 15, 17, 20 a 23 mají jsou podmíněně povinná</a:t>
            </a:r>
          </a:p>
          <a:p>
            <a:pPr marL="1009650" lvl="1" indent="-571500" eaLnBrk="1" hangingPunct="1">
              <a:lnSpc>
                <a:spcPct val="110000"/>
              </a:lnSpc>
              <a:defRPr/>
            </a:pPr>
            <a:r>
              <a:rPr lang="cs-CZ" sz="1400" dirty="0" smtClean="0"/>
              <a:t>neuplatnění konkrétního pravidla musí být v prohlášení o přístupnosti odůvodněna tak, aby bylo jednoznačně patrné, že se podmínka uvedená v pravidle vztahuje či nevztahuje na orgán</a:t>
            </a: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675"/>
                                        </p:tgtEl>
                                        <p:attrNameLst>
                                          <p:attrName>style.visibility</p:attrName>
                                        </p:attrNameLst>
                                      </p:cBhvr>
                                      <p:to>
                                        <p:strVal val="visible"/>
                                      </p:to>
                                    </p:set>
                                    <p:animEffect transition="in" filter="fade">
                                      <p:cBhvr>
                                        <p:cTn id="7" dur="500"/>
                                        <p:tgtEl>
                                          <p:spTgt spid="2867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4036">
                                            <p:txEl>
                                              <p:pRg st="0" end="0"/>
                                            </p:txEl>
                                          </p:spTgt>
                                        </p:tgtEl>
                                        <p:attrNameLst>
                                          <p:attrName>style.visibility</p:attrName>
                                        </p:attrNameLst>
                                      </p:cBhvr>
                                      <p:to>
                                        <p:strVal val="visible"/>
                                      </p:to>
                                    </p:set>
                                    <p:animEffect transition="in" filter="fade">
                                      <p:cBhvr>
                                        <p:cTn id="10" dur="500"/>
                                        <p:tgtEl>
                                          <p:spTgt spid="44036">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4036">
                                            <p:txEl>
                                              <p:pRg st="1" end="1"/>
                                            </p:txEl>
                                          </p:spTgt>
                                        </p:tgtEl>
                                        <p:attrNameLst>
                                          <p:attrName>style.visibility</p:attrName>
                                        </p:attrNameLst>
                                      </p:cBhvr>
                                      <p:to>
                                        <p:strVal val="visible"/>
                                      </p:to>
                                    </p:set>
                                    <p:animEffect transition="in" filter="fade">
                                      <p:cBhvr>
                                        <p:cTn id="13" dur="500"/>
                                        <p:tgtEl>
                                          <p:spTgt spid="44036">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4036">
                                            <p:txEl>
                                              <p:pRg st="2" end="2"/>
                                            </p:txEl>
                                          </p:spTgt>
                                        </p:tgtEl>
                                        <p:attrNameLst>
                                          <p:attrName>style.visibility</p:attrName>
                                        </p:attrNameLst>
                                      </p:cBhvr>
                                      <p:to>
                                        <p:strVal val="visible"/>
                                      </p:to>
                                    </p:set>
                                    <p:animEffect transition="in" filter="fade">
                                      <p:cBhvr>
                                        <p:cTn id="16" dur="500"/>
                                        <p:tgtEl>
                                          <p:spTgt spid="44036">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4036">
                                            <p:txEl>
                                              <p:pRg st="3" end="3"/>
                                            </p:txEl>
                                          </p:spTgt>
                                        </p:tgtEl>
                                        <p:attrNameLst>
                                          <p:attrName>style.visibility</p:attrName>
                                        </p:attrNameLst>
                                      </p:cBhvr>
                                      <p:to>
                                        <p:strVal val="visible"/>
                                      </p:to>
                                    </p:set>
                                    <p:animEffect transition="in" filter="fade">
                                      <p:cBhvr>
                                        <p:cTn id="19" dur="500"/>
                                        <p:tgtEl>
                                          <p:spTgt spid="44036">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4036">
                                            <p:txEl>
                                              <p:pRg st="4" end="4"/>
                                            </p:txEl>
                                          </p:spTgt>
                                        </p:tgtEl>
                                        <p:attrNameLst>
                                          <p:attrName>style.visibility</p:attrName>
                                        </p:attrNameLst>
                                      </p:cBhvr>
                                      <p:to>
                                        <p:strVal val="visible"/>
                                      </p:to>
                                    </p:set>
                                    <p:animEffect transition="in" filter="fade">
                                      <p:cBhvr>
                                        <p:cTn id="22" dur="500"/>
                                        <p:tgtEl>
                                          <p:spTgt spid="4403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p:bldP spid="4403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číslo snímku 5"/>
          <p:cNvSpPr>
            <a:spLocks noGrp="1"/>
          </p:cNvSpPr>
          <p:nvPr>
            <p:ph type="sldNum" sz="quarter" idx="12"/>
          </p:nvPr>
        </p:nvSpPr>
        <p:spPr>
          <a:noFill/>
        </p:spPr>
        <p:txBody>
          <a:bodyPr/>
          <a:lstStyle/>
          <a:p>
            <a:fld id="{0BBDC8E8-0373-451E-8434-94C232D9000D}" type="slidenum">
              <a:rPr lang="cs-CZ" smtClean="0"/>
              <a:pPr/>
              <a:t>33</a:t>
            </a:fld>
            <a:endParaRPr lang="cs-CZ" smtClean="0"/>
          </a:p>
        </p:txBody>
      </p:sp>
      <p:sp>
        <p:nvSpPr>
          <p:cNvPr id="12291" name="Rectangle 2"/>
          <p:cNvSpPr>
            <a:spLocks noGrp="1" noChangeArrowheads="1"/>
          </p:cNvSpPr>
          <p:nvPr>
            <p:ph type="title"/>
          </p:nvPr>
        </p:nvSpPr>
        <p:spPr/>
        <p:txBody>
          <a:bodyPr/>
          <a:lstStyle/>
          <a:p>
            <a:pPr eaLnBrk="1" hangingPunct="1"/>
            <a:r>
              <a:rPr lang="cs-CZ" sz="3400" smtClean="0"/>
              <a:t>Sedmero k přístupným dokumentům</a:t>
            </a:r>
          </a:p>
        </p:txBody>
      </p:sp>
      <p:sp>
        <p:nvSpPr>
          <p:cNvPr id="5124" name="Rectangle 3"/>
          <p:cNvSpPr>
            <a:spLocks noGrp="1" noChangeArrowheads="1"/>
          </p:cNvSpPr>
          <p:nvPr>
            <p:ph type="body" idx="1"/>
          </p:nvPr>
        </p:nvSpPr>
        <p:spPr>
          <a:xfrm>
            <a:off x="566738" y="1989138"/>
            <a:ext cx="8326437" cy="4103687"/>
          </a:xfrm>
        </p:spPr>
        <p:txBody>
          <a:bodyPr>
            <a:normAutofit fontScale="55000" lnSpcReduction="20000"/>
          </a:bodyPr>
          <a:lstStyle/>
          <a:p>
            <a:pPr eaLnBrk="1" hangingPunct="1">
              <a:lnSpc>
                <a:spcPct val="120000"/>
              </a:lnSpc>
              <a:defRPr/>
            </a:pPr>
            <a:r>
              <a:rPr lang="cs-CZ" sz="2800" dirty="0" smtClean="0"/>
              <a:t>dokument obsahuje textovou vrstvu</a:t>
            </a:r>
          </a:p>
          <a:p>
            <a:pPr lvl="1" eaLnBrk="1" hangingPunct="1">
              <a:lnSpc>
                <a:spcPct val="120000"/>
              </a:lnSpc>
              <a:defRPr/>
            </a:pPr>
            <a:r>
              <a:rPr lang="cs-CZ" sz="2400" dirty="0" smtClean="0"/>
              <a:t>textově prezentované informace jsou obsaženy v podkladové textové vrstvě dle specifikací formátu dokumentu</a:t>
            </a:r>
          </a:p>
          <a:p>
            <a:pPr lvl="1" eaLnBrk="1" hangingPunct="1">
              <a:lnSpc>
                <a:spcPct val="120000"/>
              </a:lnSpc>
              <a:defRPr/>
            </a:pPr>
            <a:r>
              <a:rPr lang="cs-CZ" sz="2400" dirty="0" smtClean="0"/>
              <a:t>tato vrstva textových informací dává jednoznačný obsah dokumentu a lze ji prezentovat a zpracovávat běžnými </a:t>
            </a:r>
            <a:r>
              <a:rPr lang="cs-CZ" sz="2400" dirty="0" err="1" smtClean="0"/>
              <a:t>asistivními</a:t>
            </a:r>
            <a:r>
              <a:rPr lang="cs-CZ" sz="2400" dirty="0" smtClean="0"/>
              <a:t> technologiemi</a:t>
            </a:r>
          </a:p>
          <a:p>
            <a:pPr eaLnBrk="1" hangingPunct="1">
              <a:lnSpc>
                <a:spcPct val="120000"/>
              </a:lnSpc>
              <a:defRPr/>
            </a:pPr>
            <a:r>
              <a:rPr lang="cs-CZ" sz="2800" dirty="0" smtClean="0"/>
              <a:t>dokument je správně strukturovaný</a:t>
            </a:r>
          </a:p>
          <a:p>
            <a:pPr lvl="1" eaLnBrk="1" hangingPunct="1">
              <a:lnSpc>
                <a:spcPct val="120000"/>
              </a:lnSpc>
              <a:defRPr/>
            </a:pPr>
            <a:r>
              <a:rPr lang="cs-CZ" sz="2400" dirty="0" smtClean="0"/>
              <a:t>má jasnou strukturu (nadpisy, důležité informace, odkazy, struktura textu ve významu)</a:t>
            </a:r>
          </a:p>
          <a:p>
            <a:pPr lvl="1" eaLnBrk="1" hangingPunct="1">
              <a:lnSpc>
                <a:spcPct val="120000"/>
              </a:lnSpc>
              <a:defRPr/>
            </a:pPr>
            <a:r>
              <a:rPr lang="cs-CZ" sz="2400" dirty="0" smtClean="0"/>
              <a:t>tato struktura musí být zřejmá a musí ji být schopné reprodukovat také </a:t>
            </a:r>
            <a:r>
              <a:rPr lang="cs-CZ" sz="2400" dirty="0" err="1" smtClean="0"/>
              <a:t>asistivní</a:t>
            </a:r>
            <a:r>
              <a:rPr lang="cs-CZ" sz="2400" dirty="0" smtClean="0"/>
              <a:t> technologie</a:t>
            </a:r>
          </a:p>
          <a:p>
            <a:pPr lvl="1" eaLnBrk="1" hangingPunct="1">
              <a:lnSpc>
                <a:spcPct val="120000"/>
              </a:lnSpc>
              <a:defRPr/>
            </a:pPr>
            <a:r>
              <a:rPr lang="cs-CZ" sz="2400" dirty="0" smtClean="0"/>
              <a:t>nadpisy dokumentu a další části textu s určitým strukturálním významem jsou řádně technicky označeny</a:t>
            </a:r>
          </a:p>
          <a:p>
            <a:pPr eaLnBrk="1" hangingPunct="1">
              <a:lnSpc>
                <a:spcPct val="120000"/>
              </a:lnSpc>
              <a:defRPr/>
            </a:pPr>
            <a:r>
              <a:rPr lang="cs-CZ" sz="2800" dirty="0" smtClean="0"/>
              <a:t>dokument je </a:t>
            </a:r>
            <a:r>
              <a:rPr lang="cs-CZ" sz="2800" dirty="0" err="1" smtClean="0"/>
              <a:t>tagovaný</a:t>
            </a:r>
            <a:endParaRPr lang="cs-CZ" sz="2800" dirty="0" smtClean="0"/>
          </a:p>
          <a:p>
            <a:pPr lvl="1" eaLnBrk="1" hangingPunct="1">
              <a:lnSpc>
                <a:spcPct val="120000"/>
              </a:lnSpc>
              <a:defRPr/>
            </a:pPr>
            <a:r>
              <a:rPr lang="cs-CZ" sz="2400" dirty="0" smtClean="0"/>
              <a:t>v textových částech jsou správně nastaveny </a:t>
            </a:r>
            <a:r>
              <a:rPr lang="cs-CZ" sz="2400" dirty="0" err="1" smtClean="0"/>
              <a:t>tagy</a:t>
            </a:r>
            <a:r>
              <a:rPr lang="cs-CZ" sz="2400" dirty="0" smtClean="0"/>
              <a:t> (značky uvádějící správnou interpretaci textové části ve struktuře dokumentu, nebo popisující jiný, než textový objekt)</a:t>
            </a:r>
          </a:p>
          <a:p>
            <a:pPr lvl="1" eaLnBrk="1" hangingPunct="1">
              <a:lnSpc>
                <a:spcPct val="120000"/>
              </a:lnSpc>
              <a:defRPr/>
            </a:pPr>
            <a:r>
              <a:rPr lang="cs-CZ" sz="2400" dirty="0" err="1" smtClean="0"/>
              <a:t>tagy</a:t>
            </a:r>
            <a:r>
              <a:rPr lang="cs-CZ" sz="2400" dirty="0" smtClean="0"/>
              <a:t>:</a:t>
            </a:r>
          </a:p>
          <a:p>
            <a:pPr lvl="2" eaLnBrk="1" hangingPunct="1">
              <a:lnSpc>
                <a:spcPct val="120000"/>
              </a:lnSpc>
              <a:defRPr/>
            </a:pPr>
            <a:r>
              <a:rPr lang="cs-CZ" sz="2100" dirty="0" smtClean="0"/>
              <a:t>musí být buď již součástí dokumentu nebo</a:t>
            </a:r>
          </a:p>
          <a:p>
            <a:pPr lvl="2" eaLnBrk="1" hangingPunct="1">
              <a:lnSpc>
                <a:spcPct val="120000"/>
              </a:lnSpc>
              <a:defRPr/>
            </a:pPr>
            <a:r>
              <a:rPr lang="cs-CZ" sz="2100" dirty="0" smtClean="0"/>
              <a:t>musí být k dispozici struktura, ze které se dají sestavit</a:t>
            </a:r>
            <a:endParaRPr lang="cs-CZ" sz="2800" dirty="0" smtClean="0"/>
          </a:p>
        </p:txBody>
      </p:sp>
    </p:spTree>
  </p:cSld>
  <p:clrMapOvr>
    <a:masterClrMapping/>
  </p:clrMapOvr>
  <p:transition>
    <p:push/>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číslo snímku 5"/>
          <p:cNvSpPr>
            <a:spLocks noGrp="1"/>
          </p:cNvSpPr>
          <p:nvPr>
            <p:ph type="sldNum" sz="quarter" idx="12"/>
          </p:nvPr>
        </p:nvSpPr>
        <p:spPr>
          <a:noFill/>
        </p:spPr>
        <p:txBody>
          <a:bodyPr/>
          <a:lstStyle/>
          <a:p>
            <a:fld id="{B21012E7-DB94-4924-B646-AD13FC5E3BA6}" type="slidenum">
              <a:rPr lang="cs-CZ" smtClean="0"/>
              <a:pPr/>
              <a:t>34</a:t>
            </a:fld>
            <a:endParaRPr lang="cs-CZ" smtClean="0"/>
          </a:p>
        </p:txBody>
      </p:sp>
      <p:sp>
        <p:nvSpPr>
          <p:cNvPr id="13315" name="Rectangle 2"/>
          <p:cNvSpPr>
            <a:spLocks noGrp="1" noChangeArrowheads="1"/>
          </p:cNvSpPr>
          <p:nvPr>
            <p:ph type="title"/>
          </p:nvPr>
        </p:nvSpPr>
        <p:spPr/>
        <p:txBody>
          <a:bodyPr/>
          <a:lstStyle/>
          <a:p>
            <a:pPr eaLnBrk="1" hangingPunct="1"/>
            <a:r>
              <a:rPr lang="cs-CZ" sz="3400" smtClean="0"/>
              <a:t>Sedmero k přístupným dokumentům</a:t>
            </a:r>
          </a:p>
        </p:txBody>
      </p:sp>
      <p:sp>
        <p:nvSpPr>
          <p:cNvPr id="5124" name="Rectangle 3"/>
          <p:cNvSpPr>
            <a:spLocks noGrp="1" noChangeArrowheads="1"/>
          </p:cNvSpPr>
          <p:nvPr>
            <p:ph type="body" idx="1"/>
          </p:nvPr>
        </p:nvSpPr>
        <p:spPr>
          <a:xfrm>
            <a:off x="566738" y="1773238"/>
            <a:ext cx="8577262" cy="4319587"/>
          </a:xfrm>
        </p:spPr>
        <p:txBody>
          <a:bodyPr>
            <a:normAutofit fontScale="55000" lnSpcReduction="20000"/>
          </a:bodyPr>
          <a:lstStyle/>
          <a:p>
            <a:pPr eaLnBrk="1" hangingPunct="1">
              <a:lnSpc>
                <a:spcPct val="120000"/>
              </a:lnSpc>
              <a:defRPr/>
            </a:pPr>
            <a:r>
              <a:rPr lang="cs-CZ" sz="2800" dirty="0" smtClean="0"/>
              <a:t>dokument má základní </a:t>
            </a:r>
            <a:r>
              <a:rPr lang="cs-CZ" sz="2800" dirty="0" err="1" smtClean="0"/>
              <a:t>metadata</a:t>
            </a:r>
            <a:endParaRPr lang="cs-CZ" sz="2800" dirty="0" smtClean="0"/>
          </a:p>
          <a:p>
            <a:pPr lvl="1" eaLnBrk="1" hangingPunct="1">
              <a:lnSpc>
                <a:spcPct val="120000"/>
              </a:lnSpc>
              <a:defRPr/>
            </a:pPr>
            <a:r>
              <a:rPr lang="cs-CZ" sz="2400" dirty="0" smtClean="0"/>
              <a:t>musejí být základní popisné informace a to přímo jeho součástí</a:t>
            </a:r>
          </a:p>
          <a:p>
            <a:pPr lvl="1" eaLnBrk="1" hangingPunct="1">
              <a:lnSpc>
                <a:spcPct val="120000"/>
              </a:lnSpc>
              <a:defRPr/>
            </a:pPr>
            <a:r>
              <a:rPr lang="cs-CZ" sz="2400" dirty="0" smtClean="0"/>
              <a:t>musí být správně vyplněna popisná </a:t>
            </a:r>
            <a:r>
              <a:rPr lang="cs-CZ" sz="2400" dirty="0" err="1" smtClean="0"/>
              <a:t>metadata</a:t>
            </a:r>
            <a:r>
              <a:rPr lang="cs-CZ" sz="2400" dirty="0" smtClean="0"/>
              <a:t> vlastností dokumentu</a:t>
            </a:r>
          </a:p>
          <a:p>
            <a:pPr lvl="2" eaLnBrk="1" hangingPunct="1">
              <a:lnSpc>
                <a:spcPct val="120000"/>
              </a:lnSpc>
              <a:defRPr/>
            </a:pPr>
            <a:r>
              <a:rPr lang="cs-CZ" sz="2100" dirty="0" smtClean="0"/>
              <a:t>např. obsah, předmět, autor či původce dokumentu.</a:t>
            </a:r>
          </a:p>
          <a:p>
            <a:pPr eaLnBrk="1" hangingPunct="1">
              <a:lnSpc>
                <a:spcPct val="120000"/>
              </a:lnSpc>
              <a:defRPr/>
            </a:pPr>
            <a:r>
              <a:rPr lang="cs-CZ" sz="2800" dirty="0" smtClean="0"/>
              <a:t>dokument nesmí zabraňovat přístupu </a:t>
            </a:r>
            <a:r>
              <a:rPr lang="cs-CZ" sz="2800" dirty="0" err="1" smtClean="0"/>
              <a:t>asistivních</a:t>
            </a:r>
            <a:r>
              <a:rPr lang="cs-CZ" sz="2800" dirty="0" smtClean="0"/>
              <a:t> technologií a uživatelů k jeho obsahu</a:t>
            </a:r>
          </a:p>
          <a:p>
            <a:pPr lvl="1" eaLnBrk="1" hangingPunct="1">
              <a:lnSpc>
                <a:spcPct val="120000"/>
              </a:lnSpc>
              <a:defRPr/>
            </a:pPr>
            <a:r>
              <a:rPr lang="cs-CZ" sz="2400" dirty="0" smtClean="0"/>
              <a:t>nesmí být technicky zabezpečen tak, že by nebylo možno využít přístupu </a:t>
            </a:r>
            <a:r>
              <a:rPr lang="cs-CZ" sz="2400" dirty="0" err="1" smtClean="0"/>
              <a:t>asistivních</a:t>
            </a:r>
            <a:r>
              <a:rPr lang="cs-CZ" sz="2400" dirty="0" smtClean="0"/>
              <a:t> technologií a specializovaných technologií programu pro čtení dokumentů</a:t>
            </a:r>
          </a:p>
          <a:p>
            <a:pPr lvl="1" eaLnBrk="1" hangingPunct="1">
              <a:lnSpc>
                <a:spcPct val="120000"/>
              </a:lnSpc>
              <a:defRPr/>
            </a:pPr>
            <a:r>
              <a:rPr lang="cs-CZ" sz="2400" dirty="0" smtClean="0"/>
              <a:t>nesmí být zabezpečen proti vytěžování získávání textů a informací a proti následné technické reprodukci obsahu a struktury dokumentu</a:t>
            </a:r>
          </a:p>
          <a:p>
            <a:pPr eaLnBrk="1" hangingPunct="1">
              <a:lnSpc>
                <a:spcPct val="120000"/>
              </a:lnSpc>
              <a:defRPr/>
            </a:pPr>
            <a:r>
              <a:rPr lang="cs-CZ" sz="2800" dirty="0" smtClean="0"/>
              <a:t>dokument má všechny formální náležitosti</a:t>
            </a:r>
          </a:p>
          <a:p>
            <a:pPr lvl="1" eaLnBrk="1" hangingPunct="1">
              <a:lnSpc>
                <a:spcPct val="120000"/>
              </a:lnSpc>
              <a:defRPr/>
            </a:pPr>
            <a:r>
              <a:rPr lang="cs-CZ" sz="2400" dirty="0" smtClean="0"/>
              <a:t>musí obsahovat veškeré formální náležitosti, které jsou stanoveny zejména v ustanovení §16, Vyhlášky č. 259/2012 Sb., o podrobnostech výkonu spisové služby</a:t>
            </a:r>
          </a:p>
          <a:p>
            <a:pPr eaLnBrk="1" hangingPunct="1">
              <a:lnSpc>
                <a:spcPct val="120000"/>
              </a:lnSpc>
              <a:defRPr/>
            </a:pPr>
            <a:r>
              <a:rPr lang="cs-CZ" sz="2800" dirty="0" smtClean="0"/>
              <a:t>musí být jasné, jak získat informace z dokumentu jinou formou</a:t>
            </a:r>
          </a:p>
          <a:p>
            <a:pPr lvl="1" eaLnBrk="1" hangingPunct="1">
              <a:lnSpc>
                <a:spcPct val="120000"/>
              </a:lnSpc>
              <a:defRPr/>
            </a:pPr>
            <a:r>
              <a:rPr lang="cs-CZ" sz="2400" dirty="0" smtClean="0"/>
              <a:t>pokud nelze k čtení a reprodukci textových informací a struktury dokumentu využít </a:t>
            </a:r>
            <a:r>
              <a:rPr lang="cs-CZ" sz="2400" dirty="0" err="1" smtClean="0"/>
              <a:t>asistivní</a:t>
            </a:r>
            <a:r>
              <a:rPr lang="cs-CZ" sz="2400" dirty="0" smtClean="0"/>
              <a:t> technologii, nebo pokud z jiného důvodu nelze zajistit, aby se s dokumentem mohl uživatel seznámit pomocí </a:t>
            </a:r>
            <a:r>
              <a:rPr lang="cs-CZ" sz="2400" dirty="0" err="1" smtClean="0"/>
              <a:t>asistivních</a:t>
            </a:r>
            <a:r>
              <a:rPr lang="cs-CZ" sz="2400" dirty="0" smtClean="0"/>
              <a:t> technologií, musí jeho autor/původce zajistit možnost seznámení s informacemi a obsahem dokumentu jiným způsobem</a:t>
            </a:r>
          </a:p>
          <a:p>
            <a:pPr lvl="1" eaLnBrk="1" hangingPunct="1">
              <a:lnSpc>
                <a:spcPct val="120000"/>
              </a:lnSpc>
              <a:defRPr/>
            </a:pPr>
            <a:r>
              <a:rPr lang="cs-CZ" sz="2400" dirty="0" smtClean="0"/>
              <a:t>informace o takovém náhradním způsobu musejí být k dispozici uživatelům.</a:t>
            </a:r>
          </a:p>
        </p:txBody>
      </p:sp>
    </p:spTree>
  </p:cSld>
  <p:clrMapOvr>
    <a:masterClrMapping/>
  </p:clrMapOvr>
  <p:transition>
    <p:pu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sz="3200" dirty="0" smtClean="0"/>
              <a:t>Děkuji za pozornost.</a:t>
            </a:r>
          </a:p>
          <a:p>
            <a:r>
              <a:rPr lang="cs-CZ" sz="3200" dirty="0" smtClean="0"/>
              <a:t>Otázky?</a:t>
            </a:r>
            <a:endParaRPr lang="cs-CZ" sz="3200" dirty="0"/>
          </a:p>
        </p:txBody>
      </p:sp>
    </p:spTree>
    <p:extLst>
      <p:ext uri="{BB962C8B-B14F-4D97-AF65-F5344CB8AC3E}">
        <p14:creationId xmlns:p14="http://schemas.microsoft.com/office/powerpoint/2010/main" val="287763970"/>
      </p:ext>
    </p:extLst>
  </p:cSld>
  <p:clrMapOvr>
    <a:masterClrMapping/>
  </p:clrMapOvr>
  <p:transition>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číslo snímku 5"/>
          <p:cNvSpPr>
            <a:spLocks noGrp="1"/>
          </p:cNvSpPr>
          <p:nvPr>
            <p:ph type="sldNum" sz="quarter" idx="12"/>
          </p:nvPr>
        </p:nvSpPr>
        <p:spPr>
          <a:noFill/>
        </p:spPr>
        <p:txBody>
          <a:bodyPr/>
          <a:lstStyle/>
          <a:p>
            <a:fld id="{A7C2FABA-2336-4049-9ECE-1881FD540A00}" type="slidenum">
              <a:rPr lang="cs-CZ" smtClean="0"/>
              <a:pPr/>
              <a:t>4</a:t>
            </a:fld>
            <a:endParaRPr lang="cs-CZ" smtClean="0"/>
          </a:p>
        </p:txBody>
      </p:sp>
      <p:sp>
        <p:nvSpPr>
          <p:cNvPr id="5123" name="Rectangle 2"/>
          <p:cNvSpPr>
            <a:spLocks noGrp="1" noChangeArrowheads="1"/>
          </p:cNvSpPr>
          <p:nvPr>
            <p:ph type="title"/>
          </p:nvPr>
        </p:nvSpPr>
        <p:spPr/>
        <p:txBody>
          <a:bodyPr/>
          <a:lstStyle/>
          <a:p>
            <a:pPr eaLnBrk="1" hangingPunct="1"/>
            <a:r>
              <a:rPr lang="cs-CZ" sz="3400" smtClean="0"/>
              <a:t>Portál veřejné správy </a:t>
            </a:r>
            <a:r>
              <a:rPr lang="cs-CZ" sz="1800" smtClean="0"/>
              <a:t>(</a:t>
            </a:r>
            <a:r>
              <a:rPr lang="pl-PL" sz="1800" smtClean="0"/>
              <a:t>podle § 6f zákona o ISVS)</a:t>
            </a:r>
            <a:endParaRPr lang="cs-CZ" sz="3400" smtClean="0"/>
          </a:p>
        </p:txBody>
      </p:sp>
      <p:sp>
        <p:nvSpPr>
          <p:cNvPr id="5124" name="Rectangle 3"/>
          <p:cNvSpPr>
            <a:spLocks noGrp="1" noChangeArrowheads="1"/>
          </p:cNvSpPr>
          <p:nvPr>
            <p:ph type="body" idx="1"/>
          </p:nvPr>
        </p:nvSpPr>
        <p:spPr>
          <a:xfrm>
            <a:off x="566738" y="1773238"/>
            <a:ext cx="8326437" cy="4392612"/>
          </a:xfrm>
        </p:spPr>
        <p:txBody>
          <a:bodyPr>
            <a:normAutofit fontScale="77500" lnSpcReduction="20000"/>
          </a:bodyPr>
          <a:lstStyle/>
          <a:p>
            <a:pPr eaLnBrk="1" hangingPunct="1">
              <a:lnSpc>
                <a:spcPct val="120000"/>
              </a:lnSpc>
              <a:defRPr/>
            </a:pPr>
            <a:r>
              <a:rPr lang="cs-CZ" sz="2800" dirty="0" smtClean="0"/>
              <a:t>správcem portálu je ministerstvo vnitra (</a:t>
            </a:r>
            <a:r>
              <a:rPr lang="cs-CZ" sz="2800" dirty="0" smtClean="0">
                <a:hlinkClick r:id="rId3"/>
              </a:rPr>
              <a:t>http://portal.gov.cz/</a:t>
            </a:r>
            <a:r>
              <a:rPr lang="cs-CZ" sz="2800" dirty="0" smtClean="0"/>
              <a:t>)</a:t>
            </a:r>
          </a:p>
          <a:p>
            <a:pPr eaLnBrk="1" hangingPunct="1">
              <a:lnSpc>
                <a:spcPct val="120000"/>
              </a:lnSpc>
              <a:defRPr/>
            </a:pPr>
            <a:r>
              <a:rPr lang="cs-CZ" sz="2800" dirty="0" smtClean="0"/>
              <a:t>zajišťuje přístup k informacím získaným na základě informační činnosti veřejných orgánů zejména v oblasti</a:t>
            </a:r>
          </a:p>
          <a:p>
            <a:pPr lvl="1" eaLnBrk="1" hangingPunct="1">
              <a:lnSpc>
                <a:spcPct val="120000"/>
              </a:lnSpc>
              <a:defRPr/>
            </a:pPr>
            <a:r>
              <a:rPr lang="cs-CZ" sz="2400" dirty="0" smtClean="0"/>
              <a:t>sociálního zabezpečení</a:t>
            </a:r>
          </a:p>
          <a:p>
            <a:pPr lvl="1" eaLnBrk="1" hangingPunct="1">
              <a:lnSpc>
                <a:spcPct val="120000"/>
              </a:lnSpc>
              <a:defRPr/>
            </a:pPr>
            <a:r>
              <a:rPr lang="cs-CZ" sz="2400" dirty="0" smtClean="0"/>
              <a:t>zdravotnického zabezpečení</a:t>
            </a:r>
          </a:p>
          <a:p>
            <a:pPr lvl="1" eaLnBrk="1" hangingPunct="1">
              <a:lnSpc>
                <a:spcPct val="120000"/>
              </a:lnSpc>
              <a:defRPr/>
            </a:pPr>
            <a:r>
              <a:rPr lang="cs-CZ" sz="2400" dirty="0" smtClean="0"/>
              <a:t>správy veřejných financí</a:t>
            </a:r>
          </a:p>
          <a:p>
            <a:pPr lvl="1" eaLnBrk="1" hangingPunct="1">
              <a:lnSpc>
                <a:spcPct val="120000"/>
              </a:lnSpc>
              <a:defRPr/>
            </a:pPr>
            <a:r>
              <a:rPr lang="cs-CZ" sz="2400" dirty="0" smtClean="0"/>
              <a:t>dotací</a:t>
            </a:r>
          </a:p>
          <a:p>
            <a:pPr lvl="1" eaLnBrk="1" hangingPunct="1">
              <a:lnSpc>
                <a:spcPct val="120000"/>
              </a:lnSpc>
              <a:defRPr/>
            </a:pPr>
            <a:r>
              <a:rPr lang="cs-CZ" sz="2400" dirty="0" smtClean="0"/>
              <a:t>veřejných zakázek</a:t>
            </a:r>
          </a:p>
          <a:p>
            <a:pPr lvl="1" eaLnBrk="1" hangingPunct="1">
              <a:lnSpc>
                <a:spcPct val="120000"/>
              </a:lnSpc>
              <a:defRPr/>
            </a:pPr>
            <a:r>
              <a:rPr lang="cs-CZ" sz="2400" dirty="0" smtClean="0"/>
              <a:t>státní statistické služby</a:t>
            </a:r>
          </a:p>
          <a:p>
            <a:pPr lvl="1" eaLnBrk="1" hangingPunct="1">
              <a:lnSpc>
                <a:spcPct val="120000"/>
              </a:lnSpc>
              <a:defRPr/>
            </a:pPr>
            <a:r>
              <a:rPr lang="cs-CZ" sz="2400" dirty="0" smtClean="0"/>
              <a:t>evidence a identifikace osob, jejich součástí a práv a povinností těchto osob či jejich součástí</a:t>
            </a:r>
          </a:p>
          <a:p>
            <a:pPr lvl="1" eaLnBrk="1" hangingPunct="1">
              <a:lnSpc>
                <a:spcPct val="120000"/>
              </a:lnSpc>
              <a:defRPr/>
            </a:pPr>
            <a:r>
              <a:rPr lang="cs-CZ" sz="2400" dirty="0" smtClean="0"/>
              <a:t>tvorby a publikace právních předpisů atd.</a:t>
            </a:r>
          </a:p>
        </p:txBody>
      </p:sp>
    </p:spTree>
  </p:cSld>
  <p:clrMapOvr>
    <a:masterClrMapping/>
  </p:clrMapOvr>
  <p:transition>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Zástupný symbol pro číslo snímku 5"/>
          <p:cNvSpPr>
            <a:spLocks noGrp="1"/>
          </p:cNvSpPr>
          <p:nvPr>
            <p:ph type="sldNum" sz="quarter" idx="12"/>
          </p:nvPr>
        </p:nvSpPr>
        <p:spPr>
          <a:noFill/>
        </p:spPr>
        <p:txBody>
          <a:bodyPr/>
          <a:lstStyle/>
          <a:p>
            <a:fld id="{BA9D1910-1E47-4DFE-BEB4-FBB58F1F6599}" type="slidenum">
              <a:rPr lang="cs-CZ" smtClean="0"/>
              <a:pPr/>
              <a:t>5</a:t>
            </a:fld>
            <a:endParaRPr lang="cs-CZ" smtClean="0"/>
          </a:p>
        </p:txBody>
      </p:sp>
      <p:sp>
        <p:nvSpPr>
          <p:cNvPr id="6147" name="Rectangle 2"/>
          <p:cNvSpPr>
            <a:spLocks noGrp="1" noChangeArrowheads="1"/>
          </p:cNvSpPr>
          <p:nvPr>
            <p:ph type="title"/>
          </p:nvPr>
        </p:nvSpPr>
        <p:spPr/>
        <p:txBody>
          <a:bodyPr/>
          <a:lstStyle/>
          <a:p>
            <a:pPr eaLnBrk="1" hangingPunct="1"/>
            <a:r>
              <a:rPr lang="cs-CZ" sz="3400" smtClean="0"/>
              <a:t>Portál veřejné správy </a:t>
            </a:r>
            <a:r>
              <a:rPr lang="cs-CZ" sz="1800" smtClean="0"/>
              <a:t>(</a:t>
            </a:r>
            <a:r>
              <a:rPr lang="pl-PL" sz="1800" smtClean="0"/>
              <a:t>podle § 6f zákona o ISVS)</a:t>
            </a:r>
            <a:endParaRPr lang="cs-CZ" sz="3400" smtClean="0"/>
          </a:p>
        </p:txBody>
      </p:sp>
      <p:sp>
        <p:nvSpPr>
          <p:cNvPr id="5124" name="Rectangle 3"/>
          <p:cNvSpPr>
            <a:spLocks noGrp="1" noChangeArrowheads="1"/>
          </p:cNvSpPr>
          <p:nvPr>
            <p:ph type="body" idx="1"/>
          </p:nvPr>
        </p:nvSpPr>
        <p:spPr>
          <a:xfrm>
            <a:off x="566738" y="1989138"/>
            <a:ext cx="8326437" cy="4103687"/>
          </a:xfrm>
        </p:spPr>
        <p:txBody>
          <a:bodyPr>
            <a:normAutofit fontScale="70000" lnSpcReduction="20000"/>
          </a:bodyPr>
          <a:lstStyle/>
          <a:p>
            <a:pPr eaLnBrk="1" hangingPunct="1">
              <a:lnSpc>
                <a:spcPct val="120000"/>
              </a:lnSpc>
              <a:defRPr/>
            </a:pPr>
            <a:r>
              <a:rPr lang="cs-CZ" sz="2800" dirty="0" smtClean="0"/>
              <a:t>zajišťuje</a:t>
            </a:r>
          </a:p>
          <a:p>
            <a:pPr lvl="1" eaLnBrk="1" hangingPunct="1">
              <a:lnSpc>
                <a:spcPct val="120000"/>
              </a:lnSpc>
              <a:defRPr/>
            </a:pPr>
            <a:r>
              <a:rPr lang="cs-CZ" sz="2400" dirty="0" smtClean="0"/>
              <a:t>komunikaci s veřejnými orgány prostřednictvím</a:t>
            </a:r>
          </a:p>
          <a:p>
            <a:pPr lvl="2" eaLnBrk="1" hangingPunct="1">
              <a:lnSpc>
                <a:spcPct val="120000"/>
              </a:lnSpc>
              <a:defRPr/>
            </a:pPr>
            <a:r>
              <a:rPr lang="cs-CZ" sz="2100" dirty="0" smtClean="0"/>
              <a:t>datových schránek </a:t>
            </a:r>
          </a:p>
          <a:p>
            <a:pPr lvl="2" eaLnBrk="1" hangingPunct="1">
              <a:lnSpc>
                <a:spcPct val="120000"/>
              </a:lnSpc>
              <a:defRPr/>
            </a:pPr>
            <a:r>
              <a:rPr lang="cs-CZ" sz="2100" dirty="0" smtClean="0"/>
              <a:t>kontaktních míst veřejné správy</a:t>
            </a:r>
          </a:p>
          <a:p>
            <a:pPr lvl="1" eaLnBrk="1" hangingPunct="1">
              <a:lnSpc>
                <a:spcPct val="120000"/>
              </a:lnSpc>
              <a:defRPr/>
            </a:pPr>
            <a:r>
              <a:rPr lang="cs-CZ" sz="2400" dirty="0" smtClean="0"/>
              <a:t>přístup k informacím fyzických a právnických osob, zejména k formulářům v elektronické podobě komunikaci s fyzickými osobami a právnickými osobami</a:t>
            </a:r>
          </a:p>
          <a:p>
            <a:pPr lvl="1" eaLnBrk="1" hangingPunct="1">
              <a:lnSpc>
                <a:spcPct val="120000"/>
              </a:lnSpc>
              <a:defRPr/>
            </a:pPr>
            <a:r>
              <a:rPr lang="cs-CZ" sz="2400" dirty="0" smtClean="0"/>
              <a:t>přístup k informacím fyzických osob a právnických osob na základě písemné smlouvy</a:t>
            </a:r>
          </a:p>
          <a:p>
            <a:pPr lvl="1" eaLnBrk="1" hangingPunct="1">
              <a:lnSpc>
                <a:spcPct val="120000"/>
              </a:lnSpc>
              <a:defRPr/>
            </a:pPr>
            <a:r>
              <a:rPr lang="cs-CZ" sz="2400" dirty="0" smtClean="0"/>
              <a:t>přístup je za úplatu</a:t>
            </a:r>
          </a:p>
          <a:p>
            <a:pPr lvl="1" eaLnBrk="1" hangingPunct="1">
              <a:lnSpc>
                <a:spcPct val="120000"/>
              </a:lnSpc>
              <a:defRPr/>
            </a:pPr>
            <a:r>
              <a:rPr lang="cs-CZ" sz="2400" dirty="0" smtClean="0"/>
              <a:t>správce portálu stanovuje</a:t>
            </a:r>
          </a:p>
          <a:p>
            <a:pPr lvl="2" eaLnBrk="1" hangingPunct="1">
              <a:lnSpc>
                <a:spcPct val="120000"/>
              </a:lnSpc>
              <a:defRPr/>
            </a:pPr>
            <a:r>
              <a:rPr lang="cs-CZ" sz="2100" dirty="0" smtClean="0"/>
              <a:t>podmínky, za kterých budou informace prostřednictvím portálu zpřístupněny</a:t>
            </a:r>
          </a:p>
          <a:p>
            <a:pPr lvl="2" eaLnBrk="1" hangingPunct="1">
              <a:lnSpc>
                <a:spcPct val="120000"/>
              </a:lnSpc>
              <a:defRPr/>
            </a:pPr>
            <a:r>
              <a:rPr lang="cs-CZ" sz="2100" dirty="0" smtClean="0"/>
              <a:t>pravidla pro stanovení výše úplaty a způsob její úhrady</a:t>
            </a:r>
          </a:p>
        </p:txBody>
      </p:sp>
    </p:spTree>
  </p:cSld>
  <p:clrMapOvr>
    <a:masterClrMapping/>
  </p:clrMapOvr>
  <p:transition>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Zástupný symbol pro číslo snímku 5"/>
          <p:cNvSpPr>
            <a:spLocks noGrp="1"/>
          </p:cNvSpPr>
          <p:nvPr>
            <p:ph type="sldNum" sz="quarter" idx="12"/>
          </p:nvPr>
        </p:nvSpPr>
        <p:spPr>
          <a:noFill/>
        </p:spPr>
        <p:txBody>
          <a:bodyPr/>
          <a:lstStyle/>
          <a:p>
            <a:fld id="{C49F25DD-B050-42D2-90C2-8D28638C94B4}" type="slidenum">
              <a:rPr lang="cs-CZ" smtClean="0"/>
              <a:pPr/>
              <a:t>6</a:t>
            </a:fld>
            <a:endParaRPr lang="cs-CZ" smtClean="0"/>
          </a:p>
        </p:txBody>
      </p:sp>
      <p:sp>
        <p:nvSpPr>
          <p:cNvPr id="7171" name="Rectangle 2"/>
          <p:cNvSpPr>
            <a:spLocks noGrp="1" noChangeArrowheads="1"/>
          </p:cNvSpPr>
          <p:nvPr>
            <p:ph type="title"/>
          </p:nvPr>
        </p:nvSpPr>
        <p:spPr/>
        <p:txBody>
          <a:bodyPr/>
          <a:lstStyle/>
          <a:p>
            <a:pPr eaLnBrk="1" hangingPunct="1"/>
            <a:r>
              <a:rPr lang="cs-CZ" sz="3400" smtClean="0"/>
              <a:t>Portál veřejné správy</a:t>
            </a:r>
          </a:p>
        </p:txBody>
      </p:sp>
      <p:sp>
        <p:nvSpPr>
          <p:cNvPr id="5124" name="Rectangle 3"/>
          <p:cNvSpPr>
            <a:spLocks noGrp="1" noChangeArrowheads="1"/>
          </p:cNvSpPr>
          <p:nvPr>
            <p:ph type="body" idx="1"/>
          </p:nvPr>
        </p:nvSpPr>
        <p:spPr>
          <a:xfrm>
            <a:off x="566738" y="1989138"/>
            <a:ext cx="8326437" cy="4103687"/>
          </a:xfrm>
        </p:spPr>
        <p:txBody>
          <a:bodyPr>
            <a:normAutofit fontScale="92500"/>
          </a:bodyPr>
          <a:lstStyle/>
          <a:p>
            <a:pPr eaLnBrk="1" hangingPunct="1">
              <a:lnSpc>
                <a:spcPct val="120000"/>
              </a:lnSpc>
              <a:defRPr/>
            </a:pPr>
            <a:r>
              <a:rPr lang="cs-CZ" sz="3200" dirty="0" smtClean="0"/>
              <a:t>sloučení portálů do jednoho funkčního celku</a:t>
            </a:r>
          </a:p>
          <a:p>
            <a:pPr lvl="1" eaLnBrk="1" hangingPunct="1">
              <a:lnSpc>
                <a:spcPct val="120000"/>
              </a:lnSpc>
              <a:defRPr/>
            </a:pPr>
            <a:r>
              <a:rPr lang="cs-CZ" sz="2400" dirty="0" smtClean="0"/>
              <a:t>portál veřejné správy (původní)</a:t>
            </a:r>
          </a:p>
          <a:p>
            <a:pPr lvl="1" eaLnBrk="1" hangingPunct="1">
              <a:lnSpc>
                <a:spcPct val="120000"/>
              </a:lnSpc>
              <a:defRPr/>
            </a:pPr>
            <a:r>
              <a:rPr lang="cs-CZ" sz="2400" dirty="0" smtClean="0"/>
              <a:t>portál datových schránek</a:t>
            </a:r>
          </a:p>
          <a:p>
            <a:pPr eaLnBrk="1" hangingPunct="1">
              <a:lnSpc>
                <a:spcPct val="120000"/>
              </a:lnSpc>
              <a:defRPr/>
            </a:pPr>
            <a:r>
              <a:rPr lang="cs-CZ" sz="3200" dirty="0" smtClean="0"/>
              <a:t>informační sekce:</a:t>
            </a:r>
          </a:p>
          <a:p>
            <a:pPr lvl="1" eaLnBrk="1" hangingPunct="1">
              <a:lnSpc>
                <a:spcPct val="120000"/>
              </a:lnSpc>
              <a:defRPr/>
            </a:pPr>
            <a:r>
              <a:rPr lang="cs-CZ" sz="2400" dirty="0" smtClean="0"/>
              <a:t>informace pro občany</a:t>
            </a:r>
          </a:p>
          <a:p>
            <a:pPr lvl="1" eaLnBrk="1" hangingPunct="1">
              <a:defRPr/>
            </a:pPr>
            <a:r>
              <a:rPr lang="cs-CZ" sz="2400" dirty="0" smtClean="0"/>
              <a:t>informace pro podnikatele a živnostníky</a:t>
            </a:r>
          </a:p>
          <a:p>
            <a:pPr lvl="1" eaLnBrk="1" hangingPunct="1">
              <a:lnSpc>
                <a:spcPct val="120000"/>
              </a:lnSpc>
              <a:defRPr/>
            </a:pPr>
            <a:r>
              <a:rPr lang="cs-CZ" sz="2400" dirty="0" smtClean="0"/>
              <a:t>informace pro cizince žijící v ČR</a:t>
            </a:r>
          </a:p>
          <a:p>
            <a:pPr lvl="1" eaLnBrk="1" hangingPunct="1">
              <a:lnSpc>
                <a:spcPct val="120000"/>
              </a:lnSpc>
              <a:defRPr/>
            </a:pPr>
            <a:r>
              <a:rPr lang="cs-CZ" sz="2400" dirty="0" smtClean="0"/>
              <a:t>služby pro orgány veřejné</a:t>
            </a:r>
          </a:p>
          <a:p>
            <a:pPr eaLnBrk="1" hangingPunct="1">
              <a:lnSpc>
                <a:spcPct val="120000"/>
              </a:lnSpc>
              <a:defRPr/>
            </a:pPr>
            <a:endParaRPr lang="cs-CZ" sz="3200" dirty="0" smtClean="0"/>
          </a:p>
          <a:p>
            <a:pPr eaLnBrk="1" hangingPunct="1">
              <a:lnSpc>
                <a:spcPct val="120000"/>
              </a:lnSpc>
              <a:defRPr/>
            </a:pPr>
            <a:endParaRPr lang="cs-CZ" sz="3200" dirty="0" smtClean="0"/>
          </a:p>
          <a:p>
            <a:pPr eaLnBrk="1" hangingPunct="1">
              <a:lnSpc>
                <a:spcPct val="120000"/>
              </a:lnSpc>
              <a:defRPr/>
            </a:pPr>
            <a:endParaRPr lang="cs-CZ" sz="3200" dirty="0" smtClean="0"/>
          </a:p>
        </p:txBody>
      </p:sp>
    </p:spTree>
  </p:cSld>
  <p:clrMapOvr>
    <a:masterClrMapping/>
  </p:clrMapOvr>
  <p:transition>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Zástupný symbol pro číslo snímku 5"/>
          <p:cNvSpPr>
            <a:spLocks noGrp="1"/>
          </p:cNvSpPr>
          <p:nvPr>
            <p:ph type="sldNum" sz="quarter" idx="12"/>
          </p:nvPr>
        </p:nvSpPr>
        <p:spPr>
          <a:noFill/>
        </p:spPr>
        <p:txBody>
          <a:bodyPr/>
          <a:lstStyle/>
          <a:p>
            <a:fld id="{C49F25DD-B050-42D2-90C2-8D28638C94B4}" type="slidenum">
              <a:rPr lang="cs-CZ" smtClean="0"/>
              <a:pPr/>
              <a:t>7</a:t>
            </a:fld>
            <a:endParaRPr lang="cs-CZ" smtClean="0"/>
          </a:p>
        </p:txBody>
      </p:sp>
      <p:sp>
        <p:nvSpPr>
          <p:cNvPr id="7171" name="Rectangle 2"/>
          <p:cNvSpPr>
            <a:spLocks noGrp="1" noChangeArrowheads="1"/>
          </p:cNvSpPr>
          <p:nvPr>
            <p:ph type="title"/>
          </p:nvPr>
        </p:nvSpPr>
        <p:spPr/>
        <p:txBody>
          <a:bodyPr/>
          <a:lstStyle/>
          <a:p>
            <a:pPr eaLnBrk="1" hangingPunct="1"/>
            <a:r>
              <a:rPr lang="cs-CZ" sz="3400" smtClean="0"/>
              <a:t>Portál veřejné správy</a:t>
            </a:r>
          </a:p>
        </p:txBody>
      </p:sp>
      <p:sp>
        <p:nvSpPr>
          <p:cNvPr id="5" name="Zástupný symbol pro obsah 4"/>
          <p:cNvSpPr>
            <a:spLocks noGrp="1"/>
          </p:cNvSpPr>
          <p:nvPr>
            <p:ph idx="1"/>
          </p:nvPr>
        </p:nvSpPr>
        <p:spPr>
          <a:xfrm>
            <a:off x="566738" y="5878760"/>
            <a:ext cx="8001000" cy="286544"/>
          </a:xfrm>
        </p:spPr>
        <p:txBody>
          <a:bodyPr>
            <a:normAutofit fontScale="47500" lnSpcReduction="20000"/>
          </a:bodyPr>
          <a:lstStyle/>
          <a:p>
            <a:r>
              <a:rPr lang="cs-CZ" dirty="0" smtClean="0"/>
              <a:t>informace pro občany ČR, pro podnikatele a živnostníky, pro cizince žijící v ČR</a:t>
            </a:r>
            <a:endParaRPr lang="cs-CZ" dirty="0"/>
          </a:p>
        </p:txBody>
      </p:sp>
      <p:pic>
        <p:nvPicPr>
          <p:cNvPr id="7" name="Obrázek 6"/>
          <p:cNvPicPr/>
          <p:nvPr/>
        </p:nvPicPr>
        <p:blipFill>
          <a:blip r:embed="rId3" cstate="print"/>
          <a:srcRect/>
          <a:stretch>
            <a:fillRect/>
          </a:stretch>
        </p:blipFill>
        <p:spPr bwMode="auto">
          <a:xfrm>
            <a:off x="1187624" y="1787778"/>
            <a:ext cx="6206634" cy="4017486"/>
          </a:xfrm>
          <a:prstGeom prst="rect">
            <a:avLst/>
          </a:prstGeom>
          <a:noFill/>
          <a:ln w="9525">
            <a:solidFill>
              <a:schemeClr val="tx1"/>
            </a:solidFill>
            <a:miter lim="800000"/>
            <a:headEnd/>
            <a:tailEnd/>
          </a:ln>
        </p:spPr>
      </p:pic>
    </p:spTree>
  </p:cSld>
  <p:clrMapOvr>
    <a:masterClrMapping/>
  </p:clrMapOvr>
  <p:transition>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Zástupný symbol pro číslo snímku 5"/>
          <p:cNvSpPr>
            <a:spLocks noGrp="1"/>
          </p:cNvSpPr>
          <p:nvPr>
            <p:ph type="sldNum" sz="quarter" idx="12"/>
          </p:nvPr>
        </p:nvSpPr>
        <p:spPr>
          <a:noFill/>
        </p:spPr>
        <p:txBody>
          <a:bodyPr/>
          <a:lstStyle/>
          <a:p>
            <a:fld id="{C49F25DD-B050-42D2-90C2-8D28638C94B4}" type="slidenum">
              <a:rPr lang="cs-CZ" smtClean="0"/>
              <a:pPr/>
              <a:t>8</a:t>
            </a:fld>
            <a:endParaRPr lang="cs-CZ" smtClean="0"/>
          </a:p>
        </p:txBody>
      </p:sp>
      <p:sp>
        <p:nvSpPr>
          <p:cNvPr id="7171" name="Rectangle 2"/>
          <p:cNvSpPr>
            <a:spLocks noGrp="1" noChangeArrowheads="1"/>
          </p:cNvSpPr>
          <p:nvPr>
            <p:ph type="title"/>
          </p:nvPr>
        </p:nvSpPr>
        <p:spPr/>
        <p:txBody>
          <a:bodyPr/>
          <a:lstStyle/>
          <a:p>
            <a:pPr eaLnBrk="1" hangingPunct="1"/>
            <a:r>
              <a:rPr lang="cs-CZ" sz="3400" smtClean="0"/>
              <a:t>Portál veřejné správy</a:t>
            </a:r>
          </a:p>
        </p:txBody>
      </p:sp>
      <p:sp>
        <p:nvSpPr>
          <p:cNvPr id="5" name="Zástupný symbol pro obsah 4"/>
          <p:cNvSpPr>
            <a:spLocks noGrp="1"/>
          </p:cNvSpPr>
          <p:nvPr>
            <p:ph idx="1"/>
          </p:nvPr>
        </p:nvSpPr>
        <p:spPr>
          <a:xfrm>
            <a:off x="566738" y="5878760"/>
            <a:ext cx="8001000" cy="286544"/>
          </a:xfrm>
        </p:spPr>
        <p:txBody>
          <a:bodyPr>
            <a:normAutofit fontScale="47500" lnSpcReduction="20000"/>
          </a:bodyPr>
          <a:lstStyle/>
          <a:p>
            <a:r>
              <a:rPr lang="cs-CZ" dirty="0" smtClean="0"/>
              <a:t>služby pro orgány veřejné moci</a:t>
            </a:r>
            <a:endParaRPr lang="cs-CZ" dirty="0"/>
          </a:p>
        </p:txBody>
      </p:sp>
      <p:pic>
        <p:nvPicPr>
          <p:cNvPr id="6" name="Obrázek 5"/>
          <p:cNvPicPr/>
          <p:nvPr/>
        </p:nvPicPr>
        <p:blipFill>
          <a:blip r:embed="rId3" cstate="print"/>
          <a:srcRect/>
          <a:stretch>
            <a:fillRect/>
          </a:stretch>
        </p:blipFill>
        <p:spPr bwMode="auto">
          <a:xfrm>
            <a:off x="1835696" y="1916832"/>
            <a:ext cx="5976664" cy="3456384"/>
          </a:xfrm>
          <a:prstGeom prst="rect">
            <a:avLst/>
          </a:prstGeom>
          <a:noFill/>
          <a:ln w="9525">
            <a:solidFill>
              <a:schemeClr val="tx1"/>
            </a:solidFill>
            <a:miter lim="800000"/>
            <a:headEnd/>
            <a:tailEnd/>
          </a:ln>
        </p:spPr>
      </p:pic>
    </p:spTree>
  </p:cSld>
  <p:clrMapOvr>
    <a:masterClrMapping/>
  </p:clrMapOvr>
  <p:transition>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číslo snímku 5"/>
          <p:cNvSpPr>
            <a:spLocks noGrp="1"/>
          </p:cNvSpPr>
          <p:nvPr>
            <p:ph type="sldNum" sz="quarter" idx="12"/>
          </p:nvPr>
        </p:nvSpPr>
        <p:spPr>
          <a:noFill/>
        </p:spPr>
        <p:txBody>
          <a:bodyPr/>
          <a:lstStyle/>
          <a:p>
            <a:fld id="{2B866A84-C6C2-4BB3-A71E-FDFC8BCA1128}" type="slidenum">
              <a:rPr lang="cs-CZ" smtClean="0"/>
              <a:pPr/>
              <a:t>9</a:t>
            </a:fld>
            <a:endParaRPr lang="cs-CZ" smtClean="0"/>
          </a:p>
        </p:txBody>
      </p:sp>
      <p:sp>
        <p:nvSpPr>
          <p:cNvPr id="8195" name="Rectangle 2"/>
          <p:cNvSpPr>
            <a:spLocks noGrp="1" noChangeArrowheads="1"/>
          </p:cNvSpPr>
          <p:nvPr>
            <p:ph type="title"/>
          </p:nvPr>
        </p:nvSpPr>
        <p:spPr/>
        <p:txBody>
          <a:bodyPr/>
          <a:lstStyle/>
          <a:p>
            <a:pPr eaLnBrk="1" hangingPunct="1"/>
            <a:r>
              <a:rPr lang="cs-CZ" sz="3400" smtClean="0"/>
              <a:t>Portál veřejné správy</a:t>
            </a:r>
          </a:p>
        </p:txBody>
      </p:sp>
      <p:sp>
        <p:nvSpPr>
          <p:cNvPr id="5124" name="Rectangle 3"/>
          <p:cNvSpPr>
            <a:spLocks noGrp="1" noChangeArrowheads="1"/>
          </p:cNvSpPr>
          <p:nvPr>
            <p:ph type="body" idx="1"/>
          </p:nvPr>
        </p:nvSpPr>
        <p:spPr>
          <a:xfrm>
            <a:off x="566738" y="1773238"/>
            <a:ext cx="8326437" cy="4319587"/>
          </a:xfrm>
        </p:spPr>
        <p:txBody>
          <a:bodyPr>
            <a:normAutofit fontScale="70000" lnSpcReduction="20000"/>
          </a:bodyPr>
          <a:lstStyle/>
          <a:p>
            <a:pPr eaLnBrk="1" hangingPunct="1">
              <a:lnSpc>
                <a:spcPct val="120000"/>
              </a:lnSpc>
              <a:defRPr/>
            </a:pPr>
            <a:r>
              <a:rPr lang="cs-CZ" sz="2400" dirty="0" smtClean="0"/>
              <a:t>datové prvky</a:t>
            </a:r>
          </a:p>
          <a:p>
            <a:pPr lvl="1" eaLnBrk="1" hangingPunct="1">
              <a:lnSpc>
                <a:spcPct val="120000"/>
              </a:lnSpc>
              <a:defRPr/>
            </a:pPr>
            <a:r>
              <a:rPr lang="cs-CZ" sz="2000" dirty="0" smtClean="0"/>
              <a:t>životní situace</a:t>
            </a:r>
          </a:p>
          <a:p>
            <a:pPr lvl="2" eaLnBrk="1" hangingPunct="1">
              <a:lnSpc>
                <a:spcPct val="120000"/>
              </a:lnSpc>
              <a:defRPr/>
            </a:pPr>
            <a:r>
              <a:rPr lang="cs-CZ" sz="1700" dirty="0" smtClean="0"/>
              <a:t>strukturované popisy řešení úkonů ve vztahu ke státní správě s přesně danou strukturu</a:t>
            </a:r>
          </a:p>
          <a:p>
            <a:pPr lvl="2" eaLnBrk="1" hangingPunct="1">
              <a:lnSpc>
                <a:spcPct val="120000"/>
              </a:lnSpc>
              <a:defRPr/>
            </a:pPr>
            <a:r>
              <a:rPr lang="cs-CZ" sz="1700" dirty="0" smtClean="0"/>
              <a:t>u každého záznamu uveden odkaz na stránku úřadu nebo instituce v rámci portálu veřejné správy, kde lze nalézt</a:t>
            </a:r>
          </a:p>
          <a:p>
            <a:pPr lvl="3" eaLnBrk="1" hangingPunct="1">
              <a:lnSpc>
                <a:spcPct val="120000"/>
              </a:lnSpc>
              <a:defRPr/>
            </a:pPr>
            <a:r>
              <a:rPr lang="cs-CZ" sz="1400" dirty="0" smtClean="0"/>
              <a:t>všechny ostatní životní situace, které daný úřad publikoval </a:t>
            </a:r>
          </a:p>
          <a:p>
            <a:pPr lvl="3" eaLnBrk="1" hangingPunct="1">
              <a:lnSpc>
                <a:spcPct val="120000"/>
              </a:lnSpc>
              <a:defRPr/>
            </a:pPr>
            <a:r>
              <a:rPr lang="cs-CZ" sz="1400" dirty="0" smtClean="0"/>
              <a:t>seznam všech dalších publikovaných informací včetně elektronických formulářů pro elektronické podání</a:t>
            </a:r>
          </a:p>
          <a:p>
            <a:pPr lvl="1" eaLnBrk="1" hangingPunct="1">
              <a:lnSpc>
                <a:spcPct val="120000"/>
              </a:lnSpc>
              <a:defRPr/>
            </a:pPr>
            <a:r>
              <a:rPr lang="cs-CZ" sz="2000" dirty="0" smtClean="0"/>
              <a:t>věstníky</a:t>
            </a:r>
          </a:p>
          <a:p>
            <a:pPr lvl="2" eaLnBrk="1" hangingPunct="1">
              <a:lnSpc>
                <a:spcPct val="120000"/>
              </a:lnSpc>
              <a:defRPr/>
            </a:pPr>
            <a:r>
              <a:rPr lang="cs-CZ" sz="1700" dirty="0" smtClean="0"/>
              <a:t>publikační sbírky předpisů a metodických pokynů vydávané ústředními správními orgány a dalšími institucemi</a:t>
            </a:r>
          </a:p>
          <a:p>
            <a:pPr lvl="2" eaLnBrk="1" hangingPunct="1">
              <a:lnSpc>
                <a:spcPct val="120000"/>
              </a:lnSpc>
              <a:defRPr/>
            </a:pPr>
            <a:r>
              <a:rPr lang="cs-CZ" sz="1700" dirty="0" smtClean="0"/>
              <a:t>věstníky vydávány a jsou k dispozici ke stažení ve formátu PDF</a:t>
            </a:r>
          </a:p>
          <a:p>
            <a:pPr lvl="2" eaLnBrk="1" hangingPunct="1">
              <a:lnSpc>
                <a:spcPct val="120000"/>
              </a:lnSpc>
              <a:defRPr/>
            </a:pPr>
            <a:r>
              <a:rPr lang="cs-CZ" sz="1700" dirty="0" smtClean="0"/>
              <a:t>každý věstník obsahuje informaci o tom, která instituce jej zveřejnila a od kterého data je předpis nebo metodický pokyn účinný</a:t>
            </a:r>
          </a:p>
          <a:p>
            <a:pPr lvl="1" eaLnBrk="1" hangingPunct="1">
              <a:lnSpc>
                <a:spcPct val="120000"/>
              </a:lnSpc>
              <a:defRPr/>
            </a:pPr>
            <a:r>
              <a:rPr lang="cs-CZ" sz="2000" dirty="0" smtClean="0"/>
              <a:t>povinně zveřejňované informace</a:t>
            </a:r>
          </a:p>
          <a:p>
            <a:pPr lvl="2" eaLnBrk="1" hangingPunct="1">
              <a:lnSpc>
                <a:spcPct val="120000"/>
              </a:lnSpc>
              <a:defRPr/>
            </a:pPr>
            <a:r>
              <a:rPr lang="cs-CZ" sz="1700" dirty="0" smtClean="0"/>
              <a:t>informace, které jsou zveřejňovány  na základě různých legislativních předpisů</a:t>
            </a:r>
          </a:p>
          <a:p>
            <a:pPr lvl="1" eaLnBrk="1" hangingPunct="1">
              <a:lnSpc>
                <a:spcPct val="120000"/>
              </a:lnSpc>
              <a:defRPr/>
            </a:pPr>
            <a:r>
              <a:rPr lang="cs-CZ" sz="2000" dirty="0" smtClean="0"/>
              <a:t>formuláře elektronického podání</a:t>
            </a:r>
          </a:p>
          <a:p>
            <a:pPr lvl="2" eaLnBrk="1" hangingPunct="1">
              <a:lnSpc>
                <a:spcPct val="120000"/>
              </a:lnSpc>
              <a:defRPr/>
            </a:pPr>
            <a:r>
              <a:rPr lang="cs-CZ" sz="1700" dirty="0" smtClean="0"/>
              <a:t>formuláře, prostřednictvím kterých je možné provést podání vůči konkrétnímu orgánu prostřednictvím datové schránky</a:t>
            </a:r>
          </a:p>
          <a:p>
            <a:pPr eaLnBrk="1" hangingPunct="1">
              <a:lnSpc>
                <a:spcPct val="120000"/>
              </a:lnSpc>
              <a:defRPr/>
            </a:pPr>
            <a:endParaRPr lang="cs-CZ" sz="3200" dirty="0" smtClean="0"/>
          </a:p>
          <a:p>
            <a:pPr eaLnBrk="1" hangingPunct="1">
              <a:lnSpc>
                <a:spcPct val="120000"/>
              </a:lnSpc>
              <a:defRPr/>
            </a:pPr>
            <a:endParaRPr lang="cs-CZ" sz="3200" dirty="0" smtClean="0"/>
          </a:p>
          <a:p>
            <a:pPr eaLnBrk="1" hangingPunct="1">
              <a:lnSpc>
                <a:spcPct val="120000"/>
              </a:lnSpc>
              <a:defRPr/>
            </a:pPr>
            <a:endParaRPr lang="cs-CZ" sz="3200" dirty="0" smtClean="0"/>
          </a:p>
        </p:txBody>
      </p:sp>
    </p:spTree>
  </p:cSld>
  <p:clrMapOvr>
    <a:masterClrMapping/>
  </p:clrMapOvr>
  <p:transition>
    <p:push/>
  </p:transition>
  <p:timing>
    <p:tnLst>
      <p:par>
        <p:cTn id="1" dur="indefinite" restart="never" nodeType="tmRoot"/>
      </p:par>
    </p:tnLst>
  </p:timing>
</p:sld>
</file>

<file path=ppt/theme/theme1.xml><?xml version="1.0" encoding="utf-8"?>
<a:theme xmlns:a="http://schemas.openxmlformats.org/drawingml/2006/main" name="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1499</TotalTime>
  <Words>3622</Words>
  <Application>Microsoft Office PowerPoint</Application>
  <PresentationFormat>Předvádění na obrazovce (4:3)</PresentationFormat>
  <Paragraphs>375</Paragraphs>
  <Slides>35</Slides>
  <Notes>33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35</vt:i4>
      </vt:variant>
    </vt:vector>
  </HeadingPairs>
  <TitlesOfParts>
    <vt:vector size="40" baseType="lpstr">
      <vt:lpstr>Arial</vt:lpstr>
      <vt:lpstr>Times New Roman</vt:lpstr>
      <vt:lpstr>Verdana</vt:lpstr>
      <vt:lpstr>Wingdings</vt:lpstr>
      <vt:lpstr>Profil</vt:lpstr>
      <vt:lpstr>INFORMAČNÍ SYSTÉMY VE VEŘEJNÉ SPRÁVĚ</vt:lpstr>
      <vt:lpstr>INFORMAČNÍ SYSTÉMY VE VEŘEJNÉ SPRÁVĚ</vt:lpstr>
      <vt:lpstr>Portál veřejné správy (podle § 6f zákona o ISVS)</vt:lpstr>
      <vt:lpstr>Portál veřejné správy (podle § 6f zákona o ISVS)</vt:lpstr>
      <vt:lpstr>Portál veřejné správy (podle § 6f zákona o ISVS)</vt:lpstr>
      <vt:lpstr>Portál veřejné správy</vt:lpstr>
      <vt:lpstr>Portál veřejné správy</vt:lpstr>
      <vt:lpstr>Portál veřejné správy</vt:lpstr>
      <vt:lpstr>Portál veřejné správy</vt:lpstr>
      <vt:lpstr>Portál veřejné správy</vt:lpstr>
      <vt:lpstr>Možnosti využití odkazů na PVS</vt:lpstr>
      <vt:lpstr>Možnosti využití odkazů na PVS</vt:lpstr>
      <vt:lpstr>Přístupnost webu</vt:lpstr>
      <vt:lpstr>Metodika WCAG - principy</vt:lpstr>
      <vt:lpstr>Metodika WCAG - principy</vt:lpstr>
      <vt:lpstr>Metodika WCAG - principy</vt:lpstr>
      <vt:lpstr>Metodika WCAG – úroveň shody</vt:lpstr>
      <vt:lpstr>Pravidla přístupného webu v ČR</vt:lpstr>
      <vt:lpstr>Pravidla přístupného webu Obsah webových stránek musí být dostupný a čitelný</vt:lpstr>
      <vt:lpstr>Pravidla přístupného webu Obsah webových stránek musí být dostupný a čitelný</vt:lpstr>
      <vt:lpstr>Pravidla přístupného webu Obsah webových stránek musí být dostupný a čitelný</vt:lpstr>
      <vt:lpstr>Pravidla přístupného webu Obsah webových stránek musí být dostupný a čitelný</vt:lpstr>
      <vt:lpstr>Pravidla přístupného webu Práci s webovou stránkou řídí uživatel</vt:lpstr>
      <vt:lpstr>Pravidla přístupného webu Práci s webovou stránkou řídí uživatel</vt:lpstr>
      <vt:lpstr>Pravidla přístupného webu Práci s webovou stránkou řídí uživatel</vt:lpstr>
      <vt:lpstr>Pravidla přístupného webu Informace musí být srozumitelné a přehledné</vt:lpstr>
      <vt:lpstr>Pravidla přístupného webu Ovládání webových stránek musí být jasné a srozumitelné</vt:lpstr>
      <vt:lpstr>Pravidla přístupného webu Ovládání webových stránek musí být jasné a srozumitelné</vt:lpstr>
      <vt:lpstr>Pravidla přístupného webu Ovládání webových stránek musí být jasné a srozumitelné</vt:lpstr>
      <vt:lpstr>Pravidla přístupného webu Zdrojový kód musí být technicky způsobilý a strukturovaný</vt:lpstr>
      <vt:lpstr>Pravidla přístupného webu Ovládání webových stránek musí být jasné a srozumitelné</vt:lpstr>
      <vt:lpstr>Pravidla přístupného webu Prohlášení o přístupnosti webových stránek</vt:lpstr>
      <vt:lpstr>Sedmero k přístupným dokumentům</vt:lpstr>
      <vt:lpstr>Sedmero k přístupným dokumentům</vt:lpstr>
      <vt:lpstr>Prezentace aplikace PowerPoint</vt:lpstr>
    </vt:vector>
  </TitlesOfParts>
  <Company>OPF Karviná</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ISVS10</dc:title>
  <dc:creator>Roman Šperka</dc:creator>
  <cp:lastModifiedBy>Roman Šperka</cp:lastModifiedBy>
  <cp:revision>171</cp:revision>
  <dcterms:created xsi:type="dcterms:W3CDTF">2004-02-25T14:21:30Z</dcterms:created>
  <dcterms:modified xsi:type="dcterms:W3CDTF">2017-04-06T14:15:17Z</dcterms:modified>
</cp:coreProperties>
</file>