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89" r:id="rId4"/>
    <p:sldId id="290" r:id="rId5"/>
    <p:sldId id="282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07" autoAdjust="0"/>
  </p:normalViewPr>
  <p:slideViewPr>
    <p:cSldViewPr>
      <p:cViewPr varScale="1">
        <p:scale>
          <a:sx n="104" d="100"/>
          <a:sy n="104" d="100"/>
        </p:scale>
        <p:origin x="344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746574-F0C2-44BE-BA07-BB98B4CF71E5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011961B0-EE2C-4EEC-8615-558D5A503729}">
      <dgm:prSet/>
      <dgm:spPr/>
      <dgm:t>
        <a:bodyPr/>
        <a:lstStyle/>
        <a:p>
          <a:pPr rtl="0"/>
          <a:r>
            <a:rPr lang="cs-CZ" dirty="0" err="1" smtClean="0"/>
            <a:t>Schengenský</a:t>
          </a:r>
          <a:r>
            <a:rPr lang="cs-CZ" dirty="0" smtClean="0"/>
            <a:t> informační systém (SIS)</a:t>
          </a:r>
          <a:endParaRPr lang="cs-CZ" dirty="0"/>
        </a:p>
      </dgm:t>
    </dgm:pt>
    <dgm:pt modelId="{04661086-B476-45C0-9C3A-DC29ADA393FF}" type="parTrans" cxnId="{76DB39B0-2F38-44E5-8E9B-6B0DE324AE70}">
      <dgm:prSet/>
      <dgm:spPr/>
      <dgm:t>
        <a:bodyPr/>
        <a:lstStyle/>
        <a:p>
          <a:endParaRPr lang="cs-CZ"/>
        </a:p>
      </dgm:t>
    </dgm:pt>
    <dgm:pt modelId="{6A137EAE-8BEC-4A79-BB45-8766C59DC2CD}" type="sibTrans" cxnId="{76DB39B0-2F38-44E5-8E9B-6B0DE324AE70}">
      <dgm:prSet/>
      <dgm:spPr/>
      <dgm:t>
        <a:bodyPr/>
        <a:lstStyle/>
        <a:p>
          <a:endParaRPr lang="cs-CZ"/>
        </a:p>
      </dgm:t>
    </dgm:pt>
    <dgm:pt modelId="{D124EE45-4522-47A3-8FF6-ADF54BA686A3}">
      <dgm:prSet/>
      <dgm:spPr/>
      <dgm:t>
        <a:bodyPr/>
        <a:lstStyle/>
        <a:p>
          <a:pPr rtl="0"/>
          <a:r>
            <a:rPr lang="cs-CZ" dirty="0" smtClean="0"/>
            <a:t>napomáhá při zajišťování bezpečnosti v rámci prostoru svobody, bezpečnosti a práva EU</a:t>
          </a:r>
          <a:endParaRPr lang="cs-CZ" dirty="0"/>
        </a:p>
      </dgm:t>
    </dgm:pt>
    <dgm:pt modelId="{35F822F6-431A-4565-A86F-49F68A5855D4}" type="parTrans" cxnId="{70307673-2003-4E1A-B10F-25D8DB778DBF}">
      <dgm:prSet/>
      <dgm:spPr/>
      <dgm:t>
        <a:bodyPr/>
        <a:lstStyle/>
        <a:p>
          <a:endParaRPr lang="cs-CZ"/>
        </a:p>
      </dgm:t>
    </dgm:pt>
    <dgm:pt modelId="{BFDE23E2-FBCE-4D26-A48B-9EFD5F8418DC}" type="sibTrans" cxnId="{70307673-2003-4E1A-B10F-25D8DB778DBF}">
      <dgm:prSet/>
      <dgm:spPr/>
      <dgm:t>
        <a:bodyPr/>
        <a:lstStyle/>
        <a:p>
          <a:endParaRPr lang="cs-CZ"/>
        </a:p>
      </dgm:t>
    </dgm:pt>
    <dgm:pt modelId="{2BCBDA37-FD5A-4752-86C9-69B158154B7E}">
      <dgm:prSet/>
      <dgm:spPr/>
      <dgm:t>
        <a:bodyPr/>
        <a:lstStyle/>
        <a:p>
          <a:pPr rtl="0"/>
          <a:r>
            <a:rPr lang="cs-CZ" dirty="0" smtClean="0"/>
            <a:t>v zásadě se jedná o databázi s přísnými pravidly ochrany údajů, která umožňuje výměnu informací o osobách a předmětech mezi vnitrostátními donucovacími orgány</a:t>
          </a:r>
          <a:endParaRPr lang="cs-CZ" dirty="0"/>
        </a:p>
      </dgm:t>
    </dgm:pt>
    <dgm:pt modelId="{567A3DD4-10F7-4077-AE49-EB98E9C57B6F}" type="parTrans" cxnId="{A4CF2E95-9F91-4AE8-B5F3-E934CC79C91F}">
      <dgm:prSet/>
      <dgm:spPr/>
      <dgm:t>
        <a:bodyPr/>
        <a:lstStyle/>
        <a:p>
          <a:endParaRPr lang="cs-CZ"/>
        </a:p>
      </dgm:t>
    </dgm:pt>
    <dgm:pt modelId="{70CE860B-E3ED-4E1A-BD8F-E4AB5E54D506}" type="sibTrans" cxnId="{A4CF2E95-9F91-4AE8-B5F3-E934CC79C91F}">
      <dgm:prSet/>
      <dgm:spPr/>
      <dgm:t>
        <a:bodyPr/>
        <a:lstStyle/>
        <a:p>
          <a:endParaRPr lang="cs-CZ"/>
        </a:p>
      </dgm:t>
    </dgm:pt>
    <dgm:pt modelId="{DD2F858B-CA6C-4999-9423-C49527CB102D}">
      <dgm:prSet/>
      <dgm:spPr/>
      <dgm:t>
        <a:bodyPr/>
        <a:lstStyle/>
        <a:p>
          <a:pPr rtl="0"/>
          <a:r>
            <a:rPr lang="cs-CZ" dirty="0" smtClean="0"/>
            <a:t>modernizovaná verze tohoto systému je nazvaná SIS II</a:t>
          </a:r>
          <a:endParaRPr lang="cs-CZ" dirty="0"/>
        </a:p>
      </dgm:t>
    </dgm:pt>
    <dgm:pt modelId="{EA173FB9-D520-40F5-9A60-80C7DE7FF809}" type="parTrans" cxnId="{8DF79287-F50E-431E-A8A7-2059FF087034}">
      <dgm:prSet/>
      <dgm:spPr/>
      <dgm:t>
        <a:bodyPr/>
        <a:lstStyle/>
        <a:p>
          <a:endParaRPr lang="cs-CZ"/>
        </a:p>
      </dgm:t>
    </dgm:pt>
    <dgm:pt modelId="{F2C90106-354E-4F67-AE50-9E81DA6A2845}" type="sibTrans" cxnId="{8DF79287-F50E-431E-A8A7-2059FF087034}">
      <dgm:prSet/>
      <dgm:spPr/>
      <dgm:t>
        <a:bodyPr/>
        <a:lstStyle/>
        <a:p>
          <a:endParaRPr lang="cs-CZ"/>
        </a:p>
      </dgm:t>
    </dgm:pt>
    <dgm:pt modelId="{8A2EAB1B-142C-447E-B8FD-974018D2FD63}">
      <dgm:prSet/>
      <dgm:spPr/>
      <dgm:t>
        <a:bodyPr/>
        <a:lstStyle/>
        <a:p>
          <a:pPr rtl="0"/>
          <a:r>
            <a:rPr lang="cs-CZ" dirty="0" smtClean="0"/>
            <a:t>Vízový informační systém (VIS)</a:t>
          </a:r>
          <a:endParaRPr lang="cs-CZ" dirty="0"/>
        </a:p>
      </dgm:t>
    </dgm:pt>
    <dgm:pt modelId="{AF66686F-181E-4C0C-A342-AAB81274CD45}" type="parTrans" cxnId="{B19A1D90-F244-42FF-9C0E-F129AFA770ED}">
      <dgm:prSet/>
      <dgm:spPr/>
      <dgm:t>
        <a:bodyPr/>
        <a:lstStyle/>
        <a:p>
          <a:endParaRPr lang="cs-CZ"/>
        </a:p>
      </dgm:t>
    </dgm:pt>
    <dgm:pt modelId="{66812642-72B0-4894-968D-011316740B3D}" type="sibTrans" cxnId="{B19A1D90-F244-42FF-9C0E-F129AFA770ED}">
      <dgm:prSet/>
      <dgm:spPr/>
      <dgm:t>
        <a:bodyPr/>
        <a:lstStyle/>
        <a:p>
          <a:endParaRPr lang="cs-CZ"/>
        </a:p>
      </dgm:t>
    </dgm:pt>
    <dgm:pt modelId="{ADB76ED8-7679-4ECC-85E0-EDED42E178A5}">
      <dgm:prSet/>
      <dgm:spPr/>
      <dgm:t>
        <a:bodyPr/>
        <a:lstStyle/>
        <a:p>
          <a:pPr rtl="0"/>
          <a:r>
            <a:rPr lang="cs-CZ" dirty="0" smtClean="0"/>
            <a:t>bude podporovat provádění společné vízové politiky a pomáhat při zajišťování účinné ochrany hranic</a:t>
          </a:r>
          <a:endParaRPr lang="cs-CZ" dirty="0"/>
        </a:p>
      </dgm:t>
    </dgm:pt>
    <dgm:pt modelId="{7B092180-CD94-4A41-BEAD-118DE6DEB0DC}" type="parTrans" cxnId="{D48733AE-6356-4FD4-A01C-8B91885BB775}">
      <dgm:prSet/>
      <dgm:spPr/>
      <dgm:t>
        <a:bodyPr/>
        <a:lstStyle/>
        <a:p>
          <a:endParaRPr lang="cs-CZ"/>
        </a:p>
      </dgm:t>
    </dgm:pt>
    <dgm:pt modelId="{D4187210-D768-4EFD-93BB-06913CC904AE}" type="sibTrans" cxnId="{D48733AE-6356-4FD4-A01C-8B91885BB775}">
      <dgm:prSet/>
      <dgm:spPr/>
      <dgm:t>
        <a:bodyPr/>
        <a:lstStyle/>
        <a:p>
          <a:endParaRPr lang="cs-CZ"/>
        </a:p>
      </dgm:t>
    </dgm:pt>
    <dgm:pt modelId="{EE5B8D9A-B8B6-4DE8-8DF7-3BA2F13F243A}">
      <dgm:prSet/>
      <dgm:spPr/>
      <dgm:t>
        <a:bodyPr/>
        <a:lstStyle/>
        <a:p>
          <a:pPr rtl="0"/>
          <a:r>
            <a:rPr lang="cs-CZ" dirty="0" smtClean="0"/>
            <a:t>umožní, aby členské státy </a:t>
          </a:r>
          <a:r>
            <a:rPr lang="cs-CZ" dirty="0" err="1" smtClean="0"/>
            <a:t>schengenského</a:t>
          </a:r>
          <a:r>
            <a:rPr lang="cs-CZ" dirty="0" smtClean="0"/>
            <a:t> prostoru zadávaly, aktualizovaly a vyhledávaly informace o vízech (včetně biometrických údajů) elektronickou cestou</a:t>
          </a:r>
          <a:endParaRPr lang="cs-CZ" dirty="0"/>
        </a:p>
      </dgm:t>
    </dgm:pt>
    <dgm:pt modelId="{E7A5233B-8603-4E37-81E6-A9C10702BC7F}" type="parTrans" cxnId="{8C2286A2-0EB8-42DF-A1EA-C9BC1829D754}">
      <dgm:prSet/>
      <dgm:spPr/>
      <dgm:t>
        <a:bodyPr/>
        <a:lstStyle/>
        <a:p>
          <a:endParaRPr lang="cs-CZ"/>
        </a:p>
      </dgm:t>
    </dgm:pt>
    <dgm:pt modelId="{019F14B0-03E5-4667-B94C-CBF6EE9D634D}" type="sibTrans" cxnId="{8C2286A2-0EB8-42DF-A1EA-C9BC1829D754}">
      <dgm:prSet/>
      <dgm:spPr/>
      <dgm:t>
        <a:bodyPr/>
        <a:lstStyle/>
        <a:p>
          <a:endParaRPr lang="cs-CZ"/>
        </a:p>
      </dgm:t>
    </dgm:pt>
    <dgm:pt modelId="{6F10BBCD-1BF8-4903-B42D-1270D3F28FAF}">
      <dgm:prSet/>
      <dgm:spPr/>
      <dgm:t>
        <a:bodyPr/>
        <a:lstStyle/>
        <a:p>
          <a:pPr rtl="0"/>
          <a:r>
            <a:rPr lang="cs-CZ" dirty="0" err="1" smtClean="0"/>
            <a:t>Eurodac</a:t>
          </a:r>
          <a:r>
            <a:rPr lang="cs-CZ" dirty="0" smtClean="0"/>
            <a:t> </a:t>
          </a:r>
          <a:endParaRPr lang="cs-CZ" dirty="0"/>
        </a:p>
      </dgm:t>
    </dgm:pt>
    <dgm:pt modelId="{583E55F6-9685-4F48-8CA5-673067556865}" type="parTrans" cxnId="{829762CA-6066-423D-9CFA-3C4321E00F3D}">
      <dgm:prSet/>
      <dgm:spPr/>
      <dgm:t>
        <a:bodyPr/>
        <a:lstStyle/>
        <a:p>
          <a:endParaRPr lang="cs-CZ"/>
        </a:p>
      </dgm:t>
    </dgm:pt>
    <dgm:pt modelId="{7C5E36BA-05FF-491C-843B-6409FDFF064E}" type="sibTrans" cxnId="{829762CA-6066-423D-9CFA-3C4321E00F3D}">
      <dgm:prSet/>
      <dgm:spPr/>
      <dgm:t>
        <a:bodyPr/>
        <a:lstStyle/>
        <a:p>
          <a:endParaRPr lang="cs-CZ"/>
        </a:p>
      </dgm:t>
    </dgm:pt>
    <dgm:pt modelId="{E62B664A-0F17-4533-AC7C-1B831D44C4BF}">
      <dgm:prSet/>
      <dgm:spPr/>
      <dgm:t>
        <a:bodyPr/>
        <a:lstStyle/>
        <a:p>
          <a:pPr rtl="0"/>
          <a:r>
            <a:rPr lang="cs-CZ" dirty="0" smtClean="0"/>
            <a:t>umožňuje srovnávání otisků prstů žadatelů o azyl a nelegálních přistěhovalců, toto srovnávání je nezbytné pro rychlé určení členského státu, který bude zodpovědný za posouzení žádosti o azyl</a:t>
          </a:r>
          <a:endParaRPr lang="cs-CZ" dirty="0"/>
        </a:p>
      </dgm:t>
    </dgm:pt>
    <dgm:pt modelId="{3744B8B5-5A02-4CA4-B6D5-531FE8348CF2}" type="parTrans" cxnId="{6D529156-25B9-444D-B003-FC466E58D6E1}">
      <dgm:prSet/>
      <dgm:spPr/>
      <dgm:t>
        <a:bodyPr/>
        <a:lstStyle/>
        <a:p>
          <a:endParaRPr lang="cs-CZ"/>
        </a:p>
      </dgm:t>
    </dgm:pt>
    <dgm:pt modelId="{43C5AF8B-0ED3-45AD-9FFE-DE8DDD88F098}" type="sibTrans" cxnId="{6D529156-25B9-444D-B003-FC466E58D6E1}">
      <dgm:prSet/>
      <dgm:spPr/>
      <dgm:t>
        <a:bodyPr/>
        <a:lstStyle/>
        <a:p>
          <a:endParaRPr lang="cs-CZ"/>
        </a:p>
      </dgm:t>
    </dgm:pt>
    <dgm:pt modelId="{2790FABD-3DB7-404E-9E5B-25C47BFA9FED}">
      <dgm:prSet/>
      <dgm:spPr/>
      <dgm:t>
        <a:bodyPr/>
        <a:lstStyle/>
        <a:p>
          <a:pPr rtl="0"/>
          <a:r>
            <a:rPr lang="cs-CZ" dirty="0" smtClean="0"/>
            <a:t>úkoly agentury spojené s vývojem a provozem budou vykonávány ve francouzském Štrasburku, zatímco zálohové místo se bude nacházet v rakouském </a:t>
          </a:r>
          <a:r>
            <a:rPr lang="cs-CZ" dirty="0" err="1" smtClean="0"/>
            <a:t>Sankt</a:t>
          </a:r>
          <a:r>
            <a:rPr lang="cs-CZ" dirty="0" smtClean="0"/>
            <a:t> </a:t>
          </a:r>
          <a:r>
            <a:rPr lang="cs-CZ" dirty="0" err="1" smtClean="0"/>
            <a:t>Johann</a:t>
          </a:r>
          <a:r>
            <a:rPr lang="cs-CZ" dirty="0" smtClean="0"/>
            <a:t> </a:t>
          </a:r>
          <a:r>
            <a:rPr lang="cs-CZ" dirty="0" err="1" smtClean="0"/>
            <a:t>im</a:t>
          </a:r>
          <a:r>
            <a:rPr lang="cs-CZ" dirty="0" smtClean="0"/>
            <a:t> </a:t>
          </a:r>
          <a:r>
            <a:rPr lang="cs-CZ" dirty="0" err="1" smtClean="0"/>
            <a:t>Pongau</a:t>
          </a:r>
          <a:r>
            <a:rPr lang="cs-CZ" dirty="0" smtClean="0"/>
            <a:t>.</a:t>
          </a:r>
          <a:endParaRPr lang="cs-CZ" dirty="0"/>
        </a:p>
      </dgm:t>
    </dgm:pt>
    <dgm:pt modelId="{1212C9C9-3D83-41BD-9BD6-63C90B565F57}" type="parTrans" cxnId="{02198C34-3260-4FCA-9705-FC8042CA364D}">
      <dgm:prSet/>
      <dgm:spPr/>
      <dgm:t>
        <a:bodyPr/>
        <a:lstStyle/>
        <a:p>
          <a:endParaRPr lang="cs-CZ"/>
        </a:p>
      </dgm:t>
    </dgm:pt>
    <dgm:pt modelId="{CA4AB045-75EC-4475-BEA3-C910539A01B4}" type="sibTrans" cxnId="{02198C34-3260-4FCA-9705-FC8042CA364D}">
      <dgm:prSet/>
      <dgm:spPr/>
      <dgm:t>
        <a:bodyPr/>
        <a:lstStyle/>
        <a:p>
          <a:endParaRPr lang="cs-CZ"/>
        </a:p>
      </dgm:t>
    </dgm:pt>
    <dgm:pt modelId="{94D77B78-F762-4F05-AD19-7A9EB87FBC06}">
      <dgm:prSet/>
      <dgm:spPr/>
      <dgm:t>
        <a:bodyPr/>
        <a:lstStyle/>
        <a:p>
          <a:pPr rtl="0"/>
          <a:r>
            <a:rPr lang="cs-CZ" dirty="0" smtClean="0"/>
            <a:t>Informační systém pro evropské veřejné zakázky (</a:t>
          </a:r>
          <a:r>
            <a:rPr lang="cs-CZ" dirty="0" err="1" smtClean="0"/>
            <a:t>Simap</a:t>
          </a:r>
          <a:r>
            <a:rPr lang="cs-CZ" dirty="0" smtClean="0"/>
            <a:t>)</a:t>
          </a:r>
          <a:endParaRPr lang="cs-CZ" dirty="0"/>
        </a:p>
      </dgm:t>
    </dgm:pt>
    <dgm:pt modelId="{657C64A8-51DD-4874-A8BE-F887B4A937B0}" type="parTrans" cxnId="{E6332644-A831-454D-AC3A-27B3727385BE}">
      <dgm:prSet/>
      <dgm:spPr/>
      <dgm:t>
        <a:bodyPr/>
        <a:lstStyle/>
        <a:p>
          <a:endParaRPr lang="cs-CZ"/>
        </a:p>
      </dgm:t>
    </dgm:pt>
    <dgm:pt modelId="{15805F3C-EA8B-4BB8-ACB2-FCE4712198C4}" type="sibTrans" cxnId="{E6332644-A831-454D-AC3A-27B3727385BE}">
      <dgm:prSet/>
      <dgm:spPr/>
      <dgm:t>
        <a:bodyPr/>
        <a:lstStyle/>
        <a:p>
          <a:endParaRPr lang="cs-CZ"/>
        </a:p>
      </dgm:t>
    </dgm:pt>
    <dgm:pt modelId="{52C7EB35-566B-4D1D-92EB-CC080466ADBC}">
      <dgm:prSet/>
      <dgm:spPr/>
      <dgm:t>
        <a:bodyPr/>
        <a:lstStyle/>
        <a:p>
          <a:pPr rtl="0"/>
          <a:r>
            <a:rPr lang="cs-CZ" dirty="0" smtClean="0"/>
            <a:t>poskytuje přístup k nejdůležitějším informacím o veřejných zakázkách v Evropě</a:t>
          </a:r>
          <a:endParaRPr lang="cs-CZ" dirty="0"/>
        </a:p>
      </dgm:t>
    </dgm:pt>
    <dgm:pt modelId="{78820E45-25B1-411F-8371-5FB38E574D66}" type="parTrans" cxnId="{F1E9FB6E-32C5-45E9-89B4-A445FFB3EEE8}">
      <dgm:prSet/>
      <dgm:spPr/>
      <dgm:t>
        <a:bodyPr/>
        <a:lstStyle/>
        <a:p>
          <a:endParaRPr lang="cs-CZ"/>
        </a:p>
      </dgm:t>
    </dgm:pt>
    <dgm:pt modelId="{4EFD620D-D9D3-4A33-A4C3-45EE99076FC8}" type="sibTrans" cxnId="{F1E9FB6E-32C5-45E9-89B4-A445FFB3EEE8}">
      <dgm:prSet/>
      <dgm:spPr/>
      <dgm:t>
        <a:bodyPr/>
        <a:lstStyle/>
        <a:p>
          <a:endParaRPr lang="cs-CZ"/>
        </a:p>
      </dgm:t>
    </dgm:pt>
    <dgm:pt modelId="{FDBB94F3-096F-4D7C-8686-CAD21446CE9E}">
      <dgm:prSet/>
      <dgm:spPr/>
      <dgm:t>
        <a:bodyPr/>
        <a:lstStyle/>
        <a:p>
          <a:pPr rtl="0"/>
          <a:r>
            <a:rPr lang="cs-CZ" dirty="0" err="1" smtClean="0"/>
            <a:t>Indect</a:t>
          </a:r>
          <a:endParaRPr lang="cs-CZ" dirty="0"/>
        </a:p>
      </dgm:t>
    </dgm:pt>
    <dgm:pt modelId="{0E12FD2A-F795-4AA8-9333-39E4DC424B14}" type="parTrans" cxnId="{1EF7A1E4-0577-47F4-82F5-4D26152BFA4E}">
      <dgm:prSet/>
      <dgm:spPr/>
      <dgm:t>
        <a:bodyPr/>
        <a:lstStyle/>
        <a:p>
          <a:endParaRPr lang="cs-CZ"/>
        </a:p>
      </dgm:t>
    </dgm:pt>
    <dgm:pt modelId="{8EA537FB-D879-4E13-9314-FB41BEA6EE6A}" type="sibTrans" cxnId="{1EF7A1E4-0577-47F4-82F5-4D26152BFA4E}">
      <dgm:prSet/>
      <dgm:spPr/>
      <dgm:t>
        <a:bodyPr/>
        <a:lstStyle/>
        <a:p>
          <a:endParaRPr lang="cs-CZ"/>
        </a:p>
      </dgm:t>
    </dgm:pt>
    <dgm:pt modelId="{7F7435F8-7FDE-4EEF-87AB-97E4ED4E31B9}">
      <dgm:prSet/>
      <dgm:spPr/>
      <dgm:t>
        <a:bodyPr/>
        <a:lstStyle/>
        <a:p>
          <a:pPr rtl="0"/>
          <a:r>
            <a:rPr lang="cs-CZ" dirty="0" smtClean="0"/>
            <a:t>komplexní monitorovací a vyhodnocovací systém Evropské unie, který má sloužit k vyhledávání a detekci lidí a předmětů</a:t>
          </a:r>
          <a:endParaRPr lang="cs-CZ" dirty="0"/>
        </a:p>
      </dgm:t>
    </dgm:pt>
    <dgm:pt modelId="{3D0FD02D-6AC8-49A9-AB98-839AFFA37949}" type="parTrans" cxnId="{462E4CF3-2525-49AA-86F1-5FBBF6AA16C0}">
      <dgm:prSet/>
      <dgm:spPr/>
      <dgm:t>
        <a:bodyPr/>
        <a:lstStyle/>
        <a:p>
          <a:endParaRPr lang="cs-CZ"/>
        </a:p>
      </dgm:t>
    </dgm:pt>
    <dgm:pt modelId="{B88ABD92-1CD7-476A-B5F1-77F64EF2581B}" type="sibTrans" cxnId="{462E4CF3-2525-49AA-86F1-5FBBF6AA16C0}">
      <dgm:prSet/>
      <dgm:spPr/>
      <dgm:t>
        <a:bodyPr/>
        <a:lstStyle/>
        <a:p>
          <a:endParaRPr lang="cs-CZ"/>
        </a:p>
      </dgm:t>
    </dgm:pt>
    <dgm:pt modelId="{DA9DC43D-AE09-49A1-8CA5-51A3A657D328}" type="pres">
      <dgm:prSet presAssocID="{CC746574-F0C2-44BE-BA07-BB98B4CF71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3E31DBB0-99A1-4081-ADA4-E653803341AD}" type="pres">
      <dgm:prSet presAssocID="{011961B0-EE2C-4EEC-8615-558D5A503729}" presName="parentLin" presStyleCnt="0"/>
      <dgm:spPr/>
    </dgm:pt>
    <dgm:pt modelId="{426A0F5E-C037-4B54-801A-D8FFA0A7F0D9}" type="pres">
      <dgm:prSet presAssocID="{011961B0-EE2C-4EEC-8615-558D5A503729}" presName="parentLeftMargin" presStyleLbl="node1" presStyleIdx="0" presStyleCnt="5"/>
      <dgm:spPr/>
      <dgm:t>
        <a:bodyPr/>
        <a:lstStyle/>
        <a:p>
          <a:endParaRPr lang="sk-SK"/>
        </a:p>
      </dgm:t>
    </dgm:pt>
    <dgm:pt modelId="{88DDDB6F-57BD-4F26-A3FA-238EE0A38107}" type="pres">
      <dgm:prSet presAssocID="{011961B0-EE2C-4EEC-8615-558D5A50372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E11B99F-1728-4FFD-961D-330812B9B10E}" type="pres">
      <dgm:prSet presAssocID="{011961B0-EE2C-4EEC-8615-558D5A503729}" presName="negativeSpace" presStyleCnt="0"/>
      <dgm:spPr/>
    </dgm:pt>
    <dgm:pt modelId="{62E04497-6773-4425-BBD0-E899D02EEB59}" type="pres">
      <dgm:prSet presAssocID="{011961B0-EE2C-4EEC-8615-558D5A503729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CD9D9AE-81D1-4EDF-936A-A052BDD2E88B}" type="pres">
      <dgm:prSet presAssocID="{6A137EAE-8BEC-4A79-BB45-8766C59DC2CD}" presName="spaceBetweenRectangles" presStyleCnt="0"/>
      <dgm:spPr/>
    </dgm:pt>
    <dgm:pt modelId="{EFD7A054-D8C8-4F36-8234-21411D7B696F}" type="pres">
      <dgm:prSet presAssocID="{8A2EAB1B-142C-447E-B8FD-974018D2FD63}" presName="parentLin" presStyleCnt="0"/>
      <dgm:spPr/>
    </dgm:pt>
    <dgm:pt modelId="{92971098-C20C-466C-95D9-C50DACD13B9B}" type="pres">
      <dgm:prSet presAssocID="{8A2EAB1B-142C-447E-B8FD-974018D2FD63}" presName="parentLeftMargin" presStyleLbl="node1" presStyleIdx="0" presStyleCnt="5"/>
      <dgm:spPr/>
      <dgm:t>
        <a:bodyPr/>
        <a:lstStyle/>
        <a:p>
          <a:endParaRPr lang="sk-SK"/>
        </a:p>
      </dgm:t>
    </dgm:pt>
    <dgm:pt modelId="{0ACC25E4-8DA1-4CB9-9588-31A185C8BE25}" type="pres">
      <dgm:prSet presAssocID="{8A2EAB1B-142C-447E-B8FD-974018D2FD6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7024842-B109-4143-81ED-E732C03F5A5A}" type="pres">
      <dgm:prSet presAssocID="{8A2EAB1B-142C-447E-B8FD-974018D2FD63}" presName="negativeSpace" presStyleCnt="0"/>
      <dgm:spPr/>
    </dgm:pt>
    <dgm:pt modelId="{D050616A-04B4-402B-ABA0-3C3A27653917}" type="pres">
      <dgm:prSet presAssocID="{8A2EAB1B-142C-447E-B8FD-974018D2FD63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A4242E0-C825-4A27-8CDC-4CB5FC35F843}" type="pres">
      <dgm:prSet presAssocID="{66812642-72B0-4894-968D-011316740B3D}" presName="spaceBetweenRectangles" presStyleCnt="0"/>
      <dgm:spPr/>
    </dgm:pt>
    <dgm:pt modelId="{3EEC6B42-0B24-4A2D-A3A3-3771FEF429D5}" type="pres">
      <dgm:prSet presAssocID="{6F10BBCD-1BF8-4903-B42D-1270D3F28FAF}" presName="parentLin" presStyleCnt="0"/>
      <dgm:spPr/>
    </dgm:pt>
    <dgm:pt modelId="{1C68424C-4658-4582-8847-50E59DC18D0E}" type="pres">
      <dgm:prSet presAssocID="{6F10BBCD-1BF8-4903-B42D-1270D3F28FAF}" presName="parentLeftMargin" presStyleLbl="node1" presStyleIdx="1" presStyleCnt="5"/>
      <dgm:spPr/>
      <dgm:t>
        <a:bodyPr/>
        <a:lstStyle/>
        <a:p>
          <a:endParaRPr lang="sk-SK"/>
        </a:p>
      </dgm:t>
    </dgm:pt>
    <dgm:pt modelId="{8DC80FC0-030E-4F21-ABD3-02B842E8D1F0}" type="pres">
      <dgm:prSet presAssocID="{6F10BBCD-1BF8-4903-B42D-1270D3F28FA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0A1C8E8-1B55-4A30-BF5A-0C0C50BAEE1B}" type="pres">
      <dgm:prSet presAssocID="{6F10BBCD-1BF8-4903-B42D-1270D3F28FAF}" presName="negativeSpace" presStyleCnt="0"/>
      <dgm:spPr/>
    </dgm:pt>
    <dgm:pt modelId="{0E733DFC-0099-4C3F-A991-2106B519F8FE}" type="pres">
      <dgm:prSet presAssocID="{6F10BBCD-1BF8-4903-B42D-1270D3F28FAF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3BFBCD3-E2F0-40D7-8272-0341852C5D86}" type="pres">
      <dgm:prSet presAssocID="{7C5E36BA-05FF-491C-843B-6409FDFF064E}" presName="spaceBetweenRectangles" presStyleCnt="0"/>
      <dgm:spPr/>
    </dgm:pt>
    <dgm:pt modelId="{F05FE8D0-E8A0-457F-B5D1-9BDD919BBA3B}" type="pres">
      <dgm:prSet presAssocID="{94D77B78-F762-4F05-AD19-7A9EB87FBC06}" presName="parentLin" presStyleCnt="0"/>
      <dgm:spPr/>
    </dgm:pt>
    <dgm:pt modelId="{70A7E324-8E3F-4CD5-842C-4E26BE758D3E}" type="pres">
      <dgm:prSet presAssocID="{94D77B78-F762-4F05-AD19-7A9EB87FBC06}" presName="parentLeftMargin" presStyleLbl="node1" presStyleIdx="2" presStyleCnt="5"/>
      <dgm:spPr/>
      <dgm:t>
        <a:bodyPr/>
        <a:lstStyle/>
        <a:p>
          <a:endParaRPr lang="sk-SK"/>
        </a:p>
      </dgm:t>
    </dgm:pt>
    <dgm:pt modelId="{63757FA4-4C52-46D5-981F-1613B7B01ABC}" type="pres">
      <dgm:prSet presAssocID="{94D77B78-F762-4F05-AD19-7A9EB87FBC0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2778487-7A20-412C-A3D9-31EF15ADD674}" type="pres">
      <dgm:prSet presAssocID="{94D77B78-F762-4F05-AD19-7A9EB87FBC06}" presName="negativeSpace" presStyleCnt="0"/>
      <dgm:spPr/>
    </dgm:pt>
    <dgm:pt modelId="{5B3E9D57-F78D-4A04-BE0C-639090F3B523}" type="pres">
      <dgm:prSet presAssocID="{94D77B78-F762-4F05-AD19-7A9EB87FBC06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248A0DA-0245-4345-B330-12C38F4F1BE2}" type="pres">
      <dgm:prSet presAssocID="{15805F3C-EA8B-4BB8-ACB2-FCE4712198C4}" presName="spaceBetweenRectangles" presStyleCnt="0"/>
      <dgm:spPr/>
    </dgm:pt>
    <dgm:pt modelId="{372DFB36-CD52-42B0-88D3-B22B0B07F1D3}" type="pres">
      <dgm:prSet presAssocID="{FDBB94F3-096F-4D7C-8686-CAD21446CE9E}" presName="parentLin" presStyleCnt="0"/>
      <dgm:spPr/>
    </dgm:pt>
    <dgm:pt modelId="{5E3E27CE-9616-4E36-85D7-6183CA5B8058}" type="pres">
      <dgm:prSet presAssocID="{FDBB94F3-096F-4D7C-8686-CAD21446CE9E}" presName="parentLeftMargin" presStyleLbl="node1" presStyleIdx="3" presStyleCnt="5"/>
      <dgm:spPr/>
      <dgm:t>
        <a:bodyPr/>
        <a:lstStyle/>
        <a:p>
          <a:endParaRPr lang="sk-SK"/>
        </a:p>
      </dgm:t>
    </dgm:pt>
    <dgm:pt modelId="{EFE1F24C-D280-4ECE-87C3-F841C2DA33EA}" type="pres">
      <dgm:prSet presAssocID="{FDBB94F3-096F-4D7C-8686-CAD21446CE9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CA77D85-396C-4A97-A0D5-04C606D21FC2}" type="pres">
      <dgm:prSet presAssocID="{FDBB94F3-096F-4D7C-8686-CAD21446CE9E}" presName="negativeSpace" presStyleCnt="0"/>
      <dgm:spPr/>
    </dgm:pt>
    <dgm:pt modelId="{5E80B5C3-8062-4F3A-A67E-CFBEB7611E3B}" type="pres">
      <dgm:prSet presAssocID="{FDBB94F3-096F-4D7C-8686-CAD21446CE9E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7F684812-AE4C-42E5-B23F-5B38CDEDAFD8}" type="presOf" srcId="{94D77B78-F762-4F05-AD19-7A9EB87FBC06}" destId="{70A7E324-8E3F-4CD5-842C-4E26BE758D3E}" srcOrd="0" destOrd="0" presId="urn:microsoft.com/office/officeart/2005/8/layout/list1"/>
    <dgm:cxn modelId="{E6332644-A831-454D-AC3A-27B3727385BE}" srcId="{CC746574-F0C2-44BE-BA07-BB98B4CF71E5}" destId="{94D77B78-F762-4F05-AD19-7A9EB87FBC06}" srcOrd="3" destOrd="0" parTransId="{657C64A8-51DD-4874-A8BE-F887B4A937B0}" sibTransId="{15805F3C-EA8B-4BB8-ACB2-FCE4712198C4}"/>
    <dgm:cxn modelId="{4E36DAD5-91FA-402E-9DCF-FC0E4352877F}" type="presOf" srcId="{52C7EB35-566B-4D1D-92EB-CC080466ADBC}" destId="{5B3E9D57-F78D-4A04-BE0C-639090F3B523}" srcOrd="0" destOrd="0" presId="urn:microsoft.com/office/officeart/2005/8/layout/list1"/>
    <dgm:cxn modelId="{24880E65-6C65-456D-9401-5A2BC26A5EB5}" type="presOf" srcId="{8A2EAB1B-142C-447E-B8FD-974018D2FD63}" destId="{92971098-C20C-466C-95D9-C50DACD13B9B}" srcOrd="0" destOrd="0" presId="urn:microsoft.com/office/officeart/2005/8/layout/list1"/>
    <dgm:cxn modelId="{2A27D9C1-961F-40F0-A985-DA8E2E4501CC}" type="presOf" srcId="{D124EE45-4522-47A3-8FF6-ADF54BA686A3}" destId="{62E04497-6773-4425-BBD0-E899D02EEB59}" srcOrd="0" destOrd="0" presId="urn:microsoft.com/office/officeart/2005/8/layout/list1"/>
    <dgm:cxn modelId="{ABB80765-35C5-4F8A-AF7C-9A08E87D65D7}" type="presOf" srcId="{6F10BBCD-1BF8-4903-B42D-1270D3F28FAF}" destId="{1C68424C-4658-4582-8847-50E59DC18D0E}" srcOrd="0" destOrd="0" presId="urn:microsoft.com/office/officeart/2005/8/layout/list1"/>
    <dgm:cxn modelId="{2466F431-8D04-4E0C-BDDC-8B2B0623172F}" type="presOf" srcId="{EE5B8D9A-B8B6-4DE8-8DF7-3BA2F13F243A}" destId="{D050616A-04B4-402B-ABA0-3C3A27653917}" srcOrd="0" destOrd="1" presId="urn:microsoft.com/office/officeart/2005/8/layout/list1"/>
    <dgm:cxn modelId="{02198C34-3260-4FCA-9705-FC8042CA364D}" srcId="{6F10BBCD-1BF8-4903-B42D-1270D3F28FAF}" destId="{2790FABD-3DB7-404E-9E5B-25C47BFA9FED}" srcOrd="1" destOrd="0" parTransId="{1212C9C9-3D83-41BD-9BD6-63C90B565F57}" sibTransId="{CA4AB045-75EC-4475-BEA3-C910539A01B4}"/>
    <dgm:cxn modelId="{D48733AE-6356-4FD4-A01C-8B91885BB775}" srcId="{8A2EAB1B-142C-447E-B8FD-974018D2FD63}" destId="{ADB76ED8-7679-4ECC-85E0-EDED42E178A5}" srcOrd="0" destOrd="0" parTransId="{7B092180-CD94-4A41-BEAD-118DE6DEB0DC}" sibTransId="{D4187210-D768-4EFD-93BB-06913CC904AE}"/>
    <dgm:cxn modelId="{8C2286A2-0EB8-42DF-A1EA-C9BC1829D754}" srcId="{8A2EAB1B-142C-447E-B8FD-974018D2FD63}" destId="{EE5B8D9A-B8B6-4DE8-8DF7-3BA2F13F243A}" srcOrd="1" destOrd="0" parTransId="{E7A5233B-8603-4E37-81E6-A9C10702BC7F}" sibTransId="{019F14B0-03E5-4667-B94C-CBF6EE9D634D}"/>
    <dgm:cxn modelId="{F1E9FB6E-32C5-45E9-89B4-A445FFB3EEE8}" srcId="{94D77B78-F762-4F05-AD19-7A9EB87FBC06}" destId="{52C7EB35-566B-4D1D-92EB-CC080466ADBC}" srcOrd="0" destOrd="0" parTransId="{78820E45-25B1-411F-8371-5FB38E574D66}" sibTransId="{4EFD620D-D9D3-4A33-A4C3-45EE99076FC8}"/>
    <dgm:cxn modelId="{C0900D22-2856-46A9-A604-952AA1A48DDA}" type="presOf" srcId="{6F10BBCD-1BF8-4903-B42D-1270D3F28FAF}" destId="{8DC80FC0-030E-4F21-ABD3-02B842E8D1F0}" srcOrd="1" destOrd="0" presId="urn:microsoft.com/office/officeart/2005/8/layout/list1"/>
    <dgm:cxn modelId="{1859F718-DC62-4AAB-82EF-4D6A3CACDCD2}" type="presOf" srcId="{94D77B78-F762-4F05-AD19-7A9EB87FBC06}" destId="{63757FA4-4C52-46D5-981F-1613B7B01ABC}" srcOrd="1" destOrd="0" presId="urn:microsoft.com/office/officeart/2005/8/layout/list1"/>
    <dgm:cxn modelId="{36189357-87B2-4690-87C4-1D755F66700C}" type="presOf" srcId="{CC746574-F0C2-44BE-BA07-BB98B4CF71E5}" destId="{DA9DC43D-AE09-49A1-8CA5-51A3A657D328}" srcOrd="0" destOrd="0" presId="urn:microsoft.com/office/officeart/2005/8/layout/list1"/>
    <dgm:cxn modelId="{8DF97EB1-6781-4C80-ABAD-8D9954C800B1}" type="presOf" srcId="{DD2F858B-CA6C-4999-9423-C49527CB102D}" destId="{62E04497-6773-4425-BBD0-E899D02EEB59}" srcOrd="0" destOrd="2" presId="urn:microsoft.com/office/officeart/2005/8/layout/list1"/>
    <dgm:cxn modelId="{6D529156-25B9-444D-B003-FC466E58D6E1}" srcId="{6F10BBCD-1BF8-4903-B42D-1270D3F28FAF}" destId="{E62B664A-0F17-4533-AC7C-1B831D44C4BF}" srcOrd="0" destOrd="0" parTransId="{3744B8B5-5A02-4CA4-B6D5-531FE8348CF2}" sibTransId="{43C5AF8B-0ED3-45AD-9FFE-DE8DDD88F098}"/>
    <dgm:cxn modelId="{462E4CF3-2525-49AA-86F1-5FBBF6AA16C0}" srcId="{FDBB94F3-096F-4D7C-8686-CAD21446CE9E}" destId="{7F7435F8-7FDE-4EEF-87AB-97E4ED4E31B9}" srcOrd="0" destOrd="0" parTransId="{3D0FD02D-6AC8-49A9-AB98-839AFFA37949}" sibTransId="{B88ABD92-1CD7-476A-B5F1-77F64EF2581B}"/>
    <dgm:cxn modelId="{5D5B7C30-AC89-4E2C-918E-88C9051BF9E3}" type="presOf" srcId="{011961B0-EE2C-4EEC-8615-558D5A503729}" destId="{88DDDB6F-57BD-4F26-A3FA-238EE0A38107}" srcOrd="1" destOrd="0" presId="urn:microsoft.com/office/officeart/2005/8/layout/list1"/>
    <dgm:cxn modelId="{70307673-2003-4E1A-B10F-25D8DB778DBF}" srcId="{011961B0-EE2C-4EEC-8615-558D5A503729}" destId="{D124EE45-4522-47A3-8FF6-ADF54BA686A3}" srcOrd="0" destOrd="0" parTransId="{35F822F6-431A-4565-A86F-49F68A5855D4}" sibTransId="{BFDE23E2-FBCE-4D26-A48B-9EFD5F8418DC}"/>
    <dgm:cxn modelId="{2DC1DE59-172E-41F1-A1AE-CA9E8818210D}" type="presOf" srcId="{FDBB94F3-096F-4D7C-8686-CAD21446CE9E}" destId="{5E3E27CE-9616-4E36-85D7-6183CA5B8058}" srcOrd="0" destOrd="0" presId="urn:microsoft.com/office/officeart/2005/8/layout/list1"/>
    <dgm:cxn modelId="{2551B0F2-5E45-4A5F-B96B-CF7998F2C4D3}" type="presOf" srcId="{2BCBDA37-FD5A-4752-86C9-69B158154B7E}" destId="{62E04497-6773-4425-BBD0-E899D02EEB59}" srcOrd="0" destOrd="1" presId="urn:microsoft.com/office/officeart/2005/8/layout/list1"/>
    <dgm:cxn modelId="{76DB39B0-2F38-44E5-8E9B-6B0DE324AE70}" srcId="{CC746574-F0C2-44BE-BA07-BB98B4CF71E5}" destId="{011961B0-EE2C-4EEC-8615-558D5A503729}" srcOrd="0" destOrd="0" parTransId="{04661086-B476-45C0-9C3A-DC29ADA393FF}" sibTransId="{6A137EAE-8BEC-4A79-BB45-8766C59DC2CD}"/>
    <dgm:cxn modelId="{CCA606A8-D772-4E23-89D5-9E6C640D141E}" type="presOf" srcId="{011961B0-EE2C-4EEC-8615-558D5A503729}" destId="{426A0F5E-C037-4B54-801A-D8FFA0A7F0D9}" srcOrd="0" destOrd="0" presId="urn:microsoft.com/office/officeart/2005/8/layout/list1"/>
    <dgm:cxn modelId="{422DEA09-B3AA-46E5-8378-CFBAF452F92D}" type="presOf" srcId="{2790FABD-3DB7-404E-9E5B-25C47BFA9FED}" destId="{0E733DFC-0099-4C3F-A991-2106B519F8FE}" srcOrd="0" destOrd="1" presId="urn:microsoft.com/office/officeart/2005/8/layout/list1"/>
    <dgm:cxn modelId="{1EF7A1E4-0577-47F4-82F5-4D26152BFA4E}" srcId="{CC746574-F0C2-44BE-BA07-BB98B4CF71E5}" destId="{FDBB94F3-096F-4D7C-8686-CAD21446CE9E}" srcOrd="4" destOrd="0" parTransId="{0E12FD2A-F795-4AA8-9333-39E4DC424B14}" sibTransId="{8EA537FB-D879-4E13-9314-FB41BEA6EE6A}"/>
    <dgm:cxn modelId="{A4CF2E95-9F91-4AE8-B5F3-E934CC79C91F}" srcId="{011961B0-EE2C-4EEC-8615-558D5A503729}" destId="{2BCBDA37-FD5A-4752-86C9-69B158154B7E}" srcOrd="1" destOrd="0" parTransId="{567A3DD4-10F7-4077-AE49-EB98E9C57B6F}" sibTransId="{70CE860B-E3ED-4E1A-BD8F-E4AB5E54D506}"/>
    <dgm:cxn modelId="{B19A1D90-F244-42FF-9C0E-F129AFA770ED}" srcId="{CC746574-F0C2-44BE-BA07-BB98B4CF71E5}" destId="{8A2EAB1B-142C-447E-B8FD-974018D2FD63}" srcOrd="1" destOrd="0" parTransId="{AF66686F-181E-4C0C-A342-AAB81274CD45}" sibTransId="{66812642-72B0-4894-968D-011316740B3D}"/>
    <dgm:cxn modelId="{60A46F97-3055-42A7-BD09-A87895CDAD20}" type="presOf" srcId="{FDBB94F3-096F-4D7C-8686-CAD21446CE9E}" destId="{EFE1F24C-D280-4ECE-87C3-F841C2DA33EA}" srcOrd="1" destOrd="0" presId="urn:microsoft.com/office/officeart/2005/8/layout/list1"/>
    <dgm:cxn modelId="{43900307-64CC-4729-B7DC-6B74C876AE27}" type="presOf" srcId="{8A2EAB1B-142C-447E-B8FD-974018D2FD63}" destId="{0ACC25E4-8DA1-4CB9-9588-31A185C8BE25}" srcOrd="1" destOrd="0" presId="urn:microsoft.com/office/officeart/2005/8/layout/list1"/>
    <dgm:cxn modelId="{829762CA-6066-423D-9CFA-3C4321E00F3D}" srcId="{CC746574-F0C2-44BE-BA07-BB98B4CF71E5}" destId="{6F10BBCD-1BF8-4903-B42D-1270D3F28FAF}" srcOrd="2" destOrd="0" parTransId="{583E55F6-9685-4F48-8CA5-673067556865}" sibTransId="{7C5E36BA-05FF-491C-843B-6409FDFF064E}"/>
    <dgm:cxn modelId="{4C1F3CD8-E2B0-45A2-8B70-3D5D8E51FAF8}" type="presOf" srcId="{E62B664A-0F17-4533-AC7C-1B831D44C4BF}" destId="{0E733DFC-0099-4C3F-A991-2106B519F8FE}" srcOrd="0" destOrd="0" presId="urn:microsoft.com/office/officeart/2005/8/layout/list1"/>
    <dgm:cxn modelId="{96B3045D-18B2-4401-ADC2-769FB15A58D1}" type="presOf" srcId="{ADB76ED8-7679-4ECC-85E0-EDED42E178A5}" destId="{D050616A-04B4-402B-ABA0-3C3A27653917}" srcOrd="0" destOrd="0" presId="urn:microsoft.com/office/officeart/2005/8/layout/list1"/>
    <dgm:cxn modelId="{8DF79287-F50E-431E-A8A7-2059FF087034}" srcId="{011961B0-EE2C-4EEC-8615-558D5A503729}" destId="{DD2F858B-CA6C-4999-9423-C49527CB102D}" srcOrd="2" destOrd="0" parTransId="{EA173FB9-D520-40F5-9A60-80C7DE7FF809}" sibTransId="{F2C90106-354E-4F67-AE50-9E81DA6A2845}"/>
    <dgm:cxn modelId="{8D24C545-AD7F-4BAA-84B7-7DF5E1FB4892}" type="presOf" srcId="{7F7435F8-7FDE-4EEF-87AB-97E4ED4E31B9}" destId="{5E80B5C3-8062-4F3A-A67E-CFBEB7611E3B}" srcOrd="0" destOrd="0" presId="urn:microsoft.com/office/officeart/2005/8/layout/list1"/>
    <dgm:cxn modelId="{4D46202E-7AE5-4078-A798-F3E0148D41E7}" type="presParOf" srcId="{DA9DC43D-AE09-49A1-8CA5-51A3A657D328}" destId="{3E31DBB0-99A1-4081-ADA4-E653803341AD}" srcOrd="0" destOrd="0" presId="urn:microsoft.com/office/officeart/2005/8/layout/list1"/>
    <dgm:cxn modelId="{3E278BDB-A8BD-428F-94DD-64F68A541D6B}" type="presParOf" srcId="{3E31DBB0-99A1-4081-ADA4-E653803341AD}" destId="{426A0F5E-C037-4B54-801A-D8FFA0A7F0D9}" srcOrd="0" destOrd="0" presId="urn:microsoft.com/office/officeart/2005/8/layout/list1"/>
    <dgm:cxn modelId="{A1B121BA-FECD-47F2-A185-05F675B99CCE}" type="presParOf" srcId="{3E31DBB0-99A1-4081-ADA4-E653803341AD}" destId="{88DDDB6F-57BD-4F26-A3FA-238EE0A38107}" srcOrd="1" destOrd="0" presId="urn:microsoft.com/office/officeart/2005/8/layout/list1"/>
    <dgm:cxn modelId="{B986C8B0-2D2D-4C2F-BD64-3429E7D60C01}" type="presParOf" srcId="{DA9DC43D-AE09-49A1-8CA5-51A3A657D328}" destId="{DE11B99F-1728-4FFD-961D-330812B9B10E}" srcOrd="1" destOrd="0" presId="urn:microsoft.com/office/officeart/2005/8/layout/list1"/>
    <dgm:cxn modelId="{EA7B8E24-B257-4209-ACDA-98382F81E968}" type="presParOf" srcId="{DA9DC43D-AE09-49A1-8CA5-51A3A657D328}" destId="{62E04497-6773-4425-BBD0-E899D02EEB59}" srcOrd="2" destOrd="0" presId="urn:microsoft.com/office/officeart/2005/8/layout/list1"/>
    <dgm:cxn modelId="{56450C3E-50B0-4787-A2A1-5A6E9508A6A3}" type="presParOf" srcId="{DA9DC43D-AE09-49A1-8CA5-51A3A657D328}" destId="{0CD9D9AE-81D1-4EDF-936A-A052BDD2E88B}" srcOrd="3" destOrd="0" presId="urn:microsoft.com/office/officeart/2005/8/layout/list1"/>
    <dgm:cxn modelId="{8CB51C31-5F6A-4DFD-8DF5-3872CB882094}" type="presParOf" srcId="{DA9DC43D-AE09-49A1-8CA5-51A3A657D328}" destId="{EFD7A054-D8C8-4F36-8234-21411D7B696F}" srcOrd="4" destOrd="0" presId="urn:microsoft.com/office/officeart/2005/8/layout/list1"/>
    <dgm:cxn modelId="{191A4358-AD99-46D2-A5DA-56D85EA8BE72}" type="presParOf" srcId="{EFD7A054-D8C8-4F36-8234-21411D7B696F}" destId="{92971098-C20C-466C-95D9-C50DACD13B9B}" srcOrd="0" destOrd="0" presId="urn:microsoft.com/office/officeart/2005/8/layout/list1"/>
    <dgm:cxn modelId="{8A765DC4-45CD-486C-B216-E11004E266D8}" type="presParOf" srcId="{EFD7A054-D8C8-4F36-8234-21411D7B696F}" destId="{0ACC25E4-8DA1-4CB9-9588-31A185C8BE25}" srcOrd="1" destOrd="0" presId="urn:microsoft.com/office/officeart/2005/8/layout/list1"/>
    <dgm:cxn modelId="{1451C86E-2F85-4B8B-A7D2-E35E5DCFD7C7}" type="presParOf" srcId="{DA9DC43D-AE09-49A1-8CA5-51A3A657D328}" destId="{97024842-B109-4143-81ED-E732C03F5A5A}" srcOrd="5" destOrd="0" presId="urn:microsoft.com/office/officeart/2005/8/layout/list1"/>
    <dgm:cxn modelId="{A0B02C5D-48BB-4A96-97C1-D982463AFD7A}" type="presParOf" srcId="{DA9DC43D-AE09-49A1-8CA5-51A3A657D328}" destId="{D050616A-04B4-402B-ABA0-3C3A27653917}" srcOrd="6" destOrd="0" presId="urn:microsoft.com/office/officeart/2005/8/layout/list1"/>
    <dgm:cxn modelId="{BECDAAA6-FD57-4565-8AA6-9CFE2DDBCF63}" type="presParOf" srcId="{DA9DC43D-AE09-49A1-8CA5-51A3A657D328}" destId="{FA4242E0-C825-4A27-8CDC-4CB5FC35F843}" srcOrd="7" destOrd="0" presId="urn:microsoft.com/office/officeart/2005/8/layout/list1"/>
    <dgm:cxn modelId="{9FBBF190-1E46-4A28-8329-C0A7C8AD45FE}" type="presParOf" srcId="{DA9DC43D-AE09-49A1-8CA5-51A3A657D328}" destId="{3EEC6B42-0B24-4A2D-A3A3-3771FEF429D5}" srcOrd="8" destOrd="0" presId="urn:microsoft.com/office/officeart/2005/8/layout/list1"/>
    <dgm:cxn modelId="{8A14D58A-CA53-4082-84D0-B3110A7A28ED}" type="presParOf" srcId="{3EEC6B42-0B24-4A2D-A3A3-3771FEF429D5}" destId="{1C68424C-4658-4582-8847-50E59DC18D0E}" srcOrd="0" destOrd="0" presId="urn:microsoft.com/office/officeart/2005/8/layout/list1"/>
    <dgm:cxn modelId="{8E739347-4DBD-4DD4-9CF6-70659E621057}" type="presParOf" srcId="{3EEC6B42-0B24-4A2D-A3A3-3771FEF429D5}" destId="{8DC80FC0-030E-4F21-ABD3-02B842E8D1F0}" srcOrd="1" destOrd="0" presId="urn:microsoft.com/office/officeart/2005/8/layout/list1"/>
    <dgm:cxn modelId="{434CEEC4-5090-4FE3-8C99-2B6DAD92C16F}" type="presParOf" srcId="{DA9DC43D-AE09-49A1-8CA5-51A3A657D328}" destId="{90A1C8E8-1B55-4A30-BF5A-0C0C50BAEE1B}" srcOrd="9" destOrd="0" presId="urn:microsoft.com/office/officeart/2005/8/layout/list1"/>
    <dgm:cxn modelId="{75BC588B-C4B3-487F-A75F-B1756DEB4253}" type="presParOf" srcId="{DA9DC43D-AE09-49A1-8CA5-51A3A657D328}" destId="{0E733DFC-0099-4C3F-A991-2106B519F8FE}" srcOrd="10" destOrd="0" presId="urn:microsoft.com/office/officeart/2005/8/layout/list1"/>
    <dgm:cxn modelId="{7DE6A270-EED8-4897-86E0-D051CEA99C0B}" type="presParOf" srcId="{DA9DC43D-AE09-49A1-8CA5-51A3A657D328}" destId="{53BFBCD3-E2F0-40D7-8272-0341852C5D86}" srcOrd="11" destOrd="0" presId="urn:microsoft.com/office/officeart/2005/8/layout/list1"/>
    <dgm:cxn modelId="{90BBBF76-A977-4E3C-A57D-DF14D6D6E5B3}" type="presParOf" srcId="{DA9DC43D-AE09-49A1-8CA5-51A3A657D328}" destId="{F05FE8D0-E8A0-457F-B5D1-9BDD919BBA3B}" srcOrd="12" destOrd="0" presId="urn:microsoft.com/office/officeart/2005/8/layout/list1"/>
    <dgm:cxn modelId="{37396405-7537-464D-99CF-102183510019}" type="presParOf" srcId="{F05FE8D0-E8A0-457F-B5D1-9BDD919BBA3B}" destId="{70A7E324-8E3F-4CD5-842C-4E26BE758D3E}" srcOrd="0" destOrd="0" presId="urn:microsoft.com/office/officeart/2005/8/layout/list1"/>
    <dgm:cxn modelId="{9C07CD73-C2B4-44CE-95D8-11F670CE1FA6}" type="presParOf" srcId="{F05FE8D0-E8A0-457F-B5D1-9BDD919BBA3B}" destId="{63757FA4-4C52-46D5-981F-1613B7B01ABC}" srcOrd="1" destOrd="0" presId="urn:microsoft.com/office/officeart/2005/8/layout/list1"/>
    <dgm:cxn modelId="{92B19723-3F95-4F71-867B-A47937AC7A09}" type="presParOf" srcId="{DA9DC43D-AE09-49A1-8CA5-51A3A657D328}" destId="{12778487-7A20-412C-A3D9-31EF15ADD674}" srcOrd="13" destOrd="0" presId="urn:microsoft.com/office/officeart/2005/8/layout/list1"/>
    <dgm:cxn modelId="{C6320736-47B8-43EE-8A0C-E5D69EFC1B99}" type="presParOf" srcId="{DA9DC43D-AE09-49A1-8CA5-51A3A657D328}" destId="{5B3E9D57-F78D-4A04-BE0C-639090F3B523}" srcOrd="14" destOrd="0" presId="urn:microsoft.com/office/officeart/2005/8/layout/list1"/>
    <dgm:cxn modelId="{51F7953C-2673-47E0-981A-CC90622D37F7}" type="presParOf" srcId="{DA9DC43D-AE09-49A1-8CA5-51A3A657D328}" destId="{5248A0DA-0245-4345-B330-12C38F4F1BE2}" srcOrd="15" destOrd="0" presId="urn:microsoft.com/office/officeart/2005/8/layout/list1"/>
    <dgm:cxn modelId="{3452FA5F-B4F5-4E2B-99D7-1B2F8A63AA19}" type="presParOf" srcId="{DA9DC43D-AE09-49A1-8CA5-51A3A657D328}" destId="{372DFB36-CD52-42B0-88D3-B22B0B07F1D3}" srcOrd="16" destOrd="0" presId="urn:microsoft.com/office/officeart/2005/8/layout/list1"/>
    <dgm:cxn modelId="{4BBF32AD-23C1-4E30-89E9-12B2CCB808D4}" type="presParOf" srcId="{372DFB36-CD52-42B0-88D3-B22B0B07F1D3}" destId="{5E3E27CE-9616-4E36-85D7-6183CA5B8058}" srcOrd="0" destOrd="0" presId="urn:microsoft.com/office/officeart/2005/8/layout/list1"/>
    <dgm:cxn modelId="{ED4DD652-5B96-4A45-8A9D-9C0F999A54DF}" type="presParOf" srcId="{372DFB36-CD52-42B0-88D3-B22B0B07F1D3}" destId="{EFE1F24C-D280-4ECE-87C3-F841C2DA33EA}" srcOrd="1" destOrd="0" presId="urn:microsoft.com/office/officeart/2005/8/layout/list1"/>
    <dgm:cxn modelId="{6A9DB004-7678-4320-B83F-76CD18EAAB6D}" type="presParOf" srcId="{DA9DC43D-AE09-49A1-8CA5-51A3A657D328}" destId="{BCA77D85-396C-4A97-A0D5-04C606D21FC2}" srcOrd="17" destOrd="0" presId="urn:microsoft.com/office/officeart/2005/8/layout/list1"/>
    <dgm:cxn modelId="{9CF468D1-5437-49CA-A902-B907E910B953}" type="presParOf" srcId="{DA9DC43D-AE09-49A1-8CA5-51A3A657D328}" destId="{5E80B5C3-8062-4F3A-A67E-CFBEB7611E3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B87EB0-02DE-47DD-A3ED-3E7F9D1F32FA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3D3FFB41-2BA0-46F6-AB54-1AE12A33EEDF}">
      <dgm:prSet/>
      <dgm:spPr/>
      <dgm:t>
        <a:bodyPr/>
        <a:lstStyle/>
        <a:p>
          <a:pPr rtl="0"/>
          <a:r>
            <a:rPr lang="cs-CZ" dirty="0" smtClean="0"/>
            <a:t>centrálního systému</a:t>
          </a:r>
          <a:endParaRPr lang="cs-CZ" dirty="0"/>
        </a:p>
      </dgm:t>
    </dgm:pt>
    <dgm:pt modelId="{57D226B2-5B99-41F6-BD4E-5E9588AE8916}" type="parTrans" cxnId="{E88BAC6F-4FC6-446B-9268-ED16775224DD}">
      <dgm:prSet/>
      <dgm:spPr/>
      <dgm:t>
        <a:bodyPr/>
        <a:lstStyle/>
        <a:p>
          <a:endParaRPr lang="cs-CZ"/>
        </a:p>
      </dgm:t>
    </dgm:pt>
    <dgm:pt modelId="{3C0F0DEA-A6E8-4BF9-A213-32AFBAB98486}" type="sibTrans" cxnId="{E88BAC6F-4FC6-446B-9268-ED16775224DD}">
      <dgm:prSet/>
      <dgm:spPr/>
      <dgm:t>
        <a:bodyPr/>
        <a:lstStyle/>
        <a:p>
          <a:endParaRPr lang="cs-CZ"/>
        </a:p>
      </dgm:t>
    </dgm:pt>
    <dgm:pt modelId="{CE3458CB-198C-45A3-96DB-CE82FF2666D1}">
      <dgm:prSet/>
      <dgm:spPr/>
      <dgm:t>
        <a:bodyPr/>
        <a:lstStyle/>
        <a:p>
          <a:pPr rtl="0"/>
          <a:r>
            <a:rPr lang="cs-CZ" dirty="0" smtClean="0"/>
            <a:t>sestávajícího z:</a:t>
          </a:r>
          <a:endParaRPr lang="cs-CZ" dirty="0"/>
        </a:p>
      </dgm:t>
    </dgm:pt>
    <dgm:pt modelId="{629BFD08-00EF-4D6F-BE58-52FBA3E10820}" type="parTrans" cxnId="{03FF8DB7-29E0-4D16-A541-F569D7A02F05}">
      <dgm:prSet/>
      <dgm:spPr/>
      <dgm:t>
        <a:bodyPr/>
        <a:lstStyle/>
        <a:p>
          <a:endParaRPr lang="cs-CZ"/>
        </a:p>
      </dgm:t>
    </dgm:pt>
    <dgm:pt modelId="{A5D6D2D0-5D36-4F8D-B5A8-B7EA320A1D52}" type="sibTrans" cxnId="{03FF8DB7-29E0-4D16-A541-F569D7A02F05}">
      <dgm:prSet/>
      <dgm:spPr/>
      <dgm:t>
        <a:bodyPr/>
        <a:lstStyle/>
        <a:p>
          <a:endParaRPr lang="cs-CZ"/>
        </a:p>
      </dgm:t>
    </dgm:pt>
    <dgm:pt modelId="{24791F0B-AD4E-4482-8D56-568B5C1359DB}">
      <dgm:prSet/>
      <dgm:spPr/>
      <dgm:t>
        <a:bodyPr/>
        <a:lstStyle/>
        <a:p>
          <a:pPr rtl="0"/>
          <a:r>
            <a:rPr lang="cs-CZ" dirty="0" smtClean="0"/>
            <a:t>technické podpůrné funkce obsahující databázi;</a:t>
          </a:r>
          <a:endParaRPr lang="cs-CZ" dirty="0"/>
        </a:p>
      </dgm:t>
    </dgm:pt>
    <dgm:pt modelId="{F6ED142A-CBC8-4EE8-9AE1-67742DBD76B9}" type="parTrans" cxnId="{49D98EA6-4913-4D58-AFEE-0BC28E8A5F69}">
      <dgm:prSet/>
      <dgm:spPr/>
      <dgm:t>
        <a:bodyPr/>
        <a:lstStyle/>
        <a:p>
          <a:endParaRPr lang="cs-CZ"/>
        </a:p>
      </dgm:t>
    </dgm:pt>
    <dgm:pt modelId="{28564A66-13A1-40A1-A810-DEFEC226DF02}" type="sibTrans" cxnId="{49D98EA6-4913-4D58-AFEE-0BC28E8A5F69}">
      <dgm:prSet/>
      <dgm:spPr/>
      <dgm:t>
        <a:bodyPr/>
        <a:lstStyle/>
        <a:p>
          <a:endParaRPr lang="cs-CZ"/>
        </a:p>
      </dgm:t>
    </dgm:pt>
    <dgm:pt modelId="{D6E2AF26-B731-41A3-B40D-29C6ACFE1A24}">
      <dgm:prSet/>
      <dgm:spPr/>
      <dgm:t>
        <a:bodyPr/>
        <a:lstStyle/>
        <a:p>
          <a:pPr rtl="0"/>
          <a:r>
            <a:rPr lang="cs-CZ" dirty="0" smtClean="0"/>
            <a:t>jednotného vnitrostátního rozhraní;</a:t>
          </a:r>
          <a:endParaRPr lang="cs-CZ" dirty="0"/>
        </a:p>
      </dgm:t>
    </dgm:pt>
    <dgm:pt modelId="{9A6201BA-F308-4436-991A-FD5483FBE39E}" type="parTrans" cxnId="{D8F47EED-8B90-47C9-9723-D7C0DE47E32A}">
      <dgm:prSet/>
      <dgm:spPr/>
      <dgm:t>
        <a:bodyPr/>
        <a:lstStyle/>
        <a:p>
          <a:endParaRPr lang="cs-CZ"/>
        </a:p>
      </dgm:t>
    </dgm:pt>
    <dgm:pt modelId="{4B489B46-1A6A-4A5B-8EE9-4CF10720B880}" type="sibTrans" cxnId="{D8F47EED-8B90-47C9-9723-D7C0DE47E32A}">
      <dgm:prSet/>
      <dgm:spPr/>
      <dgm:t>
        <a:bodyPr/>
        <a:lstStyle/>
        <a:p>
          <a:endParaRPr lang="cs-CZ"/>
        </a:p>
      </dgm:t>
    </dgm:pt>
    <dgm:pt modelId="{114DEDC5-E899-4187-84C8-53ECE1DC6426}">
      <dgm:prSet/>
      <dgm:spPr/>
      <dgm:t>
        <a:bodyPr/>
        <a:lstStyle/>
        <a:p>
          <a:pPr rtl="0"/>
          <a:r>
            <a:rPr lang="cs-CZ" dirty="0" smtClean="0"/>
            <a:t>vnitrostátního systému</a:t>
          </a:r>
          <a:endParaRPr lang="cs-CZ" dirty="0"/>
        </a:p>
      </dgm:t>
    </dgm:pt>
    <dgm:pt modelId="{27971A09-AC13-4FE5-8AC0-BFF75C80E4DD}" type="parTrans" cxnId="{424DA0FE-10F3-432A-BFE0-C1C6C869FDB3}">
      <dgm:prSet/>
      <dgm:spPr/>
      <dgm:t>
        <a:bodyPr/>
        <a:lstStyle/>
        <a:p>
          <a:endParaRPr lang="cs-CZ"/>
        </a:p>
      </dgm:t>
    </dgm:pt>
    <dgm:pt modelId="{410C650E-FA03-4645-8839-6C7C4FD156AA}" type="sibTrans" cxnId="{424DA0FE-10F3-432A-BFE0-C1C6C869FDB3}">
      <dgm:prSet/>
      <dgm:spPr/>
      <dgm:t>
        <a:bodyPr/>
        <a:lstStyle/>
        <a:p>
          <a:endParaRPr lang="cs-CZ"/>
        </a:p>
      </dgm:t>
    </dgm:pt>
    <dgm:pt modelId="{11416BB6-6926-4A7A-9C8A-BA29AE78C447}">
      <dgm:prSet/>
      <dgm:spPr/>
      <dgm:t>
        <a:bodyPr/>
        <a:lstStyle/>
        <a:p>
          <a:pPr rtl="0"/>
          <a:r>
            <a:rPr lang="cs-CZ" dirty="0" smtClean="0"/>
            <a:t>v každém členském státě, sestávajícího z vnitrostátních datových systémů, které komunikují s centrálním SIS II</a:t>
          </a:r>
          <a:endParaRPr lang="cs-CZ" dirty="0"/>
        </a:p>
      </dgm:t>
    </dgm:pt>
    <dgm:pt modelId="{78C1C22B-7614-4450-96A3-09E2DB2D9106}" type="parTrans" cxnId="{D96858A3-2558-4944-8923-286D427DBB7A}">
      <dgm:prSet/>
      <dgm:spPr/>
      <dgm:t>
        <a:bodyPr/>
        <a:lstStyle/>
        <a:p>
          <a:endParaRPr lang="cs-CZ"/>
        </a:p>
      </dgm:t>
    </dgm:pt>
    <dgm:pt modelId="{04A91131-CD3A-4116-8890-F39DB3909AA7}" type="sibTrans" cxnId="{D96858A3-2558-4944-8923-286D427DBB7A}">
      <dgm:prSet/>
      <dgm:spPr/>
      <dgm:t>
        <a:bodyPr/>
        <a:lstStyle/>
        <a:p>
          <a:endParaRPr lang="cs-CZ"/>
        </a:p>
      </dgm:t>
    </dgm:pt>
    <dgm:pt modelId="{2F0436BC-30F5-4987-B548-B9A5BCCFEDBB}">
      <dgm:prSet/>
      <dgm:spPr/>
      <dgm:t>
        <a:bodyPr/>
        <a:lstStyle/>
        <a:p>
          <a:pPr rtl="0"/>
          <a:r>
            <a:rPr lang="cs-CZ" dirty="0" smtClean="0"/>
            <a:t>může obsahovat soubor údajů obsahující úplnou nebo částečnou kopii databáze SIS II;</a:t>
          </a:r>
          <a:endParaRPr lang="cs-CZ" dirty="0"/>
        </a:p>
      </dgm:t>
    </dgm:pt>
    <dgm:pt modelId="{3C9267F5-0D58-4309-A468-353D8A4C0958}" type="parTrans" cxnId="{503C29F0-B7C5-4C0B-8B66-9628D353180B}">
      <dgm:prSet/>
      <dgm:spPr/>
      <dgm:t>
        <a:bodyPr/>
        <a:lstStyle/>
        <a:p>
          <a:endParaRPr lang="cs-CZ"/>
        </a:p>
      </dgm:t>
    </dgm:pt>
    <dgm:pt modelId="{CB4814D4-8817-4150-9E60-9B8C4BB12FB6}" type="sibTrans" cxnId="{503C29F0-B7C5-4C0B-8B66-9628D353180B}">
      <dgm:prSet/>
      <dgm:spPr/>
      <dgm:t>
        <a:bodyPr/>
        <a:lstStyle/>
        <a:p>
          <a:endParaRPr lang="cs-CZ"/>
        </a:p>
      </dgm:t>
    </dgm:pt>
    <dgm:pt modelId="{7E9505F2-07D2-41F2-831D-A2A023C51930}">
      <dgm:prSet/>
      <dgm:spPr/>
      <dgm:t>
        <a:bodyPr/>
        <a:lstStyle/>
        <a:p>
          <a:pPr rtl="0"/>
          <a:r>
            <a:rPr lang="cs-CZ" dirty="0" smtClean="0"/>
            <a:t>komunikační infrastruktury mezi CS-SIS a NI-SIS</a:t>
          </a:r>
          <a:endParaRPr lang="cs-CZ" dirty="0"/>
        </a:p>
      </dgm:t>
    </dgm:pt>
    <dgm:pt modelId="{79F828AA-D841-47B9-932E-7EEC4AC780F9}" type="parTrans" cxnId="{D38B36AF-7E6A-4D59-9C2A-57C822AB6081}">
      <dgm:prSet/>
      <dgm:spPr/>
      <dgm:t>
        <a:bodyPr/>
        <a:lstStyle/>
        <a:p>
          <a:endParaRPr lang="cs-CZ"/>
        </a:p>
      </dgm:t>
    </dgm:pt>
    <dgm:pt modelId="{DE0DAF38-9594-4451-82BA-5C9F4099E8D9}" type="sibTrans" cxnId="{D38B36AF-7E6A-4D59-9C2A-57C822AB6081}">
      <dgm:prSet/>
      <dgm:spPr/>
      <dgm:t>
        <a:bodyPr/>
        <a:lstStyle/>
        <a:p>
          <a:endParaRPr lang="cs-CZ"/>
        </a:p>
      </dgm:t>
    </dgm:pt>
    <dgm:pt modelId="{12237574-188C-4EC0-8619-D72994B4CB3E}">
      <dgm:prSet/>
      <dgm:spPr/>
      <dgm:t>
        <a:bodyPr/>
        <a:lstStyle/>
        <a:p>
          <a:pPr rtl="0"/>
          <a:r>
            <a:rPr lang="cs-CZ" dirty="0" smtClean="0"/>
            <a:t>poskytuje šifrovanou virtuální síť vyhrazenou pro údaje SIS II a výměnu údajů mezi centrálami SIRENE</a:t>
          </a:r>
          <a:endParaRPr lang="cs-CZ" dirty="0"/>
        </a:p>
      </dgm:t>
    </dgm:pt>
    <dgm:pt modelId="{3BDBF905-E35D-4824-B34C-6D49594A1AF0}" type="parTrans" cxnId="{44DEFC17-5DE8-4D87-91B0-E4214EF353F2}">
      <dgm:prSet/>
      <dgm:spPr/>
      <dgm:t>
        <a:bodyPr/>
        <a:lstStyle/>
        <a:p>
          <a:endParaRPr lang="cs-CZ"/>
        </a:p>
      </dgm:t>
    </dgm:pt>
    <dgm:pt modelId="{E6512A09-765B-4AF3-92B0-6AEB6668E237}" type="sibTrans" cxnId="{44DEFC17-5DE8-4D87-91B0-E4214EF353F2}">
      <dgm:prSet/>
      <dgm:spPr/>
      <dgm:t>
        <a:bodyPr/>
        <a:lstStyle/>
        <a:p>
          <a:endParaRPr lang="cs-CZ"/>
        </a:p>
      </dgm:t>
    </dgm:pt>
    <dgm:pt modelId="{D635FBBD-AD9B-4136-88CD-01D6C6CF19D9}" type="pres">
      <dgm:prSet presAssocID="{BCB87EB0-02DE-47DD-A3ED-3E7F9D1F32F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D24D8F50-3678-4F48-A469-7A5A21B3A487}" type="pres">
      <dgm:prSet presAssocID="{3D3FFB41-2BA0-46F6-AB54-1AE12A33EEDF}" presName="parentLin" presStyleCnt="0"/>
      <dgm:spPr/>
    </dgm:pt>
    <dgm:pt modelId="{B2113424-92B0-4853-8DD4-CAA3C28507F4}" type="pres">
      <dgm:prSet presAssocID="{3D3FFB41-2BA0-46F6-AB54-1AE12A33EEDF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16B57DFB-B294-414B-8195-E4DBDFE3CD52}" type="pres">
      <dgm:prSet presAssocID="{3D3FFB41-2BA0-46F6-AB54-1AE12A33EED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D33F2CC-3AD4-4604-81A4-95C3D5C5A891}" type="pres">
      <dgm:prSet presAssocID="{3D3FFB41-2BA0-46F6-AB54-1AE12A33EEDF}" presName="negativeSpace" presStyleCnt="0"/>
      <dgm:spPr/>
    </dgm:pt>
    <dgm:pt modelId="{295D6238-FBA6-483C-83B5-57A04E850AC3}" type="pres">
      <dgm:prSet presAssocID="{3D3FFB41-2BA0-46F6-AB54-1AE12A33EED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7AD93BE-5899-408D-BCF1-AD4CCE66359F}" type="pres">
      <dgm:prSet presAssocID="{3C0F0DEA-A6E8-4BF9-A213-32AFBAB98486}" presName="spaceBetweenRectangles" presStyleCnt="0"/>
      <dgm:spPr/>
    </dgm:pt>
    <dgm:pt modelId="{8F35E30F-242C-4240-AF35-93482F63642D}" type="pres">
      <dgm:prSet presAssocID="{114DEDC5-E899-4187-84C8-53ECE1DC6426}" presName="parentLin" presStyleCnt="0"/>
      <dgm:spPr/>
    </dgm:pt>
    <dgm:pt modelId="{CF5DACAF-691E-4D73-AE29-ACB463AD8621}" type="pres">
      <dgm:prSet presAssocID="{114DEDC5-E899-4187-84C8-53ECE1DC6426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650A1A87-EC03-40D7-94EE-9B1DBFF69612}" type="pres">
      <dgm:prSet presAssocID="{114DEDC5-E899-4187-84C8-53ECE1DC642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B818730-4A2D-4152-978F-2CDD44A19915}" type="pres">
      <dgm:prSet presAssocID="{114DEDC5-E899-4187-84C8-53ECE1DC6426}" presName="negativeSpace" presStyleCnt="0"/>
      <dgm:spPr/>
    </dgm:pt>
    <dgm:pt modelId="{94631073-C5F9-4A7D-B358-A840B175FD8A}" type="pres">
      <dgm:prSet presAssocID="{114DEDC5-E899-4187-84C8-53ECE1DC642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D22BF0B-8207-49A1-8BCE-B2A014395D9D}" type="pres">
      <dgm:prSet presAssocID="{410C650E-FA03-4645-8839-6C7C4FD156AA}" presName="spaceBetweenRectangles" presStyleCnt="0"/>
      <dgm:spPr/>
    </dgm:pt>
    <dgm:pt modelId="{27530DA1-0489-4996-9B48-7400013C76F5}" type="pres">
      <dgm:prSet presAssocID="{7E9505F2-07D2-41F2-831D-A2A023C51930}" presName="parentLin" presStyleCnt="0"/>
      <dgm:spPr/>
    </dgm:pt>
    <dgm:pt modelId="{8BCBAB19-36DE-4F3C-AF0D-723CB24787DE}" type="pres">
      <dgm:prSet presAssocID="{7E9505F2-07D2-41F2-831D-A2A023C51930}" presName="parentLeftMargin" presStyleLbl="node1" presStyleIdx="1" presStyleCnt="3"/>
      <dgm:spPr/>
      <dgm:t>
        <a:bodyPr/>
        <a:lstStyle/>
        <a:p>
          <a:endParaRPr lang="sk-SK"/>
        </a:p>
      </dgm:t>
    </dgm:pt>
    <dgm:pt modelId="{F2001858-3537-4387-8265-949147152D15}" type="pres">
      <dgm:prSet presAssocID="{7E9505F2-07D2-41F2-831D-A2A023C5193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32FCFBE-CDE3-47CA-BA82-4FC7DAFDEB05}" type="pres">
      <dgm:prSet presAssocID="{7E9505F2-07D2-41F2-831D-A2A023C51930}" presName="negativeSpace" presStyleCnt="0"/>
      <dgm:spPr/>
    </dgm:pt>
    <dgm:pt modelId="{7D4813AD-0E31-450C-BA3F-15222CDC4FB0}" type="pres">
      <dgm:prSet presAssocID="{7E9505F2-07D2-41F2-831D-A2A023C5193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D96858A3-2558-4944-8923-286D427DBB7A}" srcId="{114DEDC5-E899-4187-84C8-53ECE1DC6426}" destId="{11416BB6-6926-4A7A-9C8A-BA29AE78C447}" srcOrd="0" destOrd="0" parTransId="{78C1C22B-7614-4450-96A3-09E2DB2D9106}" sibTransId="{04A91131-CD3A-4116-8890-F39DB3909AA7}"/>
    <dgm:cxn modelId="{0F1630AB-C026-49D5-9B0B-9F31B8A77133}" type="presOf" srcId="{CE3458CB-198C-45A3-96DB-CE82FF2666D1}" destId="{295D6238-FBA6-483C-83B5-57A04E850AC3}" srcOrd="0" destOrd="0" presId="urn:microsoft.com/office/officeart/2005/8/layout/list1"/>
    <dgm:cxn modelId="{6EFC1EEA-13E9-4B81-BE3F-00A836AA47BF}" type="presOf" srcId="{D6E2AF26-B731-41A3-B40D-29C6ACFE1A24}" destId="{295D6238-FBA6-483C-83B5-57A04E850AC3}" srcOrd="0" destOrd="2" presId="urn:microsoft.com/office/officeart/2005/8/layout/list1"/>
    <dgm:cxn modelId="{D8F47EED-8B90-47C9-9723-D7C0DE47E32A}" srcId="{CE3458CB-198C-45A3-96DB-CE82FF2666D1}" destId="{D6E2AF26-B731-41A3-B40D-29C6ACFE1A24}" srcOrd="1" destOrd="0" parTransId="{9A6201BA-F308-4436-991A-FD5483FBE39E}" sibTransId="{4B489B46-1A6A-4A5B-8EE9-4CF10720B880}"/>
    <dgm:cxn modelId="{D38B36AF-7E6A-4D59-9C2A-57C822AB6081}" srcId="{BCB87EB0-02DE-47DD-A3ED-3E7F9D1F32FA}" destId="{7E9505F2-07D2-41F2-831D-A2A023C51930}" srcOrd="2" destOrd="0" parTransId="{79F828AA-D841-47B9-932E-7EEC4AC780F9}" sibTransId="{DE0DAF38-9594-4451-82BA-5C9F4099E8D9}"/>
    <dgm:cxn modelId="{7B5305F5-6DD6-44D2-A7E3-85898B782C01}" type="presOf" srcId="{BCB87EB0-02DE-47DD-A3ED-3E7F9D1F32FA}" destId="{D635FBBD-AD9B-4136-88CD-01D6C6CF19D9}" srcOrd="0" destOrd="0" presId="urn:microsoft.com/office/officeart/2005/8/layout/list1"/>
    <dgm:cxn modelId="{E88BAC6F-4FC6-446B-9268-ED16775224DD}" srcId="{BCB87EB0-02DE-47DD-A3ED-3E7F9D1F32FA}" destId="{3D3FFB41-2BA0-46F6-AB54-1AE12A33EEDF}" srcOrd="0" destOrd="0" parTransId="{57D226B2-5B99-41F6-BD4E-5E9588AE8916}" sibTransId="{3C0F0DEA-A6E8-4BF9-A213-32AFBAB98486}"/>
    <dgm:cxn modelId="{DC87503E-B5F3-4F19-8B73-A3240E1850D2}" type="presOf" srcId="{114DEDC5-E899-4187-84C8-53ECE1DC6426}" destId="{650A1A87-EC03-40D7-94EE-9B1DBFF69612}" srcOrd="1" destOrd="0" presId="urn:microsoft.com/office/officeart/2005/8/layout/list1"/>
    <dgm:cxn modelId="{424DA0FE-10F3-432A-BFE0-C1C6C869FDB3}" srcId="{BCB87EB0-02DE-47DD-A3ED-3E7F9D1F32FA}" destId="{114DEDC5-E899-4187-84C8-53ECE1DC6426}" srcOrd="1" destOrd="0" parTransId="{27971A09-AC13-4FE5-8AC0-BFF75C80E4DD}" sibTransId="{410C650E-FA03-4645-8839-6C7C4FD156AA}"/>
    <dgm:cxn modelId="{503C29F0-B7C5-4C0B-8B66-9628D353180B}" srcId="{114DEDC5-E899-4187-84C8-53ECE1DC6426}" destId="{2F0436BC-30F5-4987-B548-B9A5BCCFEDBB}" srcOrd="1" destOrd="0" parTransId="{3C9267F5-0D58-4309-A468-353D8A4C0958}" sibTransId="{CB4814D4-8817-4150-9E60-9B8C4BB12FB6}"/>
    <dgm:cxn modelId="{6B0A93B7-AC82-4197-B372-627E96B0F080}" type="presOf" srcId="{3D3FFB41-2BA0-46F6-AB54-1AE12A33EEDF}" destId="{16B57DFB-B294-414B-8195-E4DBDFE3CD52}" srcOrd="1" destOrd="0" presId="urn:microsoft.com/office/officeart/2005/8/layout/list1"/>
    <dgm:cxn modelId="{E2B32242-3460-4930-95E4-BEF929554B1D}" type="presOf" srcId="{7E9505F2-07D2-41F2-831D-A2A023C51930}" destId="{F2001858-3537-4387-8265-949147152D15}" srcOrd="1" destOrd="0" presId="urn:microsoft.com/office/officeart/2005/8/layout/list1"/>
    <dgm:cxn modelId="{A87FB798-8363-4D7F-9F37-CD64290124C1}" type="presOf" srcId="{114DEDC5-E899-4187-84C8-53ECE1DC6426}" destId="{CF5DACAF-691E-4D73-AE29-ACB463AD8621}" srcOrd="0" destOrd="0" presId="urn:microsoft.com/office/officeart/2005/8/layout/list1"/>
    <dgm:cxn modelId="{BD282C5A-47F6-4F0A-98FB-560AB06BBD67}" type="presOf" srcId="{11416BB6-6926-4A7A-9C8A-BA29AE78C447}" destId="{94631073-C5F9-4A7D-B358-A840B175FD8A}" srcOrd="0" destOrd="0" presId="urn:microsoft.com/office/officeart/2005/8/layout/list1"/>
    <dgm:cxn modelId="{974A57FC-3977-421C-9EB9-6D05EDF78E1D}" type="presOf" srcId="{24791F0B-AD4E-4482-8D56-568B5C1359DB}" destId="{295D6238-FBA6-483C-83B5-57A04E850AC3}" srcOrd="0" destOrd="1" presId="urn:microsoft.com/office/officeart/2005/8/layout/list1"/>
    <dgm:cxn modelId="{648C980D-0DD7-403B-8FF5-5803ED7A7082}" type="presOf" srcId="{7E9505F2-07D2-41F2-831D-A2A023C51930}" destId="{8BCBAB19-36DE-4F3C-AF0D-723CB24787DE}" srcOrd="0" destOrd="0" presId="urn:microsoft.com/office/officeart/2005/8/layout/list1"/>
    <dgm:cxn modelId="{B6AEFFB5-58F7-4821-9A54-AF093E73B63D}" type="presOf" srcId="{2F0436BC-30F5-4987-B548-B9A5BCCFEDBB}" destId="{94631073-C5F9-4A7D-B358-A840B175FD8A}" srcOrd="0" destOrd="1" presId="urn:microsoft.com/office/officeart/2005/8/layout/list1"/>
    <dgm:cxn modelId="{CA676109-2BFE-4FAD-B167-DF97DDE82814}" type="presOf" srcId="{12237574-188C-4EC0-8619-D72994B4CB3E}" destId="{7D4813AD-0E31-450C-BA3F-15222CDC4FB0}" srcOrd="0" destOrd="0" presId="urn:microsoft.com/office/officeart/2005/8/layout/list1"/>
    <dgm:cxn modelId="{44DEFC17-5DE8-4D87-91B0-E4214EF353F2}" srcId="{7E9505F2-07D2-41F2-831D-A2A023C51930}" destId="{12237574-188C-4EC0-8619-D72994B4CB3E}" srcOrd="0" destOrd="0" parTransId="{3BDBF905-E35D-4824-B34C-6D49594A1AF0}" sibTransId="{E6512A09-765B-4AF3-92B0-6AEB6668E237}"/>
    <dgm:cxn modelId="{49D98EA6-4913-4D58-AFEE-0BC28E8A5F69}" srcId="{CE3458CB-198C-45A3-96DB-CE82FF2666D1}" destId="{24791F0B-AD4E-4482-8D56-568B5C1359DB}" srcOrd="0" destOrd="0" parTransId="{F6ED142A-CBC8-4EE8-9AE1-67742DBD76B9}" sibTransId="{28564A66-13A1-40A1-A810-DEFEC226DF02}"/>
    <dgm:cxn modelId="{03FF8DB7-29E0-4D16-A541-F569D7A02F05}" srcId="{3D3FFB41-2BA0-46F6-AB54-1AE12A33EEDF}" destId="{CE3458CB-198C-45A3-96DB-CE82FF2666D1}" srcOrd="0" destOrd="0" parTransId="{629BFD08-00EF-4D6F-BE58-52FBA3E10820}" sibTransId="{A5D6D2D0-5D36-4F8D-B5A8-B7EA320A1D52}"/>
    <dgm:cxn modelId="{F8E91F78-2B05-41E1-8646-8CFA2395DF84}" type="presOf" srcId="{3D3FFB41-2BA0-46F6-AB54-1AE12A33EEDF}" destId="{B2113424-92B0-4853-8DD4-CAA3C28507F4}" srcOrd="0" destOrd="0" presId="urn:microsoft.com/office/officeart/2005/8/layout/list1"/>
    <dgm:cxn modelId="{AD9F83CA-E717-4AE7-A89C-4C156C6879F4}" type="presParOf" srcId="{D635FBBD-AD9B-4136-88CD-01D6C6CF19D9}" destId="{D24D8F50-3678-4F48-A469-7A5A21B3A487}" srcOrd="0" destOrd="0" presId="urn:microsoft.com/office/officeart/2005/8/layout/list1"/>
    <dgm:cxn modelId="{34FF3ADF-9329-4482-9773-133CA9719F27}" type="presParOf" srcId="{D24D8F50-3678-4F48-A469-7A5A21B3A487}" destId="{B2113424-92B0-4853-8DD4-CAA3C28507F4}" srcOrd="0" destOrd="0" presId="urn:microsoft.com/office/officeart/2005/8/layout/list1"/>
    <dgm:cxn modelId="{407BC910-6F27-4EEB-8A3E-AAFD4A2D2305}" type="presParOf" srcId="{D24D8F50-3678-4F48-A469-7A5A21B3A487}" destId="{16B57DFB-B294-414B-8195-E4DBDFE3CD52}" srcOrd="1" destOrd="0" presId="urn:microsoft.com/office/officeart/2005/8/layout/list1"/>
    <dgm:cxn modelId="{C4AFFAAC-D4D6-4691-A11C-D198D17F0067}" type="presParOf" srcId="{D635FBBD-AD9B-4136-88CD-01D6C6CF19D9}" destId="{BD33F2CC-3AD4-4604-81A4-95C3D5C5A891}" srcOrd="1" destOrd="0" presId="urn:microsoft.com/office/officeart/2005/8/layout/list1"/>
    <dgm:cxn modelId="{2361DAE7-B865-4715-8706-923944633AAA}" type="presParOf" srcId="{D635FBBD-AD9B-4136-88CD-01D6C6CF19D9}" destId="{295D6238-FBA6-483C-83B5-57A04E850AC3}" srcOrd="2" destOrd="0" presId="urn:microsoft.com/office/officeart/2005/8/layout/list1"/>
    <dgm:cxn modelId="{1528D501-C6C8-481B-8865-8FA3908E6A37}" type="presParOf" srcId="{D635FBBD-AD9B-4136-88CD-01D6C6CF19D9}" destId="{87AD93BE-5899-408D-BCF1-AD4CCE66359F}" srcOrd="3" destOrd="0" presId="urn:microsoft.com/office/officeart/2005/8/layout/list1"/>
    <dgm:cxn modelId="{1227E452-E20C-464D-A096-2335F005A861}" type="presParOf" srcId="{D635FBBD-AD9B-4136-88CD-01D6C6CF19D9}" destId="{8F35E30F-242C-4240-AF35-93482F63642D}" srcOrd="4" destOrd="0" presId="urn:microsoft.com/office/officeart/2005/8/layout/list1"/>
    <dgm:cxn modelId="{93135C48-05A9-46FD-9E83-822F388F3173}" type="presParOf" srcId="{8F35E30F-242C-4240-AF35-93482F63642D}" destId="{CF5DACAF-691E-4D73-AE29-ACB463AD8621}" srcOrd="0" destOrd="0" presId="urn:microsoft.com/office/officeart/2005/8/layout/list1"/>
    <dgm:cxn modelId="{8AFC8FAD-A257-419E-8171-684BF9B74FC3}" type="presParOf" srcId="{8F35E30F-242C-4240-AF35-93482F63642D}" destId="{650A1A87-EC03-40D7-94EE-9B1DBFF69612}" srcOrd="1" destOrd="0" presId="urn:microsoft.com/office/officeart/2005/8/layout/list1"/>
    <dgm:cxn modelId="{19A286EA-1433-48B7-825D-AC87D3EE75FD}" type="presParOf" srcId="{D635FBBD-AD9B-4136-88CD-01D6C6CF19D9}" destId="{EB818730-4A2D-4152-978F-2CDD44A19915}" srcOrd="5" destOrd="0" presId="urn:microsoft.com/office/officeart/2005/8/layout/list1"/>
    <dgm:cxn modelId="{F0E20F2A-FCA9-4EF2-A500-C56A78424D4D}" type="presParOf" srcId="{D635FBBD-AD9B-4136-88CD-01D6C6CF19D9}" destId="{94631073-C5F9-4A7D-B358-A840B175FD8A}" srcOrd="6" destOrd="0" presId="urn:microsoft.com/office/officeart/2005/8/layout/list1"/>
    <dgm:cxn modelId="{5BE7AAB5-2F5B-4CCF-A466-0806AF5F26FE}" type="presParOf" srcId="{D635FBBD-AD9B-4136-88CD-01D6C6CF19D9}" destId="{ED22BF0B-8207-49A1-8BCE-B2A014395D9D}" srcOrd="7" destOrd="0" presId="urn:microsoft.com/office/officeart/2005/8/layout/list1"/>
    <dgm:cxn modelId="{DB99824C-C179-4C31-9464-F5DD0F854C8D}" type="presParOf" srcId="{D635FBBD-AD9B-4136-88CD-01D6C6CF19D9}" destId="{27530DA1-0489-4996-9B48-7400013C76F5}" srcOrd="8" destOrd="0" presId="urn:microsoft.com/office/officeart/2005/8/layout/list1"/>
    <dgm:cxn modelId="{911F706E-FE6A-4D55-8962-15831EE04B3D}" type="presParOf" srcId="{27530DA1-0489-4996-9B48-7400013C76F5}" destId="{8BCBAB19-36DE-4F3C-AF0D-723CB24787DE}" srcOrd="0" destOrd="0" presId="urn:microsoft.com/office/officeart/2005/8/layout/list1"/>
    <dgm:cxn modelId="{2BC3CBFC-D777-41EB-BC02-1B93C40D5174}" type="presParOf" srcId="{27530DA1-0489-4996-9B48-7400013C76F5}" destId="{F2001858-3537-4387-8265-949147152D15}" srcOrd="1" destOrd="0" presId="urn:microsoft.com/office/officeart/2005/8/layout/list1"/>
    <dgm:cxn modelId="{D7A273EF-0415-47CB-8578-B840B7360B95}" type="presParOf" srcId="{D635FBBD-AD9B-4136-88CD-01D6C6CF19D9}" destId="{832FCFBE-CDE3-47CA-BA82-4FC7DAFDEB05}" srcOrd="9" destOrd="0" presId="urn:microsoft.com/office/officeart/2005/8/layout/list1"/>
    <dgm:cxn modelId="{DAF9F3BB-62D8-482A-B950-4F706792C6E4}" type="presParOf" srcId="{D635FBBD-AD9B-4136-88CD-01D6C6CF19D9}" destId="{7D4813AD-0E31-450C-BA3F-15222CDC4F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95DF10-482C-4A54-9B42-54973356E1FD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43ADE850-85C4-490C-95B1-994F3BD359B8}">
      <dgm:prSet/>
      <dgm:spPr/>
      <dgm:t>
        <a:bodyPr/>
        <a:lstStyle/>
        <a:p>
          <a:pPr rtl="0"/>
          <a:r>
            <a:rPr lang="cs-CZ" b="0" i="0" baseline="0" dirty="0" smtClean="0"/>
            <a:t>ústřední systém</a:t>
          </a:r>
          <a:endParaRPr lang="cs-CZ" dirty="0"/>
        </a:p>
      </dgm:t>
    </dgm:pt>
    <dgm:pt modelId="{888122A7-557C-4C79-BC9E-4E34C1C49F88}" type="parTrans" cxnId="{DEE2C98C-3089-42FA-9E94-1460805EA725}">
      <dgm:prSet/>
      <dgm:spPr/>
      <dgm:t>
        <a:bodyPr/>
        <a:lstStyle/>
        <a:p>
          <a:endParaRPr lang="cs-CZ"/>
        </a:p>
      </dgm:t>
    </dgm:pt>
    <dgm:pt modelId="{FB3F1C87-936C-4BAF-84BD-3CD45A94CE43}" type="sibTrans" cxnId="{DEE2C98C-3089-42FA-9E94-1460805EA725}">
      <dgm:prSet/>
      <dgm:spPr/>
      <dgm:t>
        <a:bodyPr/>
        <a:lstStyle/>
        <a:p>
          <a:endParaRPr lang="cs-CZ"/>
        </a:p>
      </dgm:t>
    </dgm:pt>
    <dgm:pt modelId="{4582A90C-CF64-4E0A-AFBF-094AEBA30148}">
      <dgm:prSet/>
      <dgm:spPr/>
      <dgm:t>
        <a:bodyPr/>
        <a:lstStyle/>
        <a:p>
          <a:pPr rtl="0"/>
          <a:r>
            <a:rPr lang="cs-CZ" b="0" i="0" baseline="0" dirty="0" smtClean="0"/>
            <a:t>"Ústřední vízový informační systém", </a:t>
          </a:r>
          <a:endParaRPr lang="cs-CZ" dirty="0"/>
        </a:p>
      </dgm:t>
    </dgm:pt>
    <dgm:pt modelId="{8B60BC95-33AD-4BC4-9248-4D481506776E}" type="parTrans" cxnId="{C9CA9A62-D6C5-4E6B-9BDC-CB3821BC8867}">
      <dgm:prSet/>
      <dgm:spPr/>
      <dgm:t>
        <a:bodyPr/>
        <a:lstStyle/>
        <a:p>
          <a:endParaRPr lang="cs-CZ"/>
        </a:p>
      </dgm:t>
    </dgm:pt>
    <dgm:pt modelId="{091AF237-4809-480E-953F-9CEBB5ACE00C}" type="sibTrans" cxnId="{C9CA9A62-D6C5-4E6B-9BDC-CB3821BC8867}">
      <dgm:prSet/>
      <dgm:spPr/>
      <dgm:t>
        <a:bodyPr/>
        <a:lstStyle/>
        <a:p>
          <a:endParaRPr lang="cs-CZ"/>
        </a:p>
      </dgm:t>
    </dgm:pt>
    <dgm:pt modelId="{FE871CDF-3F20-488A-A3EB-6684C25B15A7}">
      <dgm:prSet/>
      <dgm:spPr/>
      <dgm:t>
        <a:bodyPr/>
        <a:lstStyle/>
        <a:p>
          <a:pPr rtl="0"/>
          <a:r>
            <a:rPr lang="cs-CZ" b="0" i="0" baseline="0" dirty="0" smtClean="0"/>
            <a:t>uživatelské rozhraní v každém členském státě</a:t>
          </a:r>
          <a:endParaRPr lang="cs-CZ" dirty="0"/>
        </a:p>
      </dgm:t>
    </dgm:pt>
    <dgm:pt modelId="{155DCA34-400D-4CA7-8FB9-D2B3B15612C7}" type="parTrans" cxnId="{6A391BCB-E2DD-450D-934E-C096BB1C780D}">
      <dgm:prSet/>
      <dgm:spPr/>
      <dgm:t>
        <a:bodyPr/>
        <a:lstStyle/>
        <a:p>
          <a:endParaRPr lang="cs-CZ"/>
        </a:p>
      </dgm:t>
    </dgm:pt>
    <dgm:pt modelId="{E1D2CCBD-BCBA-49F5-A4ED-3356940A7B38}" type="sibTrans" cxnId="{6A391BCB-E2DD-450D-934E-C096BB1C780D}">
      <dgm:prSet/>
      <dgm:spPr/>
      <dgm:t>
        <a:bodyPr/>
        <a:lstStyle/>
        <a:p>
          <a:endParaRPr lang="cs-CZ"/>
        </a:p>
      </dgm:t>
    </dgm:pt>
    <dgm:pt modelId="{1DFA9020-FC09-4EF4-8BC6-E1178F50A9DF}">
      <dgm:prSet/>
      <dgm:spPr/>
      <dgm:t>
        <a:bodyPr/>
        <a:lstStyle/>
        <a:p>
          <a:pPr rtl="0"/>
          <a:r>
            <a:rPr lang="cs-CZ" b="0" i="0" baseline="0" dirty="0" smtClean="0"/>
            <a:t>„Národní uživatelské rozhraní„</a:t>
          </a:r>
          <a:endParaRPr lang="cs-CZ" dirty="0"/>
        </a:p>
      </dgm:t>
    </dgm:pt>
    <dgm:pt modelId="{66C7F1A5-63A8-4E38-A588-A656E8E9BD8C}" type="parTrans" cxnId="{C59329E2-F9C1-49E4-8D59-73412D319CB8}">
      <dgm:prSet/>
      <dgm:spPr/>
      <dgm:t>
        <a:bodyPr/>
        <a:lstStyle/>
        <a:p>
          <a:endParaRPr lang="cs-CZ"/>
        </a:p>
      </dgm:t>
    </dgm:pt>
    <dgm:pt modelId="{DE360462-08C3-4EEA-8538-91024D897521}" type="sibTrans" cxnId="{C59329E2-F9C1-49E4-8D59-73412D319CB8}">
      <dgm:prSet/>
      <dgm:spPr/>
      <dgm:t>
        <a:bodyPr/>
        <a:lstStyle/>
        <a:p>
          <a:endParaRPr lang="cs-CZ"/>
        </a:p>
      </dgm:t>
    </dgm:pt>
    <dgm:pt modelId="{FF340E0F-D793-404C-9156-478858B380BA}">
      <dgm:prSet/>
      <dgm:spPr/>
      <dgm:t>
        <a:bodyPr/>
        <a:lstStyle/>
        <a:p>
          <a:pPr rtl="0"/>
          <a:r>
            <a:rPr lang="cs-CZ" b="0" i="0" baseline="0" dirty="0" smtClean="0"/>
            <a:t>umožní připojení příslušného ústředního vnitrostátního orgánu daného členského státu</a:t>
          </a:r>
          <a:endParaRPr lang="cs-CZ" dirty="0"/>
        </a:p>
      </dgm:t>
    </dgm:pt>
    <dgm:pt modelId="{DB03AA0A-9315-4E9A-B960-789A535F62FF}" type="parTrans" cxnId="{A76881E0-A7F0-4A97-BA28-EB62306ACDA8}">
      <dgm:prSet/>
      <dgm:spPr/>
      <dgm:t>
        <a:bodyPr/>
        <a:lstStyle/>
        <a:p>
          <a:endParaRPr lang="cs-CZ"/>
        </a:p>
      </dgm:t>
    </dgm:pt>
    <dgm:pt modelId="{C9334E94-E9D2-4D1C-AFF3-8D6320F9B238}" type="sibTrans" cxnId="{A76881E0-A7F0-4A97-BA28-EB62306ACDA8}">
      <dgm:prSet/>
      <dgm:spPr/>
      <dgm:t>
        <a:bodyPr/>
        <a:lstStyle/>
        <a:p>
          <a:endParaRPr lang="cs-CZ"/>
        </a:p>
      </dgm:t>
    </dgm:pt>
    <dgm:pt modelId="{11F12766-313C-41BC-AD23-172F5E2C6F46}">
      <dgm:prSet/>
      <dgm:spPr/>
      <dgm:t>
        <a:bodyPr/>
        <a:lstStyle/>
        <a:p>
          <a:pPr rtl="0"/>
          <a:r>
            <a:rPr lang="cs-CZ" b="0" i="0" baseline="0" dirty="0" smtClean="0"/>
            <a:t>vlastní komunikační infrastruktura</a:t>
          </a:r>
          <a:endParaRPr lang="cs-CZ" dirty="0"/>
        </a:p>
      </dgm:t>
    </dgm:pt>
    <dgm:pt modelId="{9EA6A763-0701-4041-912A-059EBEF39BAA}" type="parTrans" cxnId="{491A29A4-D4A3-4105-BC85-4C82A63A7063}">
      <dgm:prSet/>
      <dgm:spPr/>
      <dgm:t>
        <a:bodyPr/>
        <a:lstStyle/>
        <a:p>
          <a:endParaRPr lang="cs-CZ"/>
        </a:p>
      </dgm:t>
    </dgm:pt>
    <dgm:pt modelId="{3884207C-5803-4959-A295-448506185914}" type="sibTrans" cxnId="{491A29A4-D4A3-4105-BC85-4C82A63A7063}">
      <dgm:prSet/>
      <dgm:spPr/>
      <dgm:t>
        <a:bodyPr/>
        <a:lstStyle/>
        <a:p>
          <a:endParaRPr lang="cs-CZ"/>
        </a:p>
      </dgm:t>
    </dgm:pt>
    <dgm:pt modelId="{AF6AAF8E-C85E-4F14-B179-CC0E98752857}">
      <dgm:prSet/>
      <dgm:spPr/>
      <dgm:t>
        <a:bodyPr/>
        <a:lstStyle/>
        <a:p>
          <a:pPr rtl="0"/>
          <a:r>
            <a:rPr lang="cs-CZ" b="0" i="0" baseline="0" dirty="0" smtClean="0"/>
            <a:t>mezi ústředím a národním rozhraním. </a:t>
          </a:r>
          <a:endParaRPr lang="cs-CZ" dirty="0"/>
        </a:p>
      </dgm:t>
    </dgm:pt>
    <dgm:pt modelId="{495FCA61-F7E1-477C-8449-7B72B093A3B7}" type="parTrans" cxnId="{2B69AF53-8BAC-4C6B-AA97-C5388EFE9084}">
      <dgm:prSet/>
      <dgm:spPr/>
      <dgm:t>
        <a:bodyPr/>
        <a:lstStyle/>
        <a:p>
          <a:endParaRPr lang="cs-CZ"/>
        </a:p>
      </dgm:t>
    </dgm:pt>
    <dgm:pt modelId="{5236A5A2-24D1-49D8-B349-AD55DE715F4C}" type="sibTrans" cxnId="{2B69AF53-8BAC-4C6B-AA97-C5388EFE9084}">
      <dgm:prSet/>
      <dgm:spPr/>
      <dgm:t>
        <a:bodyPr/>
        <a:lstStyle/>
        <a:p>
          <a:endParaRPr lang="cs-CZ"/>
        </a:p>
      </dgm:t>
    </dgm:pt>
    <dgm:pt modelId="{C71C7405-00AE-45E6-92FD-0F046CE64E64}" type="pres">
      <dgm:prSet presAssocID="{7895DF10-482C-4A54-9B42-54973356E1F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94849FFD-046A-4A39-B29E-7381C0AD4D23}" type="pres">
      <dgm:prSet presAssocID="{43ADE850-85C4-490C-95B1-994F3BD359B8}" presName="parentLin" presStyleCnt="0"/>
      <dgm:spPr/>
    </dgm:pt>
    <dgm:pt modelId="{1B1692A2-9B8B-4335-8B79-5516557188B7}" type="pres">
      <dgm:prSet presAssocID="{43ADE850-85C4-490C-95B1-994F3BD359B8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BD9CFF7A-56E2-44DB-9495-C0121E992994}" type="pres">
      <dgm:prSet presAssocID="{43ADE850-85C4-490C-95B1-994F3BD359B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F44C7F-7675-4336-BDD9-54599E0949C1}" type="pres">
      <dgm:prSet presAssocID="{43ADE850-85C4-490C-95B1-994F3BD359B8}" presName="negativeSpace" presStyleCnt="0"/>
      <dgm:spPr/>
    </dgm:pt>
    <dgm:pt modelId="{86B6DC34-C792-42C9-A477-987DA95186F5}" type="pres">
      <dgm:prSet presAssocID="{43ADE850-85C4-490C-95B1-994F3BD359B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63439B3-4F27-43BE-A598-3A53296B660A}" type="pres">
      <dgm:prSet presAssocID="{FB3F1C87-936C-4BAF-84BD-3CD45A94CE43}" presName="spaceBetweenRectangles" presStyleCnt="0"/>
      <dgm:spPr/>
    </dgm:pt>
    <dgm:pt modelId="{B7BD44CF-4D5D-45F6-B2E4-BD5BCAF70525}" type="pres">
      <dgm:prSet presAssocID="{FE871CDF-3F20-488A-A3EB-6684C25B15A7}" presName="parentLin" presStyleCnt="0"/>
      <dgm:spPr/>
    </dgm:pt>
    <dgm:pt modelId="{474E2A6A-07AE-44F6-96C9-31995F0D0CAE}" type="pres">
      <dgm:prSet presAssocID="{FE871CDF-3F20-488A-A3EB-6684C25B15A7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E70635F4-2EA6-4C6D-B853-02290364BD90}" type="pres">
      <dgm:prSet presAssocID="{FE871CDF-3F20-488A-A3EB-6684C25B15A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1E8B9D1-2C55-4BE8-82A6-B9644AC6D82B}" type="pres">
      <dgm:prSet presAssocID="{FE871CDF-3F20-488A-A3EB-6684C25B15A7}" presName="negativeSpace" presStyleCnt="0"/>
      <dgm:spPr/>
    </dgm:pt>
    <dgm:pt modelId="{0FCFEF46-ED37-46B5-B969-67ACAE6C2088}" type="pres">
      <dgm:prSet presAssocID="{FE871CDF-3F20-488A-A3EB-6684C25B15A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782F85B-86D6-4A7F-A5E2-6246BD6BF32C}" type="pres">
      <dgm:prSet presAssocID="{E1D2CCBD-BCBA-49F5-A4ED-3356940A7B38}" presName="spaceBetweenRectangles" presStyleCnt="0"/>
      <dgm:spPr/>
    </dgm:pt>
    <dgm:pt modelId="{BE18F525-091F-4FDF-9C2D-883AA1966C44}" type="pres">
      <dgm:prSet presAssocID="{11F12766-313C-41BC-AD23-172F5E2C6F46}" presName="parentLin" presStyleCnt="0"/>
      <dgm:spPr/>
    </dgm:pt>
    <dgm:pt modelId="{EA2E9827-682D-46C1-907C-98EEFB1809C6}" type="pres">
      <dgm:prSet presAssocID="{11F12766-313C-41BC-AD23-172F5E2C6F46}" presName="parentLeftMargin" presStyleLbl="node1" presStyleIdx="1" presStyleCnt="3"/>
      <dgm:spPr/>
      <dgm:t>
        <a:bodyPr/>
        <a:lstStyle/>
        <a:p>
          <a:endParaRPr lang="sk-SK"/>
        </a:p>
      </dgm:t>
    </dgm:pt>
    <dgm:pt modelId="{B533097B-49C6-4264-BCE6-53AAF693876B}" type="pres">
      <dgm:prSet presAssocID="{11F12766-313C-41BC-AD23-172F5E2C6F4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1D050CA-AA98-4FB7-88CE-1FBB311079F7}" type="pres">
      <dgm:prSet presAssocID="{11F12766-313C-41BC-AD23-172F5E2C6F46}" presName="negativeSpace" presStyleCnt="0"/>
      <dgm:spPr/>
    </dgm:pt>
    <dgm:pt modelId="{6E64BB68-6560-49F5-B32B-0A5AC666EC9C}" type="pres">
      <dgm:prSet presAssocID="{11F12766-313C-41BC-AD23-172F5E2C6F46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7C849BB0-92AD-4956-85C4-11E825906DE2}" type="presOf" srcId="{AF6AAF8E-C85E-4F14-B179-CC0E98752857}" destId="{6E64BB68-6560-49F5-B32B-0A5AC666EC9C}" srcOrd="0" destOrd="0" presId="urn:microsoft.com/office/officeart/2005/8/layout/list1"/>
    <dgm:cxn modelId="{7EF1DE8C-2AF3-4DCC-A60E-2DD6E0C65ADA}" type="presOf" srcId="{7895DF10-482C-4A54-9B42-54973356E1FD}" destId="{C71C7405-00AE-45E6-92FD-0F046CE64E64}" srcOrd="0" destOrd="0" presId="urn:microsoft.com/office/officeart/2005/8/layout/list1"/>
    <dgm:cxn modelId="{A76881E0-A7F0-4A97-BA28-EB62306ACDA8}" srcId="{FE871CDF-3F20-488A-A3EB-6684C25B15A7}" destId="{FF340E0F-D793-404C-9156-478858B380BA}" srcOrd="1" destOrd="0" parTransId="{DB03AA0A-9315-4E9A-B960-789A535F62FF}" sibTransId="{C9334E94-E9D2-4D1C-AFF3-8D6320F9B238}"/>
    <dgm:cxn modelId="{2EC7FA78-A576-4269-979D-8ABB91328594}" type="presOf" srcId="{FF340E0F-D793-404C-9156-478858B380BA}" destId="{0FCFEF46-ED37-46B5-B969-67ACAE6C2088}" srcOrd="0" destOrd="1" presId="urn:microsoft.com/office/officeart/2005/8/layout/list1"/>
    <dgm:cxn modelId="{C59329E2-F9C1-49E4-8D59-73412D319CB8}" srcId="{FE871CDF-3F20-488A-A3EB-6684C25B15A7}" destId="{1DFA9020-FC09-4EF4-8BC6-E1178F50A9DF}" srcOrd="0" destOrd="0" parTransId="{66C7F1A5-63A8-4E38-A588-A656E8E9BD8C}" sibTransId="{DE360462-08C3-4EEA-8538-91024D897521}"/>
    <dgm:cxn modelId="{DEE2C98C-3089-42FA-9E94-1460805EA725}" srcId="{7895DF10-482C-4A54-9B42-54973356E1FD}" destId="{43ADE850-85C4-490C-95B1-994F3BD359B8}" srcOrd="0" destOrd="0" parTransId="{888122A7-557C-4C79-BC9E-4E34C1C49F88}" sibTransId="{FB3F1C87-936C-4BAF-84BD-3CD45A94CE43}"/>
    <dgm:cxn modelId="{6A391BCB-E2DD-450D-934E-C096BB1C780D}" srcId="{7895DF10-482C-4A54-9B42-54973356E1FD}" destId="{FE871CDF-3F20-488A-A3EB-6684C25B15A7}" srcOrd="1" destOrd="0" parTransId="{155DCA34-400D-4CA7-8FB9-D2B3B15612C7}" sibTransId="{E1D2CCBD-BCBA-49F5-A4ED-3356940A7B38}"/>
    <dgm:cxn modelId="{02FECAD7-205D-42D7-8295-0D0B867546FC}" type="presOf" srcId="{11F12766-313C-41BC-AD23-172F5E2C6F46}" destId="{EA2E9827-682D-46C1-907C-98EEFB1809C6}" srcOrd="0" destOrd="0" presId="urn:microsoft.com/office/officeart/2005/8/layout/list1"/>
    <dgm:cxn modelId="{4E96F58F-4C02-4333-A604-F24A8F652AD7}" type="presOf" srcId="{1DFA9020-FC09-4EF4-8BC6-E1178F50A9DF}" destId="{0FCFEF46-ED37-46B5-B969-67ACAE6C2088}" srcOrd="0" destOrd="0" presId="urn:microsoft.com/office/officeart/2005/8/layout/list1"/>
    <dgm:cxn modelId="{AB93A06D-A5C4-4EED-85DF-A54FA6C9E317}" type="presOf" srcId="{4582A90C-CF64-4E0A-AFBF-094AEBA30148}" destId="{86B6DC34-C792-42C9-A477-987DA95186F5}" srcOrd="0" destOrd="0" presId="urn:microsoft.com/office/officeart/2005/8/layout/list1"/>
    <dgm:cxn modelId="{85BA33E3-90D3-4089-AB9B-7F5F46DA5D55}" type="presOf" srcId="{FE871CDF-3F20-488A-A3EB-6684C25B15A7}" destId="{474E2A6A-07AE-44F6-96C9-31995F0D0CAE}" srcOrd="0" destOrd="0" presId="urn:microsoft.com/office/officeart/2005/8/layout/list1"/>
    <dgm:cxn modelId="{C9FD30FD-12FA-4148-9A5E-DD0EA4C97487}" type="presOf" srcId="{FE871CDF-3F20-488A-A3EB-6684C25B15A7}" destId="{E70635F4-2EA6-4C6D-B853-02290364BD90}" srcOrd="1" destOrd="0" presId="urn:microsoft.com/office/officeart/2005/8/layout/list1"/>
    <dgm:cxn modelId="{1E1F5A78-66E6-4515-8151-2DE307B71AF3}" type="presOf" srcId="{11F12766-313C-41BC-AD23-172F5E2C6F46}" destId="{B533097B-49C6-4264-BCE6-53AAF693876B}" srcOrd="1" destOrd="0" presId="urn:microsoft.com/office/officeart/2005/8/layout/list1"/>
    <dgm:cxn modelId="{C9CA9A62-D6C5-4E6B-9BDC-CB3821BC8867}" srcId="{43ADE850-85C4-490C-95B1-994F3BD359B8}" destId="{4582A90C-CF64-4E0A-AFBF-094AEBA30148}" srcOrd="0" destOrd="0" parTransId="{8B60BC95-33AD-4BC4-9248-4D481506776E}" sibTransId="{091AF237-4809-480E-953F-9CEBB5ACE00C}"/>
    <dgm:cxn modelId="{9F411460-8DD4-416C-BD54-A5939423B4B3}" type="presOf" srcId="{43ADE850-85C4-490C-95B1-994F3BD359B8}" destId="{BD9CFF7A-56E2-44DB-9495-C0121E992994}" srcOrd="1" destOrd="0" presId="urn:microsoft.com/office/officeart/2005/8/layout/list1"/>
    <dgm:cxn modelId="{491A29A4-D4A3-4105-BC85-4C82A63A7063}" srcId="{7895DF10-482C-4A54-9B42-54973356E1FD}" destId="{11F12766-313C-41BC-AD23-172F5E2C6F46}" srcOrd="2" destOrd="0" parTransId="{9EA6A763-0701-4041-912A-059EBEF39BAA}" sibTransId="{3884207C-5803-4959-A295-448506185914}"/>
    <dgm:cxn modelId="{2B69AF53-8BAC-4C6B-AA97-C5388EFE9084}" srcId="{11F12766-313C-41BC-AD23-172F5E2C6F46}" destId="{AF6AAF8E-C85E-4F14-B179-CC0E98752857}" srcOrd="0" destOrd="0" parTransId="{495FCA61-F7E1-477C-8449-7B72B093A3B7}" sibTransId="{5236A5A2-24D1-49D8-B349-AD55DE715F4C}"/>
    <dgm:cxn modelId="{07A9B947-2DCF-40EA-B2EE-182822865EE8}" type="presOf" srcId="{43ADE850-85C4-490C-95B1-994F3BD359B8}" destId="{1B1692A2-9B8B-4335-8B79-5516557188B7}" srcOrd="0" destOrd="0" presId="urn:microsoft.com/office/officeart/2005/8/layout/list1"/>
    <dgm:cxn modelId="{9BE407F5-8D55-428F-9345-F4E600B8E6AE}" type="presParOf" srcId="{C71C7405-00AE-45E6-92FD-0F046CE64E64}" destId="{94849FFD-046A-4A39-B29E-7381C0AD4D23}" srcOrd="0" destOrd="0" presId="urn:microsoft.com/office/officeart/2005/8/layout/list1"/>
    <dgm:cxn modelId="{EE8E727E-09D5-4B83-A65C-5E9DB8FE9387}" type="presParOf" srcId="{94849FFD-046A-4A39-B29E-7381C0AD4D23}" destId="{1B1692A2-9B8B-4335-8B79-5516557188B7}" srcOrd="0" destOrd="0" presId="urn:microsoft.com/office/officeart/2005/8/layout/list1"/>
    <dgm:cxn modelId="{C3DBE1C9-BACD-499B-B5B2-1AAB3B3D9449}" type="presParOf" srcId="{94849FFD-046A-4A39-B29E-7381C0AD4D23}" destId="{BD9CFF7A-56E2-44DB-9495-C0121E992994}" srcOrd="1" destOrd="0" presId="urn:microsoft.com/office/officeart/2005/8/layout/list1"/>
    <dgm:cxn modelId="{5CABA755-2F0E-4025-A469-F53826A35412}" type="presParOf" srcId="{C71C7405-00AE-45E6-92FD-0F046CE64E64}" destId="{B0F44C7F-7675-4336-BDD9-54599E0949C1}" srcOrd="1" destOrd="0" presId="urn:microsoft.com/office/officeart/2005/8/layout/list1"/>
    <dgm:cxn modelId="{01E786FA-E0C2-42E3-9403-7EE145857336}" type="presParOf" srcId="{C71C7405-00AE-45E6-92FD-0F046CE64E64}" destId="{86B6DC34-C792-42C9-A477-987DA95186F5}" srcOrd="2" destOrd="0" presId="urn:microsoft.com/office/officeart/2005/8/layout/list1"/>
    <dgm:cxn modelId="{060CB9C7-7D22-4E9F-AF82-67132DC741CB}" type="presParOf" srcId="{C71C7405-00AE-45E6-92FD-0F046CE64E64}" destId="{263439B3-4F27-43BE-A598-3A53296B660A}" srcOrd="3" destOrd="0" presId="urn:microsoft.com/office/officeart/2005/8/layout/list1"/>
    <dgm:cxn modelId="{48AF2079-AF6D-4AB3-A764-A2A7F9FA8C78}" type="presParOf" srcId="{C71C7405-00AE-45E6-92FD-0F046CE64E64}" destId="{B7BD44CF-4D5D-45F6-B2E4-BD5BCAF70525}" srcOrd="4" destOrd="0" presId="urn:microsoft.com/office/officeart/2005/8/layout/list1"/>
    <dgm:cxn modelId="{EAA73A6E-1D8A-4283-931D-A1211389D9A9}" type="presParOf" srcId="{B7BD44CF-4D5D-45F6-B2E4-BD5BCAF70525}" destId="{474E2A6A-07AE-44F6-96C9-31995F0D0CAE}" srcOrd="0" destOrd="0" presId="urn:microsoft.com/office/officeart/2005/8/layout/list1"/>
    <dgm:cxn modelId="{07C7574D-B8E0-414B-B3FF-C4CA7B31ECE1}" type="presParOf" srcId="{B7BD44CF-4D5D-45F6-B2E4-BD5BCAF70525}" destId="{E70635F4-2EA6-4C6D-B853-02290364BD90}" srcOrd="1" destOrd="0" presId="urn:microsoft.com/office/officeart/2005/8/layout/list1"/>
    <dgm:cxn modelId="{5B65B008-7D67-4B24-95A4-36D33C90A478}" type="presParOf" srcId="{C71C7405-00AE-45E6-92FD-0F046CE64E64}" destId="{41E8B9D1-2C55-4BE8-82A6-B9644AC6D82B}" srcOrd="5" destOrd="0" presId="urn:microsoft.com/office/officeart/2005/8/layout/list1"/>
    <dgm:cxn modelId="{24789B83-A3FF-4B72-B4BE-4E8FEA8F1185}" type="presParOf" srcId="{C71C7405-00AE-45E6-92FD-0F046CE64E64}" destId="{0FCFEF46-ED37-46B5-B969-67ACAE6C2088}" srcOrd="6" destOrd="0" presId="urn:microsoft.com/office/officeart/2005/8/layout/list1"/>
    <dgm:cxn modelId="{C53EC626-6254-419F-A7A4-4280A1C8CA3D}" type="presParOf" srcId="{C71C7405-00AE-45E6-92FD-0F046CE64E64}" destId="{4782F85B-86D6-4A7F-A5E2-6246BD6BF32C}" srcOrd="7" destOrd="0" presId="urn:microsoft.com/office/officeart/2005/8/layout/list1"/>
    <dgm:cxn modelId="{BC86AD88-6514-4031-9154-FA2F6704153C}" type="presParOf" srcId="{C71C7405-00AE-45E6-92FD-0F046CE64E64}" destId="{BE18F525-091F-4FDF-9C2D-883AA1966C44}" srcOrd="8" destOrd="0" presId="urn:microsoft.com/office/officeart/2005/8/layout/list1"/>
    <dgm:cxn modelId="{3B5B8A2F-1166-4311-B33A-164021519DD0}" type="presParOf" srcId="{BE18F525-091F-4FDF-9C2D-883AA1966C44}" destId="{EA2E9827-682D-46C1-907C-98EEFB1809C6}" srcOrd="0" destOrd="0" presId="urn:microsoft.com/office/officeart/2005/8/layout/list1"/>
    <dgm:cxn modelId="{FE04CE43-6962-4B15-8B6C-7458D27B6C22}" type="presParOf" srcId="{BE18F525-091F-4FDF-9C2D-883AA1966C44}" destId="{B533097B-49C6-4264-BCE6-53AAF693876B}" srcOrd="1" destOrd="0" presId="urn:microsoft.com/office/officeart/2005/8/layout/list1"/>
    <dgm:cxn modelId="{EEC80B25-8EC5-49F1-B5C7-64D59B90C04C}" type="presParOf" srcId="{C71C7405-00AE-45E6-92FD-0F046CE64E64}" destId="{C1D050CA-AA98-4FB7-88CE-1FBB311079F7}" srcOrd="9" destOrd="0" presId="urn:microsoft.com/office/officeart/2005/8/layout/list1"/>
    <dgm:cxn modelId="{7C372B9D-C8B9-40F4-8C64-D13375E19F85}" type="presParOf" srcId="{C71C7405-00AE-45E6-92FD-0F046CE64E64}" destId="{6E64BB68-6560-49F5-B32B-0A5AC666EC9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91543E-4A59-4064-B421-FEF29C895784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8D0A9FCA-7466-40DB-9869-602D2106D8EE}">
      <dgm:prSet/>
      <dgm:spPr/>
      <dgm:t>
        <a:bodyPr/>
        <a:lstStyle/>
        <a:p>
          <a:pPr rtl="0"/>
          <a:r>
            <a:rPr lang="cs-CZ" b="0" i="0" baseline="0" dirty="0" smtClean="0"/>
            <a:t>ústřední jednotka v rámci Komise</a:t>
          </a:r>
          <a:endParaRPr lang="cs-CZ" dirty="0"/>
        </a:p>
      </dgm:t>
    </dgm:pt>
    <dgm:pt modelId="{336628F1-0217-4853-8844-4FEBA4AD816E}" type="parTrans" cxnId="{20BC45E8-1DA7-48A7-A7C3-AF20FAF0DCB3}">
      <dgm:prSet/>
      <dgm:spPr/>
      <dgm:t>
        <a:bodyPr/>
        <a:lstStyle/>
        <a:p>
          <a:endParaRPr lang="cs-CZ"/>
        </a:p>
      </dgm:t>
    </dgm:pt>
    <dgm:pt modelId="{6BD1C913-E378-4F07-AC7E-EC647BC7C828}" type="sibTrans" cxnId="{20BC45E8-1DA7-48A7-A7C3-AF20FAF0DCB3}">
      <dgm:prSet/>
      <dgm:spPr/>
      <dgm:t>
        <a:bodyPr/>
        <a:lstStyle/>
        <a:p>
          <a:endParaRPr lang="cs-CZ"/>
        </a:p>
      </dgm:t>
    </dgm:pt>
    <dgm:pt modelId="{4F04A6EA-C0D4-42E9-BA37-031048585CDD}">
      <dgm:prSet/>
      <dgm:spPr/>
      <dgm:t>
        <a:bodyPr/>
        <a:lstStyle/>
        <a:p>
          <a:pPr rtl="0"/>
          <a:r>
            <a:rPr lang="cs-CZ" b="0" i="0" baseline="0" dirty="0" smtClean="0"/>
            <a:t>vybavená počítačovou ústřední databází pro porovnávání otisků prstů</a:t>
          </a:r>
          <a:endParaRPr lang="cs-CZ" dirty="0"/>
        </a:p>
      </dgm:t>
    </dgm:pt>
    <dgm:pt modelId="{DCA70ECF-CDE0-4815-8F8A-BD3B0274773F}" type="parTrans" cxnId="{D7CB1664-326B-4165-B849-44CE1849A4D5}">
      <dgm:prSet/>
      <dgm:spPr/>
      <dgm:t>
        <a:bodyPr/>
        <a:lstStyle/>
        <a:p>
          <a:endParaRPr lang="cs-CZ"/>
        </a:p>
      </dgm:t>
    </dgm:pt>
    <dgm:pt modelId="{D376B203-2E38-478E-A34E-48DA1AAED70D}" type="sibTrans" cxnId="{D7CB1664-326B-4165-B849-44CE1849A4D5}">
      <dgm:prSet/>
      <dgm:spPr/>
      <dgm:t>
        <a:bodyPr/>
        <a:lstStyle/>
        <a:p>
          <a:endParaRPr lang="cs-CZ"/>
        </a:p>
      </dgm:t>
    </dgm:pt>
    <dgm:pt modelId="{6A423C61-2581-4E0D-B61E-B38DB6005C21}">
      <dgm:prSet/>
      <dgm:spPr/>
      <dgm:t>
        <a:bodyPr/>
        <a:lstStyle/>
        <a:p>
          <a:pPr rtl="0"/>
          <a:r>
            <a:rPr lang="cs-CZ" b="0" i="0" baseline="0" dirty="0" smtClean="0"/>
            <a:t>systém pro elektronický přenos dat</a:t>
          </a:r>
          <a:endParaRPr lang="cs-CZ" dirty="0"/>
        </a:p>
      </dgm:t>
    </dgm:pt>
    <dgm:pt modelId="{C23B2526-45E3-4F1D-80AC-43A7C72C2415}" type="parTrans" cxnId="{D67253CF-6785-4E51-833D-E6C20ED02C4B}">
      <dgm:prSet/>
      <dgm:spPr/>
      <dgm:t>
        <a:bodyPr/>
        <a:lstStyle/>
        <a:p>
          <a:endParaRPr lang="cs-CZ"/>
        </a:p>
      </dgm:t>
    </dgm:pt>
    <dgm:pt modelId="{E42ABD71-0A41-4506-8408-FCD996C45E1E}" type="sibTrans" cxnId="{D67253CF-6785-4E51-833D-E6C20ED02C4B}">
      <dgm:prSet/>
      <dgm:spPr/>
      <dgm:t>
        <a:bodyPr/>
        <a:lstStyle/>
        <a:p>
          <a:endParaRPr lang="cs-CZ"/>
        </a:p>
      </dgm:t>
    </dgm:pt>
    <dgm:pt modelId="{AE51B8FE-51DE-402E-A5FB-1B499DBBCC36}">
      <dgm:prSet/>
      <dgm:spPr/>
      <dgm:t>
        <a:bodyPr/>
        <a:lstStyle/>
        <a:p>
          <a:pPr rtl="0"/>
          <a:r>
            <a:rPr lang="cs-CZ" b="0" i="0" baseline="0" dirty="0" smtClean="0"/>
            <a:t>mezi zeměmi EU a databází. </a:t>
          </a:r>
          <a:endParaRPr lang="cs-CZ" dirty="0"/>
        </a:p>
      </dgm:t>
    </dgm:pt>
    <dgm:pt modelId="{8641D499-62C0-4B54-9180-2579BA7035A7}" type="parTrans" cxnId="{EE80395E-F17B-4D03-B21B-A4790D826ABD}">
      <dgm:prSet/>
      <dgm:spPr/>
      <dgm:t>
        <a:bodyPr/>
        <a:lstStyle/>
        <a:p>
          <a:endParaRPr lang="cs-CZ"/>
        </a:p>
      </dgm:t>
    </dgm:pt>
    <dgm:pt modelId="{DF8119E0-B932-4D65-B0A0-A567B92A944D}" type="sibTrans" cxnId="{EE80395E-F17B-4D03-B21B-A4790D826ABD}">
      <dgm:prSet/>
      <dgm:spPr/>
      <dgm:t>
        <a:bodyPr/>
        <a:lstStyle/>
        <a:p>
          <a:endParaRPr lang="cs-CZ"/>
        </a:p>
      </dgm:t>
    </dgm:pt>
    <dgm:pt modelId="{DB44D350-127C-4410-94CA-E192E404BA7D}" type="pres">
      <dgm:prSet presAssocID="{7791543E-4A59-4064-B421-FEF29C8957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27DD5663-F583-4341-9809-BB94263D57E9}" type="pres">
      <dgm:prSet presAssocID="{8D0A9FCA-7466-40DB-9869-602D2106D8EE}" presName="parentLin" presStyleCnt="0"/>
      <dgm:spPr/>
    </dgm:pt>
    <dgm:pt modelId="{57E6F442-8A24-4130-AAA5-79D85AA941CA}" type="pres">
      <dgm:prSet presAssocID="{8D0A9FCA-7466-40DB-9869-602D2106D8EE}" presName="parentLeftMargin" presStyleLbl="node1" presStyleIdx="0" presStyleCnt="2"/>
      <dgm:spPr/>
      <dgm:t>
        <a:bodyPr/>
        <a:lstStyle/>
        <a:p>
          <a:endParaRPr lang="sk-SK"/>
        </a:p>
      </dgm:t>
    </dgm:pt>
    <dgm:pt modelId="{FA38D840-75EA-4CB8-9575-92A54EAAD43B}" type="pres">
      <dgm:prSet presAssocID="{8D0A9FCA-7466-40DB-9869-602D2106D8E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0F46816-A66A-4E52-87E1-0220221765C8}" type="pres">
      <dgm:prSet presAssocID="{8D0A9FCA-7466-40DB-9869-602D2106D8EE}" presName="negativeSpace" presStyleCnt="0"/>
      <dgm:spPr/>
    </dgm:pt>
    <dgm:pt modelId="{311284F1-482A-437D-8BA6-3AAE2B8CA833}" type="pres">
      <dgm:prSet presAssocID="{8D0A9FCA-7466-40DB-9869-602D2106D8E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869E370-6B75-4AB7-99CE-806B87F8B5EC}" type="pres">
      <dgm:prSet presAssocID="{6BD1C913-E378-4F07-AC7E-EC647BC7C828}" presName="spaceBetweenRectangles" presStyleCnt="0"/>
      <dgm:spPr/>
    </dgm:pt>
    <dgm:pt modelId="{DC3C76D3-B629-4F7A-8FEA-1FA00D62DB63}" type="pres">
      <dgm:prSet presAssocID="{6A423C61-2581-4E0D-B61E-B38DB6005C21}" presName="parentLin" presStyleCnt="0"/>
      <dgm:spPr/>
    </dgm:pt>
    <dgm:pt modelId="{B744E7B6-D0A3-4F48-B093-5E56A8C5F5B7}" type="pres">
      <dgm:prSet presAssocID="{6A423C61-2581-4E0D-B61E-B38DB6005C21}" presName="parentLeftMargin" presStyleLbl="node1" presStyleIdx="0" presStyleCnt="2"/>
      <dgm:spPr/>
      <dgm:t>
        <a:bodyPr/>
        <a:lstStyle/>
        <a:p>
          <a:endParaRPr lang="sk-SK"/>
        </a:p>
      </dgm:t>
    </dgm:pt>
    <dgm:pt modelId="{07A823C8-C7DB-479D-ADBF-2C6325CC9271}" type="pres">
      <dgm:prSet presAssocID="{6A423C61-2581-4E0D-B61E-B38DB6005C2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A8E2EE-D97F-474B-BE4C-3555A25CFE3C}" type="pres">
      <dgm:prSet presAssocID="{6A423C61-2581-4E0D-B61E-B38DB6005C21}" presName="negativeSpace" presStyleCnt="0"/>
      <dgm:spPr/>
    </dgm:pt>
    <dgm:pt modelId="{C53A405B-FF4F-4053-9903-F7A646ABD99F}" type="pres">
      <dgm:prSet presAssocID="{6A423C61-2581-4E0D-B61E-B38DB6005C2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EE80395E-F17B-4D03-B21B-A4790D826ABD}" srcId="{6A423C61-2581-4E0D-B61E-B38DB6005C21}" destId="{AE51B8FE-51DE-402E-A5FB-1B499DBBCC36}" srcOrd="0" destOrd="0" parTransId="{8641D499-62C0-4B54-9180-2579BA7035A7}" sibTransId="{DF8119E0-B932-4D65-B0A0-A567B92A944D}"/>
    <dgm:cxn modelId="{D7CB1664-326B-4165-B849-44CE1849A4D5}" srcId="{8D0A9FCA-7466-40DB-9869-602D2106D8EE}" destId="{4F04A6EA-C0D4-42E9-BA37-031048585CDD}" srcOrd="0" destOrd="0" parTransId="{DCA70ECF-CDE0-4815-8F8A-BD3B0274773F}" sibTransId="{D376B203-2E38-478E-A34E-48DA1AAED70D}"/>
    <dgm:cxn modelId="{F8ECC7F5-AD07-4539-8E20-F6A0C6EBE1BA}" type="presOf" srcId="{4F04A6EA-C0D4-42E9-BA37-031048585CDD}" destId="{311284F1-482A-437D-8BA6-3AAE2B8CA833}" srcOrd="0" destOrd="0" presId="urn:microsoft.com/office/officeart/2005/8/layout/list1"/>
    <dgm:cxn modelId="{32402796-A16F-4E11-AF6F-FE2FAE1708DF}" type="presOf" srcId="{6A423C61-2581-4E0D-B61E-B38DB6005C21}" destId="{07A823C8-C7DB-479D-ADBF-2C6325CC9271}" srcOrd="1" destOrd="0" presId="urn:microsoft.com/office/officeart/2005/8/layout/list1"/>
    <dgm:cxn modelId="{DBB72379-64FC-4250-A994-CF8D5FAC1A30}" type="presOf" srcId="{6A423C61-2581-4E0D-B61E-B38DB6005C21}" destId="{B744E7B6-D0A3-4F48-B093-5E56A8C5F5B7}" srcOrd="0" destOrd="0" presId="urn:microsoft.com/office/officeart/2005/8/layout/list1"/>
    <dgm:cxn modelId="{348CF61D-2F2C-46EA-8DA1-7BEE24E2FB4B}" type="presOf" srcId="{AE51B8FE-51DE-402E-A5FB-1B499DBBCC36}" destId="{C53A405B-FF4F-4053-9903-F7A646ABD99F}" srcOrd="0" destOrd="0" presId="urn:microsoft.com/office/officeart/2005/8/layout/list1"/>
    <dgm:cxn modelId="{E669D46E-8CA8-4F20-BBFA-0D740F5DFB77}" type="presOf" srcId="{8D0A9FCA-7466-40DB-9869-602D2106D8EE}" destId="{57E6F442-8A24-4130-AAA5-79D85AA941CA}" srcOrd="0" destOrd="0" presId="urn:microsoft.com/office/officeart/2005/8/layout/list1"/>
    <dgm:cxn modelId="{20BC45E8-1DA7-48A7-A7C3-AF20FAF0DCB3}" srcId="{7791543E-4A59-4064-B421-FEF29C895784}" destId="{8D0A9FCA-7466-40DB-9869-602D2106D8EE}" srcOrd="0" destOrd="0" parTransId="{336628F1-0217-4853-8844-4FEBA4AD816E}" sibTransId="{6BD1C913-E378-4F07-AC7E-EC647BC7C828}"/>
    <dgm:cxn modelId="{D67253CF-6785-4E51-833D-E6C20ED02C4B}" srcId="{7791543E-4A59-4064-B421-FEF29C895784}" destId="{6A423C61-2581-4E0D-B61E-B38DB6005C21}" srcOrd="1" destOrd="0" parTransId="{C23B2526-45E3-4F1D-80AC-43A7C72C2415}" sibTransId="{E42ABD71-0A41-4506-8408-FCD996C45E1E}"/>
    <dgm:cxn modelId="{29CBABEB-903C-43CD-9BC9-7F60117D4FD1}" type="presOf" srcId="{8D0A9FCA-7466-40DB-9869-602D2106D8EE}" destId="{FA38D840-75EA-4CB8-9575-92A54EAAD43B}" srcOrd="1" destOrd="0" presId="urn:microsoft.com/office/officeart/2005/8/layout/list1"/>
    <dgm:cxn modelId="{64B3131E-A4DC-4833-A5AA-368070BA5471}" type="presOf" srcId="{7791543E-4A59-4064-B421-FEF29C895784}" destId="{DB44D350-127C-4410-94CA-E192E404BA7D}" srcOrd="0" destOrd="0" presId="urn:microsoft.com/office/officeart/2005/8/layout/list1"/>
    <dgm:cxn modelId="{F9125EA7-32E0-4706-965E-DEA4D223F492}" type="presParOf" srcId="{DB44D350-127C-4410-94CA-E192E404BA7D}" destId="{27DD5663-F583-4341-9809-BB94263D57E9}" srcOrd="0" destOrd="0" presId="urn:microsoft.com/office/officeart/2005/8/layout/list1"/>
    <dgm:cxn modelId="{B1A07B14-C3D4-4E9D-B88A-971FDCAB1524}" type="presParOf" srcId="{27DD5663-F583-4341-9809-BB94263D57E9}" destId="{57E6F442-8A24-4130-AAA5-79D85AA941CA}" srcOrd="0" destOrd="0" presId="urn:microsoft.com/office/officeart/2005/8/layout/list1"/>
    <dgm:cxn modelId="{E42752D7-258D-4328-B49A-FD90C1C02543}" type="presParOf" srcId="{27DD5663-F583-4341-9809-BB94263D57E9}" destId="{FA38D840-75EA-4CB8-9575-92A54EAAD43B}" srcOrd="1" destOrd="0" presId="urn:microsoft.com/office/officeart/2005/8/layout/list1"/>
    <dgm:cxn modelId="{A68DC445-E894-4B37-8238-CD4B831112FD}" type="presParOf" srcId="{DB44D350-127C-4410-94CA-E192E404BA7D}" destId="{40F46816-A66A-4E52-87E1-0220221765C8}" srcOrd="1" destOrd="0" presId="urn:microsoft.com/office/officeart/2005/8/layout/list1"/>
    <dgm:cxn modelId="{502908DC-6CA0-462A-9CAD-81181C5146BD}" type="presParOf" srcId="{DB44D350-127C-4410-94CA-E192E404BA7D}" destId="{311284F1-482A-437D-8BA6-3AAE2B8CA833}" srcOrd="2" destOrd="0" presId="urn:microsoft.com/office/officeart/2005/8/layout/list1"/>
    <dgm:cxn modelId="{AF68EA02-1719-418B-85FF-EB913E7C5EC2}" type="presParOf" srcId="{DB44D350-127C-4410-94CA-E192E404BA7D}" destId="{3869E370-6B75-4AB7-99CE-806B87F8B5EC}" srcOrd="3" destOrd="0" presId="urn:microsoft.com/office/officeart/2005/8/layout/list1"/>
    <dgm:cxn modelId="{359A1366-687E-4283-B8D8-32757F3D19DB}" type="presParOf" srcId="{DB44D350-127C-4410-94CA-E192E404BA7D}" destId="{DC3C76D3-B629-4F7A-8FEA-1FA00D62DB63}" srcOrd="4" destOrd="0" presId="urn:microsoft.com/office/officeart/2005/8/layout/list1"/>
    <dgm:cxn modelId="{C71078BD-BFAD-44CC-918A-47976DACD0C8}" type="presParOf" srcId="{DC3C76D3-B629-4F7A-8FEA-1FA00D62DB63}" destId="{B744E7B6-D0A3-4F48-B093-5E56A8C5F5B7}" srcOrd="0" destOrd="0" presId="urn:microsoft.com/office/officeart/2005/8/layout/list1"/>
    <dgm:cxn modelId="{7ACF62B4-9A6D-42E7-8865-D5200488C00F}" type="presParOf" srcId="{DC3C76D3-B629-4F7A-8FEA-1FA00D62DB63}" destId="{07A823C8-C7DB-479D-ADBF-2C6325CC9271}" srcOrd="1" destOrd="0" presId="urn:microsoft.com/office/officeart/2005/8/layout/list1"/>
    <dgm:cxn modelId="{38746951-8913-42AE-A372-D9C7C7BBB711}" type="presParOf" srcId="{DB44D350-127C-4410-94CA-E192E404BA7D}" destId="{B5A8E2EE-D97F-474B-BE4C-3555A25CFE3C}" srcOrd="5" destOrd="0" presId="urn:microsoft.com/office/officeart/2005/8/layout/list1"/>
    <dgm:cxn modelId="{BFFFE20E-27BA-4350-BDA3-E90C7159311A}" type="presParOf" srcId="{DB44D350-127C-4410-94CA-E192E404BA7D}" destId="{C53A405B-FF4F-4053-9903-F7A646ABD99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5F550A-C17B-4E3C-9CCA-6849FC80B848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2A873CE3-02DA-43A8-B9FE-2BE19758E96D}">
      <dgm:prSet/>
      <dgm:spPr/>
      <dgm:t>
        <a:bodyPr/>
        <a:lstStyle/>
        <a:p>
          <a:pPr rtl="0"/>
          <a:r>
            <a:rPr lang="cs-CZ" dirty="0" smtClean="0"/>
            <a:t>počítačová ústřední databáze údajů o otiscích prstů</a:t>
          </a:r>
          <a:endParaRPr lang="cs-CZ" dirty="0"/>
        </a:p>
      </dgm:t>
    </dgm:pt>
    <dgm:pt modelId="{E0DEEBBD-4C02-4E76-BE42-AFBEC67B11AD}" type="parTrans" cxnId="{D36C9808-9A17-42D3-9B31-474DAA970E0C}">
      <dgm:prSet/>
      <dgm:spPr/>
      <dgm:t>
        <a:bodyPr/>
        <a:lstStyle/>
        <a:p>
          <a:endParaRPr lang="cs-CZ"/>
        </a:p>
      </dgm:t>
    </dgm:pt>
    <dgm:pt modelId="{5D623605-1C73-4894-9FC4-DC22BFFB18F9}" type="sibTrans" cxnId="{D36C9808-9A17-42D3-9B31-474DAA970E0C}">
      <dgm:prSet/>
      <dgm:spPr/>
      <dgm:t>
        <a:bodyPr/>
        <a:lstStyle/>
        <a:p>
          <a:endParaRPr lang="cs-CZ"/>
        </a:p>
      </dgm:t>
    </dgm:pt>
    <dgm:pt modelId="{BE76641E-5D32-427E-85B8-6398440B6E40}">
      <dgm:prSet/>
      <dgm:spPr/>
      <dgm:t>
        <a:bodyPr/>
        <a:lstStyle/>
        <a:p>
          <a:pPr rtl="0"/>
          <a:r>
            <a:rPr lang="cs-CZ" dirty="0" smtClean="0"/>
            <a:t>složená z:</a:t>
          </a:r>
          <a:endParaRPr lang="cs-CZ" dirty="0"/>
        </a:p>
      </dgm:t>
    </dgm:pt>
    <dgm:pt modelId="{27B86B02-C965-479B-8109-EBFD01BE2980}" type="parTrans" cxnId="{D0F7456E-8CC8-4EF3-8DCE-AB8A77B79EF5}">
      <dgm:prSet/>
      <dgm:spPr/>
      <dgm:t>
        <a:bodyPr/>
        <a:lstStyle/>
        <a:p>
          <a:endParaRPr lang="cs-CZ"/>
        </a:p>
      </dgm:t>
    </dgm:pt>
    <dgm:pt modelId="{07304543-5007-469B-9DDF-3090E374ECB6}" type="sibTrans" cxnId="{D0F7456E-8CC8-4EF3-8DCE-AB8A77B79EF5}">
      <dgm:prSet/>
      <dgm:spPr/>
      <dgm:t>
        <a:bodyPr/>
        <a:lstStyle/>
        <a:p>
          <a:endParaRPr lang="cs-CZ"/>
        </a:p>
      </dgm:t>
    </dgm:pt>
    <dgm:pt modelId="{D8105F95-0AC8-4FA2-A5B5-4FD0CE671AC0}">
      <dgm:prSet/>
      <dgm:spPr/>
      <dgm:t>
        <a:bodyPr/>
        <a:lstStyle/>
        <a:p>
          <a:pPr rtl="0"/>
          <a:r>
            <a:rPr lang="cs-CZ" dirty="0" smtClean="0"/>
            <a:t>ústřední jednotky;</a:t>
          </a:r>
          <a:endParaRPr lang="cs-CZ" dirty="0"/>
        </a:p>
      </dgm:t>
    </dgm:pt>
    <dgm:pt modelId="{1988027D-BBEC-4763-BE86-8BAE42622254}" type="parTrans" cxnId="{AAC07B49-380B-406C-BCE7-C9B1C7C8AC9C}">
      <dgm:prSet/>
      <dgm:spPr/>
      <dgm:t>
        <a:bodyPr/>
        <a:lstStyle/>
        <a:p>
          <a:endParaRPr lang="cs-CZ"/>
        </a:p>
      </dgm:t>
    </dgm:pt>
    <dgm:pt modelId="{A72630FD-B706-4B52-8E30-9B971F1A55DE}" type="sibTrans" cxnId="{AAC07B49-380B-406C-BCE7-C9B1C7C8AC9C}">
      <dgm:prSet/>
      <dgm:spPr/>
      <dgm:t>
        <a:bodyPr/>
        <a:lstStyle/>
        <a:p>
          <a:endParaRPr lang="cs-CZ"/>
        </a:p>
      </dgm:t>
    </dgm:pt>
    <dgm:pt modelId="{AC30795D-8C6A-44DA-891A-BB4010715A60}">
      <dgm:prSet/>
      <dgm:spPr/>
      <dgm:t>
        <a:bodyPr/>
        <a:lstStyle/>
        <a:p>
          <a:pPr rtl="0"/>
          <a:r>
            <a:rPr lang="cs-CZ" dirty="0" smtClean="0"/>
            <a:t>záložního plánu a systému;</a:t>
          </a:r>
          <a:endParaRPr lang="cs-CZ" dirty="0"/>
        </a:p>
      </dgm:t>
    </dgm:pt>
    <dgm:pt modelId="{42033DA6-94FA-417E-936A-5CC191F01D82}" type="parTrans" cxnId="{12C8E0CC-0004-4A3B-8EC7-A0DF6DB337F5}">
      <dgm:prSet/>
      <dgm:spPr/>
      <dgm:t>
        <a:bodyPr/>
        <a:lstStyle/>
        <a:p>
          <a:endParaRPr lang="cs-CZ"/>
        </a:p>
      </dgm:t>
    </dgm:pt>
    <dgm:pt modelId="{FE83B9FE-732C-445C-8E64-6385ACBA7B70}" type="sibTrans" cxnId="{12C8E0CC-0004-4A3B-8EC7-A0DF6DB337F5}">
      <dgm:prSet/>
      <dgm:spPr/>
      <dgm:t>
        <a:bodyPr/>
        <a:lstStyle/>
        <a:p>
          <a:endParaRPr lang="cs-CZ"/>
        </a:p>
      </dgm:t>
    </dgm:pt>
    <dgm:pt modelId="{94F0806A-7F7B-4CA1-A38C-06C44EEF5A12}">
      <dgm:prSet/>
      <dgm:spPr/>
      <dgm:t>
        <a:bodyPr/>
        <a:lstStyle/>
        <a:p>
          <a:pPr rtl="0"/>
          <a:r>
            <a:rPr lang="cs-CZ" dirty="0" smtClean="0"/>
            <a:t>komunikační infrastruktura</a:t>
          </a:r>
          <a:endParaRPr lang="cs-CZ" dirty="0"/>
        </a:p>
      </dgm:t>
    </dgm:pt>
    <dgm:pt modelId="{D80AF72C-6AE3-41CA-B805-8E050D910C17}" type="parTrans" cxnId="{82B5426C-FEF7-4062-8479-860D5CC6ABCA}">
      <dgm:prSet/>
      <dgm:spPr/>
      <dgm:t>
        <a:bodyPr/>
        <a:lstStyle/>
        <a:p>
          <a:endParaRPr lang="cs-CZ"/>
        </a:p>
      </dgm:t>
    </dgm:pt>
    <dgm:pt modelId="{66725AD9-A320-4261-AD8A-4B81A405E69A}" type="sibTrans" cxnId="{82B5426C-FEF7-4062-8479-860D5CC6ABCA}">
      <dgm:prSet/>
      <dgm:spPr/>
      <dgm:t>
        <a:bodyPr/>
        <a:lstStyle/>
        <a:p>
          <a:endParaRPr lang="cs-CZ"/>
        </a:p>
      </dgm:t>
    </dgm:pt>
    <dgm:pt modelId="{09F4DF6E-3904-40E7-96DE-DD7201DD31D9}">
      <dgm:prSet/>
      <dgm:spPr/>
      <dgm:t>
        <a:bodyPr/>
        <a:lstStyle/>
        <a:p>
          <a:pPr rtl="0"/>
          <a:r>
            <a:rPr lang="cs-CZ" dirty="0" smtClean="0"/>
            <a:t>mezi ústředním systémem a členskými státy</a:t>
          </a:r>
          <a:endParaRPr lang="cs-CZ" dirty="0"/>
        </a:p>
      </dgm:t>
    </dgm:pt>
    <dgm:pt modelId="{B294F81C-4F37-486D-8FD7-531723D4CF29}" type="parTrans" cxnId="{5A1FFAB8-5DE0-4968-AC28-CFD229B46745}">
      <dgm:prSet/>
      <dgm:spPr/>
      <dgm:t>
        <a:bodyPr/>
        <a:lstStyle/>
        <a:p>
          <a:endParaRPr lang="cs-CZ"/>
        </a:p>
      </dgm:t>
    </dgm:pt>
    <dgm:pt modelId="{3545BE1A-71BF-4895-907A-4CEBABCAAB65}" type="sibTrans" cxnId="{5A1FFAB8-5DE0-4968-AC28-CFD229B46745}">
      <dgm:prSet/>
      <dgm:spPr/>
      <dgm:t>
        <a:bodyPr/>
        <a:lstStyle/>
        <a:p>
          <a:endParaRPr lang="cs-CZ"/>
        </a:p>
      </dgm:t>
    </dgm:pt>
    <dgm:pt modelId="{5BD568A8-6794-4C79-B092-8434B909A87E}">
      <dgm:prSet/>
      <dgm:spPr/>
      <dgm:t>
        <a:bodyPr/>
        <a:lstStyle/>
        <a:p>
          <a:pPr rtl="0"/>
          <a:r>
            <a:rPr lang="cs-CZ" dirty="0" smtClean="0"/>
            <a:t>poskytuje šifrovanou virtuální síť vyhrazenou pro údaje systému </a:t>
          </a:r>
          <a:r>
            <a:rPr lang="cs-CZ" dirty="0" err="1" smtClean="0"/>
            <a:t>Eurodac</a:t>
          </a:r>
          <a:r>
            <a:rPr lang="cs-CZ" dirty="0" smtClean="0"/>
            <a:t> (dále jen „komunikační infrastruktura“).</a:t>
          </a:r>
          <a:endParaRPr lang="cs-CZ" b="0" i="0" baseline="0" dirty="0"/>
        </a:p>
      </dgm:t>
    </dgm:pt>
    <dgm:pt modelId="{010B1583-9B72-4C29-8B6A-B592D1499528}" type="parTrans" cxnId="{625943F7-6AFA-4642-B471-A77EE36EEA04}">
      <dgm:prSet/>
      <dgm:spPr/>
      <dgm:t>
        <a:bodyPr/>
        <a:lstStyle/>
        <a:p>
          <a:endParaRPr lang="cs-CZ"/>
        </a:p>
      </dgm:t>
    </dgm:pt>
    <dgm:pt modelId="{CAB41698-5583-469D-AC5B-BC8D3BFF68A3}" type="sibTrans" cxnId="{625943F7-6AFA-4642-B471-A77EE36EEA04}">
      <dgm:prSet/>
      <dgm:spPr/>
      <dgm:t>
        <a:bodyPr/>
        <a:lstStyle/>
        <a:p>
          <a:endParaRPr lang="cs-CZ"/>
        </a:p>
      </dgm:t>
    </dgm:pt>
    <dgm:pt modelId="{4F8459C8-E863-4C29-B895-A7411900F7B9}" type="pres">
      <dgm:prSet presAssocID="{C05F550A-C17B-4E3C-9CCA-6849FC80B84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B75B2D90-00A8-422C-946D-10408620D50C}" type="pres">
      <dgm:prSet presAssocID="{2A873CE3-02DA-43A8-B9FE-2BE19758E96D}" presName="parentLin" presStyleCnt="0"/>
      <dgm:spPr/>
    </dgm:pt>
    <dgm:pt modelId="{F15B6D80-A060-4716-B095-00682BCBB07C}" type="pres">
      <dgm:prSet presAssocID="{2A873CE3-02DA-43A8-B9FE-2BE19758E96D}" presName="parentLeftMargin" presStyleLbl="node1" presStyleIdx="0" presStyleCnt="2"/>
      <dgm:spPr/>
      <dgm:t>
        <a:bodyPr/>
        <a:lstStyle/>
        <a:p>
          <a:endParaRPr lang="sk-SK"/>
        </a:p>
      </dgm:t>
    </dgm:pt>
    <dgm:pt modelId="{E5248287-383E-4255-B1A9-EE858546EF48}" type="pres">
      <dgm:prSet presAssocID="{2A873CE3-02DA-43A8-B9FE-2BE19758E96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C427D92-815B-4E1F-896A-B22369931335}" type="pres">
      <dgm:prSet presAssocID="{2A873CE3-02DA-43A8-B9FE-2BE19758E96D}" presName="negativeSpace" presStyleCnt="0"/>
      <dgm:spPr/>
    </dgm:pt>
    <dgm:pt modelId="{521658D7-68F0-4CDD-A116-81BBCD543283}" type="pres">
      <dgm:prSet presAssocID="{2A873CE3-02DA-43A8-B9FE-2BE19758E96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F04855E-E4D8-4613-A836-5CBA8D885CC6}" type="pres">
      <dgm:prSet presAssocID="{5D623605-1C73-4894-9FC4-DC22BFFB18F9}" presName="spaceBetweenRectangles" presStyleCnt="0"/>
      <dgm:spPr/>
    </dgm:pt>
    <dgm:pt modelId="{18415A7C-0FE0-483C-9274-23CCF1D7C7E6}" type="pres">
      <dgm:prSet presAssocID="{94F0806A-7F7B-4CA1-A38C-06C44EEF5A12}" presName="parentLin" presStyleCnt="0"/>
      <dgm:spPr/>
    </dgm:pt>
    <dgm:pt modelId="{7F30A4BB-269F-4313-B840-9E139EC400E2}" type="pres">
      <dgm:prSet presAssocID="{94F0806A-7F7B-4CA1-A38C-06C44EEF5A12}" presName="parentLeftMargin" presStyleLbl="node1" presStyleIdx="0" presStyleCnt="2"/>
      <dgm:spPr/>
      <dgm:t>
        <a:bodyPr/>
        <a:lstStyle/>
        <a:p>
          <a:endParaRPr lang="sk-SK"/>
        </a:p>
      </dgm:t>
    </dgm:pt>
    <dgm:pt modelId="{C3E6CB2C-74AE-4941-B8D9-C05CCFFF7589}" type="pres">
      <dgm:prSet presAssocID="{94F0806A-7F7B-4CA1-A38C-06C44EEF5A1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101D405-CC94-494C-8766-68C24D5BCD0C}" type="pres">
      <dgm:prSet presAssocID="{94F0806A-7F7B-4CA1-A38C-06C44EEF5A12}" presName="negativeSpace" presStyleCnt="0"/>
      <dgm:spPr/>
    </dgm:pt>
    <dgm:pt modelId="{11D59422-6739-454C-8F1E-E26B2D97B212}" type="pres">
      <dgm:prSet presAssocID="{94F0806A-7F7B-4CA1-A38C-06C44EEF5A1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3FDC145F-71C5-4A07-8715-734976A7D6CD}" type="presOf" srcId="{09F4DF6E-3904-40E7-96DE-DD7201DD31D9}" destId="{11D59422-6739-454C-8F1E-E26B2D97B212}" srcOrd="0" destOrd="0" presId="urn:microsoft.com/office/officeart/2005/8/layout/list1"/>
    <dgm:cxn modelId="{82B5426C-FEF7-4062-8479-860D5CC6ABCA}" srcId="{C05F550A-C17B-4E3C-9CCA-6849FC80B848}" destId="{94F0806A-7F7B-4CA1-A38C-06C44EEF5A12}" srcOrd="1" destOrd="0" parTransId="{D80AF72C-6AE3-41CA-B805-8E050D910C17}" sibTransId="{66725AD9-A320-4261-AD8A-4B81A405E69A}"/>
    <dgm:cxn modelId="{AAC07B49-380B-406C-BCE7-C9B1C7C8AC9C}" srcId="{BE76641E-5D32-427E-85B8-6398440B6E40}" destId="{D8105F95-0AC8-4FA2-A5B5-4FD0CE671AC0}" srcOrd="0" destOrd="0" parTransId="{1988027D-BBEC-4763-BE86-8BAE42622254}" sibTransId="{A72630FD-B706-4B52-8E30-9B971F1A55DE}"/>
    <dgm:cxn modelId="{E96CD190-5E55-498D-B2AD-C06594DDF5A6}" type="presOf" srcId="{C05F550A-C17B-4E3C-9CCA-6849FC80B848}" destId="{4F8459C8-E863-4C29-B895-A7411900F7B9}" srcOrd="0" destOrd="0" presId="urn:microsoft.com/office/officeart/2005/8/layout/list1"/>
    <dgm:cxn modelId="{B6B6F6FA-7E64-4430-9DFA-D6E5B3A18558}" type="presOf" srcId="{94F0806A-7F7B-4CA1-A38C-06C44EEF5A12}" destId="{7F30A4BB-269F-4313-B840-9E139EC400E2}" srcOrd="0" destOrd="0" presId="urn:microsoft.com/office/officeart/2005/8/layout/list1"/>
    <dgm:cxn modelId="{35E4D62D-4E2C-4550-B9CB-F4E4C297CC7E}" type="presOf" srcId="{D8105F95-0AC8-4FA2-A5B5-4FD0CE671AC0}" destId="{521658D7-68F0-4CDD-A116-81BBCD543283}" srcOrd="0" destOrd="1" presId="urn:microsoft.com/office/officeart/2005/8/layout/list1"/>
    <dgm:cxn modelId="{0F0F6F2D-B521-4777-9D6D-8473AB2877CA}" type="presOf" srcId="{2A873CE3-02DA-43A8-B9FE-2BE19758E96D}" destId="{E5248287-383E-4255-B1A9-EE858546EF48}" srcOrd="1" destOrd="0" presId="urn:microsoft.com/office/officeart/2005/8/layout/list1"/>
    <dgm:cxn modelId="{6F8E6B55-60E7-4E84-9C93-2FDC975BBEB6}" type="presOf" srcId="{5BD568A8-6794-4C79-B092-8434B909A87E}" destId="{11D59422-6739-454C-8F1E-E26B2D97B212}" srcOrd="0" destOrd="1" presId="urn:microsoft.com/office/officeart/2005/8/layout/list1"/>
    <dgm:cxn modelId="{12C8E0CC-0004-4A3B-8EC7-A0DF6DB337F5}" srcId="{BE76641E-5D32-427E-85B8-6398440B6E40}" destId="{AC30795D-8C6A-44DA-891A-BB4010715A60}" srcOrd="1" destOrd="0" parTransId="{42033DA6-94FA-417E-936A-5CC191F01D82}" sibTransId="{FE83B9FE-732C-445C-8E64-6385ACBA7B70}"/>
    <dgm:cxn modelId="{D0F7456E-8CC8-4EF3-8DCE-AB8A77B79EF5}" srcId="{2A873CE3-02DA-43A8-B9FE-2BE19758E96D}" destId="{BE76641E-5D32-427E-85B8-6398440B6E40}" srcOrd="0" destOrd="0" parTransId="{27B86B02-C965-479B-8109-EBFD01BE2980}" sibTransId="{07304543-5007-469B-9DDF-3090E374ECB6}"/>
    <dgm:cxn modelId="{625943F7-6AFA-4642-B471-A77EE36EEA04}" srcId="{94F0806A-7F7B-4CA1-A38C-06C44EEF5A12}" destId="{5BD568A8-6794-4C79-B092-8434B909A87E}" srcOrd="1" destOrd="0" parTransId="{010B1583-9B72-4C29-8B6A-B592D1499528}" sibTransId="{CAB41698-5583-469D-AC5B-BC8D3BFF68A3}"/>
    <dgm:cxn modelId="{11196D46-8C9A-421B-ADD1-C21D7D5AA365}" type="presOf" srcId="{AC30795D-8C6A-44DA-891A-BB4010715A60}" destId="{521658D7-68F0-4CDD-A116-81BBCD543283}" srcOrd="0" destOrd="2" presId="urn:microsoft.com/office/officeart/2005/8/layout/list1"/>
    <dgm:cxn modelId="{D109FA13-6FA9-4E95-A78C-ACE674CB9917}" type="presOf" srcId="{2A873CE3-02DA-43A8-B9FE-2BE19758E96D}" destId="{F15B6D80-A060-4716-B095-00682BCBB07C}" srcOrd="0" destOrd="0" presId="urn:microsoft.com/office/officeart/2005/8/layout/list1"/>
    <dgm:cxn modelId="{5A1FFAB8-5DE0-4968-AC28-CFD229B46745}" srcId="{94F0806A-7F7B-4CA1-A38C-06C44EEF5A12}" destId="{09F4DF6E-3904-40E7-96DE-DD7201DD31D9}" srcOrd="0" destOrd="0" parTransId="{B294F81C-4F37-486D-8FD7-531723D4CF29}" sibTransId="{3545BE1A-71BF-4895-907A-4CEBABCAAB65}"/>
    <dgm:cxn modelId="{8FF4D3F1-33C1-43FF-B58F-1B5D5E252FA6}" type="presOf" srcId="{94F0806A-7F7B-4CA1-A38C-06C44EEF5A12}" destId="{C3E6CB2C-74AE-4941-B8D9-C05CCFFF7589}" srcOrd="1" destOrd="0" presId="urn:microsoft.com/office/officeart/2005/8/layout/list1"/>
    <dgm:cxn modelId="{D36C9808-9A17-42D3-9B31-474DAA970E0C}" srcId="{C05F550A-C17B-4E3C-9CCA-6849FC80B848}" destId="{2A873CE3-02DA-43A8-B9FE-2BE19758E96D}" srcOrd="0" destOrd="0" parTransId="{E0DEEBBD-4C02-4E76-BE42-AFBEC67B11AD}" sibTransId="{5D623605-1C73-4894-9FC4-DC22BFFB18F9}"/>
    <dgm:cxn modelId="{E6AF1844-6EE9-46EA-BCC5-BD9CBDB93E79}" type="presOf" srcId="{BE76641E-5D32-427E-85B8-6398440B6E40}" destId="{521658D7-68F0-4CDD-A116-81BBCD543283}" srcOrd="0" destOrd="0" presId="urn:microsoft.com/office/officeart/2005/8/layout/list1"/>
    <dgm:cxn modelId="{D10EAC7F-6F07-4AA0-9979-91751E366202}" type="presParOf" srcId="{4F8459C8-E863-4C29-B895-A7411900F7B9}" destId="{B75B2D90-00A8-422C-946D-10408620D50C}" srcOrd="0" destOrd="0" presId="urn:microsoft.com/office/officeart/2005/8/layout/list1"/>
    <dgm:cxn modelId="{C019D4D1-707C-44E9-81F9-D50027150C5C}" type="presParOf" srcId="{B75B2D90-00A8-422C-946D-10408620D50C}" destId="{F15B6D80-A060-4716-B095-00682BCBB07C}" srcOrd="0" destOrd="0" presId="urn:microsoft.com/office/officeart/2005/8/layout/list1"/>
    <dgm:cxn modelId="{537E6F24-9266-44D9-B6F1-CF85F8762BC7}" type="presParOf" srcId="{B75B2D90-00A8-422C-946D-10408620D50C}" destId="{E5248287-383E-4255-B1A9-EE858546EF48}" srcOrd="1" destOrd="0" presId="urn:microsoft.com/office/officeart/2005/8/layout/list1"/>
    <dgm:cxn modelId="{A2030CF0-6966-4EC9-9B81-DD6DC96F10AA}" type="presParOf" srcId="{4F8459C8-E863-4C29-B895-A7411900F7B9}" destId="{4C427D92-815B-4E1F-896A-B22369931335}" srcOrd="1" destOrd="0" presId="urn:microsoft.com/office/officeart/2005/8/layout/list1"/>
    <dgm:cxn modelId="{2376E608-3850-4998-8621-CDB1D8A5E518}" type="presParOf" srcId="{4F8459C8-E863-4C29-B895-A7411900F7B9}" destId="{521658D7-68F0-4CDD-A116-81BBCD543283}" srcOrd="2" destOrd="0" presId="urn:microsoft.com/office/officeart/2005/8/layout/list1"/>
    <dgm:cxn modelId="{E9518EE3-C992-4676-9E1F-3BE1199FF920}" type="presParOf" srcId="{4F8459C8-E863-4C29-B895-A7411900F7B9}" destId="{4F04855E-E4D8-4613-A836-5CBA8D885CC6}" srcOrd="3" destOrd="0" presId="urn:microsoft.com/office/officeart/2005/8/layout/list1"/>
    <dgm:cxn modelId="{207835E1-B5CF-4B9C-B3DD-DBACEA4007BA}" type="presParOf" srcId="{4F8459C8-E863-4C29-B895-A7411900F7B9}" destId="{18415A7C-0FE0-483C-9274-23CCF1D7C7E6}" srcOrd="4" destOrd="0" presId="urn:microsoft.com/office/officeart/2005/8/layout/list1"/>
    <dgm:cxn modelId="{1B68356E-10A6-489A-B2AA-D0BCF2007A75}" type="presParOf" srcId="{18415A7C-0FE0-483C-9274-23CCF1D7C7E6}" destId="{7F30A4BB-269F-4313-B840-9E139EC400E2}" srcOrd="0" destOrd="0" presId="urn:microsoft.com/office/officeart/2005/8/layout/list1"/>
    <dgm:cxn modelId="{F9629040-E3DB-4826-9153-0FA3842E41E0}" type="presParOf" srcId="{18415A7C-0FE0-483C-9274-23CCF1D7C7E6}" destId="{C3E6CB2C-74AE-4941-B8D9-C05CCFFF7589}" srcOrd="1" destOrd="0" presId="urn:microsoft.com/office/officeart/2005/8/layout/list1"/>
    <dgm:cxn modelId="{25D3F489-2EF6-4028-92F1-DDA57D9A308F}" type="presParOf" srcId="{4F8459C8-E863-4C29-B895-A7411900F7B9}" destId="{D101D405-CC94-494C-8766-68C24D5BCD0C}" srcOrd="5" destOrd="0" presId="urn:microsoft.com/office/officeart/2005/8/layout/list1"/>
    <dgm:cxn modelId="{886CBAFF-12A1-477F-A8B7-389A3D837799}" type="presParOf" srcId="{4F8459C8-E863-4C29-B895-A7411900F7B9}" destId="{11D59422-6739-454C-8F1E-E26B2D97B21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04497-6773-4425-BBD0-E899D02EEB59}">
      <dsp:nvSpPr>
        <dsp:cNvPr id="0" name=""/>
        <dsp:cNvSpPr/>
      </dsp:nvSpPr>
      <dsp:spPr>
        <a:xfrm>
          <a:off x="0" y="396484"/>
          <a:ext cx="8326437" cy="8505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08280" rIns="646224" bIns="7112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 smtClean="0"/>
            <a:t>napomáhá při zajišťování bezpečnosti v rámci prostoru svobody, bezpečnosti a práva EU</a:t>
          </a:r>
          <a:endParaRPr lang="cs-CZ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 smtClean="0"/>
            <a:t>v zásadě se jedná o databázi s přísnými pravidly ochrany údajů, která umožňuje výměnu informací o osobách a předmětech mezi vnitrostátními donucovacími orgány</a:t>
          </a:r>
          <a:endParaRPr lang="cs-CZ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 smtClean="0"/>
            <a:t>modernizovaná verze tohoto systému je nazvaná SIS II</a:t>
          </a:r>
          <a:endParaRPr lang="cs-CZ" sz="1000" kern="1200" dirty="0"/>
        </a:p>
      </dsp:txBody>
      <dsp:txXfrm>
        <a:off x="0" y="396484"/>
        <a:ext cx="8326437" cy="850500"/>
      </dsp:txXfrm>
    </dsp:sp>
    <dsp:sp modelId="{88DDDB6F-57BD-4F26-A3FA-238EE0A38107}">
      <dsp:nvSpPr>
        <dsp:cNvPr id="0" name=""/>
        <dsp:cNvSpPr/>
      </dsp:nvSpPr>
      <dsp:spPr>
        <a:xfrm>
          <a:off x="416321" y="248884"/>
          <a:ext cx="5828505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err="1" smtClean="0"/>
            <a:t>Schengenský</a:t>
          </a:r>
          <a:r>
            <a:rPr lang="cs-CZ" sz="1000" kern="1200" dirty="0" smtClean="0"/>
            <a:t> informační systém (SIS)</a:t>
          </a:r>
          <a:endParaRPr lang="cs-CZ" sz="1000" kern="1200" dirty="0"/>
        </a:p>
      </dsp:txBody>
      <dsp:txXfrm>
        <a:off x="430731" y="263294"/>
        <a:ext cx="5799685" cy="266380"/>
      </dsp:txXfrm>
    </dsp:sp>
    <dsp:sp modelId="{D050616A-04B4-402B-ABA0-3C3A27653917}">
      <dsp:nvSpPr>
        <dsp:cNvPr id="0" name=""/>
        <dsp:cNvSpPr/>
      </dsp:nvSpPr>
      <dsp:spPr>
        <a:xfrm>
          <a:off x="0" y="1448584"/>
          <a:ext cx="8326437" cy="708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08280" rIns="646224" bIns="7112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 smtClean="0"/>
            <a:t>bude podporovat provádění společné vízové politiky a pomáhat při zajišťování účinné ochrany hranic</a:t>
          </a:r>
          <a:endParaRPr lang="cs-CZ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 smtClean="0"/>
            <a:t>umožní, aby členské státy </a:t>
          </a:r>
          <a:r>
            <a:rPr lang="cs-CZ" sz="1000" kern="1200" dirty="0" err="1" smtClean="0"/>
            <a:t>schengenského</a:t>
          </a:r>
          <a:r>
            <a:rPr lang="cs-CZ" sz="1000" kern="1200" dirty="0" smtClean="0"/>
            <a:t> prostoru zadávaly, aktualizovaly a vyhledávaly informace o vízech (včetně biometrických údajů) elektronickou cestou</a:t>
          </a:r>
          <a:endParaRPr lang="cs-CZ" sz="1000" kern="1200" dirty="0"/>
        </a:p>
      </dsp:txBody>
      <dsp:txXfrm>
        <a:off x="0" y="1448584"/>
        <a:ext cx="8326437" cy="708750"/>
      </dsp:txXfrm>
    </dsp:sp>
    <dsp:sp modelId="{0ACC25E4-8DA1-4CB9-9588-31A185C8BE25}">
      <dsp:nvSpPr>
        <dsp:cNvPr id="0" name=""/>
        <dsp:cNvSpPr/>
      </dsp:nvSpPr>
      <dsp:spPr>
        <a:xfrm>
          <a:off x="416321" y="1300984"/>
          <a:ext cx="5828505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Vízový informační systém (VIS)</a:t>
          </a:r>
          <a:endParaRPr lang="cs-CZ" sz="1000" kern="1200" dirty="0"/>
        </a:p>
      </dsp:txBody>
      <dsp:txXfrm>
        <a:off x="430731" y="1315394"/>
        <a:ext cx="5799685" cy="266380"/>
      </dsp:txXfrm>
    </dsp:sp>
    <dsp:sp modelId="{0E733DFC-0099-4C3F-A991-2106B519F8FE}">
      <dsp:nvSpPr>
        <dsp:cNvPr id="0" name=""/>
        <dsp:cNvSpPr/>
      </dsp:nvSpPr>
      <dsp:spPr>
        <a:xfrm>
          <a:off x="0" y="2358934"/>
          <a:ext cx="8326437" cy="834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08280" rIns="646224" bIns="7112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 smtClean="0"/>
            <a:t>umožňuje srovnávání otisků prstů žadatelů o azyl a nelegálních přistěhovalců, toto srovnávání je nezbytné pro rychlé určení členského státu, který bude zodpovědný za posouzení žádosti o azyl</a:t>
          </a:r>
          <a:endParaRPr lang="cs-CZ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 smtClean="0"/>
            <a:t>úkoly agentury spojené s vývojem a provozem budou vykonávány ve francouzském Štrasburku, zatímco zálohové místo se bude nacházet v rakouském </a:t>
          </a:r>
          <a:r>
            <a:rPr lang="cs-CZ" sz="1000" kern="1200" dirty="0" err="1" smtClean="0"/>
            <a:t>Sankt</a:t>
          </a:r>
          <a:r>
            <a:rPr lang="cs-CZ" sz="1000" kern="1200" dirty="0" smtClean="0"/>
            <a:t> </a:t>
          </a:r>
          <a:r>
            <a:rPr lang="cs-CZ" sz="1000" kern="1200" dirty="0" err="1" smtClean="0"/>
            <a:t>Johann</a:t>
          </a:r>
          <a:r>
            <a:rPr lang="cs-CZ" sz="1000" kern="1200" dirty="0" smtClean="0"/>
            <a:t> </a:t>
          </a:r>
          <a:r>
            <a:rPr lang="cs-CZ" sz="1000" kern="1200" dirty="0" err="1" smtClean="0"/>
            <a:t>im</a:t>
          </a:r>
          <a:r>
            <a:rPr lang="cs-CZ" sz="1000" kern="1200" dirty="0" smtClean="0"/>
            <a:t> </a:t>
          </a:r>
          <a:r>
            <a:rPr lang="cs-CZ" sz="1000" kern="1200" dirty="0" err="1" smtClean="0"/>
            <a:t>Pongau</a:t>
          </a:r>
          <a:r>
            <a:rPr lang="cs-CZ" sz="1000" kern="1200" dirty="0" smtClean="0"/>
            <a:t>.</a:t>
          </a:r>
          <a:endParaRPr lang="cs-CZ" sz="1000" kern="1200" dirty="0"/>
        </a:p>
      </dsp:txBody>
      <dsp:txXfrm>
        <a:off x="0" y="2358934"/>
        <a:ext cx="8326437" cy="834750"/>
      </dsp:txXfrm>
    </dsp:sp>
    <dsp:sp modelId="{8DC80FC0-030E-4F21-ABD3-02B842E8D1F0}">
      <dsp:nvSpPr>
        <dsp:cNvPr id="0" name=""/>
        <dsp:cNvSpPr/>
      </dsp:nvSpPr>
      <dsp:spPr>
        <a:xfrm>
          <a:off x="416321" y="2211334"/>
          <a:ext cx="5828505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err="1" smtClean="0"/>
            <a:t>Eurodac</a:t>
          </a:r>
          <a:r>
            <a:rPr lang="cs-CZ" sz="1000" kern="1200" dirty="0" smtClean="0"/>
            <a:t> </a:t>
          </a:r>
          <a:endParaRPr lang="cs-CZ" sz="1000" kern="1200" dirty="0"/>
        </a:p>
      </dsp:txBody>
      <dsp:txXfrm>
        <a:off x="430731" y="2225744"/>
        <a:ext cx="5799685" cy="266380"/>
      </dsp:txXfrm>
    </dsp:sp>
    <dsp:sp modelId="{5B3E9D57-F78D-4A04-BE0C-639090F3B523}">
      <dsp:nvSpPr>
        <dsp:cNvPr id="0" name=""/>
        <dsp:cNvSpPr/>
      </dsp:nvSpPr>
      <dsp:spPr>
        <a:xfrm>
          <a:off x="0" y="3395285"/>
          <a:ext cx="8326437" cy="4173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08280" rIns="646224" bIns="7112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 smtClean="0"/>
            <a:t>poskytuje přístup k nejdůležitějším informacím o veřejných zakázkách v Evropě</a:t>
          </a:r>
          <a:endParaRPr lang="cs-CZ" sz="1000" kern="1200" dirty="0"/>
        </a:p>
      </dsp:txBody>
      <dsp:txXfrm>
        <a:off x="0" y="3395285"/>
        <a:ext cx="8326437" cy="417375"/>
      </dsp:txXfrm>
    </dsp:sp>
    <dsp:sp modelId="{63757FA4-4C52-46D5-981F-1613B7B01ABC}">
      <dsp:nvSpPr>
        <dsp:cNvPr id="0" name=""/>
        <dsp:cNvSpPr/>
      </dsp:nvSpPr>
      <dsp:spPr>
        <a:xfrm>
          <a:off x="416321" y="3247685"/>
          <a:ext cx="5828505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Informační systém pro evropské veřejné zakázky (</a:t>
          </a:r>
          <a:r>
            <a:rPr lang="cs-CZ" sz="1000" kern="1200" dirty="0" err="1" smtClean="0"/>
            <a:t>Simap</a:t>
          </a:r>
          <a:r>
            <a:rPr lang="cs-CZ" sz="1000" kern="1200" dirty="0" smtClean="0"/>
            <a:t>)</a:t>
          </a:r>
          <a:endParaRPr lang="cs-CZ" sz="1000" kern="1200" dirty="0"/>
        </a:p>
      </dsp:txBody>
      <dsp:txXfrm>
        <a:off x="430731" y="3262095"/>
        <a:ext cx="5799685" cy="266380"/>
      </dsp:txXfrm>
    </dsp:sp>
    <dsp:sp modelId="{5E80B5C3-8062-4F3A-A67E-CFBEB7611E3B}">
      <dsp:nvSpPr>
        <dsp:cNvPr id="0" name=""/>
        <dsp:cNvSpPr/>
      </dsp:nvSpPr>
      <dsp:spPr>
        <a:xfrm>
          <a:off x="0" y="4014260"/>
          <a:ext cx="8326437" cy="4173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08280" rIns="646224" bIns="7112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 smtClean="0"/>
            <a:t>komplexní monitorovací a vyhodnocovací systém Evropské unie, který má sloužit k vyhledávání a detekci lidí a předmětů</a:t>
          </a:r>
          <a:endParaRPr lang="cs-CZ" sz="1000" kern="1200" dirty="0"/>
        </a:p>
      </dsp:txBody>
      <dsp:txXfrm>
        <a:off x="0" y="4014260"/>
        <a:ext cx="8326437" cy="417375"/>
      </dsp:txXfrm>
    </dsp:sp>
    <dsp:sp modelId="{EFE1F24C-D280-4ECE-87C3-F841C2DA33EA}">
      <dsp:nvSpPr>
        <dsp:cNvPr id="0" name=""/>
        <dsp:cNvSpPr/>
      </dsp:nvSpPr>
      <dsp:spPr>
        <a:xfrm>
          <a:off x="416321" y="3866660"/>
          <a:ext cx="5828505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err="1" smtClean="0"/>
            <a:t>Indect</a:t>
          </a:r>
          <a:endParaRPr lang="cs-CZ" sz="1000" kern="1200" dirty="0"/>
        </a:p>
      </dsp:txBody>
      <dsp:txXfrm>
        <a:off x="430731" y="3881070"/>
        <a:ext cx="5799685" cy="266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D6238-FBA6-483C-83B5-57A04E850AC3}">
      <dsp:nvSpPr>
        <dsp:cNvPr id="0" name=""/>
        <dsp:cNvSpPr/>
      </dsp:nvSpPr>
      <dsp:spPr>
        <a:xfrm>
          <a:off x="0" y="307981"/>
          <a:ext cx="8326437" cy="9418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70764" rIns="646224" bIns="92456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sestávajícího z:</a:t>
          </a:r>
          <a:endParaRPr lang="cs-CZ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technické podpůrné funkce obsahující databázi;</a:t>
          </a:r>
          <a:endParaRPr lang="cs-CZ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jednotného vnitrostátního rozhraní;</a:t>
          </a:r>
          <a:endParaRPr lang="cs-CZ" sz="1300" kern="1200" dirty="0"/>
        </a:p>
      </dsp:txBody>
      <dsp:txXfrm>
        <a:off x="0" y="307981"/>
        <a:ext cx="8326437" cy="941850"/>
      </dsp:txXfrm>
    </dsp:sp>
    <dsp:sp modelId="{16B57DFB-B294-414B-8195-E4DBDFE3CD52}">
      <dsp:nvSpPr>
        <dsp:cNvPr id="0" name=""/>
        <dsp:cNvSpPr/>
      </dsp:nvSpPr>
      <dsp:spPr>
        <a:xfrm>
          <a:off x="416321" y="116101"/>
          <a:ext cx="5828505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centrálního systému</a:t>
          </a:r>
          <a:endParaRPr lang="cs-CZ" sz="1300" kern="1200" dirty="0"/>
        </a:p>
      </dsp:txBody>
      <dsp:txXfrm>
        <a:off x="435055" y="134835"/>
        <a:ext cx="5791037" cy="346292"/>
      </dsp:txXfrm>
    </dsp:sp>
    <dsp:sp modelId="{94631073-C5F9-4A7D-B358-A840B175FD8A}">
      <dsp:nvSpPr>
        <dsp:cNvPr id="0" name=""/>
        <dsp:cNvSpPr/>
      </dsp:nvSpPr>
      <dsp:spPr>
        <a:xfrm>
          <a:off x="0" y="1511912"/>
          <a:ext cx="8326437" cy="9213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70764" rIns="646224" bIns="92456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v každém členském státě, sestávajícího z vnitrostátních datových systémů, které komunikují s centrálním SIS II</a:t>
          </a:r>
          <a:endParaRPr lang="cs-CZ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může obsahovat soubor údajů obsahující úplnou nebo částečnou kopii databáze SIS II;</a:t>
          </a:r>
          <a:endParaRPr lang="cs-CZ" sz="1300" kern="1200" dirty="0"/>
        </a:p>
      </dsp:txBody>
      <dsp:txXfrm>
        <a:off x="0" y="1511912"/>
        <a:ext cx="8326437" cy="921375"/>
      </dsp:txXfrm>
    </dsp:sp>
    <dsp:sp modelId="{650A1A87-EC03-40D7-94EE-9B1DBFF69612}">
      <dsp:nvSpPr>
        <dsp:cNvPr id="0" name=""/>
        <dsp:cNvSpPr/>
      </dsp:nvSpPr>
      <dsp:spPr>
        <a:xfrm>
          <a:off x="416321" y="1320032"/>
          <a:ext cx="5828505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vnitrostátního systému</a:t>
          </a:r>
          <a:endParaRPr lang="cs-CZ" sz="1300" kern="1200" dirty="0"/>
        </a:p>
      </dsp:txBody>
      <dsp:txXfrm>
        <a:off x="435055" y="1338766"/>
        <a:ext cx="5791037" cy="346292"/>
      </dsp:txXfrm>
    </dsp:sp>
    <dsp:sp modelId="{7D4813AD-0E31-450C-BA3F-15222CDC4FB0}">
      <dsp:nvSpPr>
        <dsp:cNvPr id="0" name=""/>
        <dsp:cNvSpPr/>
      </dsp:nvSpPr>
      <dsp:spPr>
        <a:xfrm>
          <a:off x="0" y="2695367"/>
          <a:ext cx="8326437" cy="7166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70764" rIns="646224" bIns="92456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poskytuje šifrovanou virtuální síť vyhrazenou pro údaje SIS II a výměnu údajů mezi centrálami SIRENE</a:t>
          </a:r>
          <a:endParaRPr lang="cs-CZ" sz="1300" kern="1200" dirty="0"/>
        </a:p>
      </dsp:txBody>
      <dsp:txXfrm>
        <a:off x="0" y="2695367"/>
        <a:ext cx="8326437" cy="716625"/>
      </dsp:txXfrm>
    </dsp:sp>
    <dsp:sp modelId="{F2001858-3537-4387-8265-949147152D15}">
      <dsp:nvSpPr>
        <dsp:cNvPr id="0" name=""/>
        <dsp:cNvSpPr/>
      </dsp:nvSpPr>
      <dsp:spPr>
        <a:xfrm>
          <a:off x="416321" y="2503487"/>
          <a:ext cx="5828505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komunikační infrastruktury mezi CS-SIS a NI-SIS</a:t>
          </a:r>
          <a:endParaRPr lang="cs-CZ" sz="1300" kern="1200" dirty="0"/>
        </a:p>
      </dsp:txBody>
      <dsp:txXfrm>
        <a:off x="435055" y="2522221"/>
        <a:ext cx="5791037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6DC34-C792-42C9-A477-987DA95186F5}">
      <dsp:nvSpPr>
        <dsp:cNvPr id="0" name=""/>
        <dsp:cNvSpPr/>
      </dsp:nvSpPr>
      <dsp:spPr>
        <a:xfrm>
          <a:off x="0" y="204432"/>
          <a:ext cx="8326437" cy="45911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29108" rIns="646224" bIns="78232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b="0" i="0" kern="1200" baseline="0" dirty="0" smtClean="0"/>
            <a:t>"Ústřední vízový informační systém", </a:t>
          </a:r>
          <a:endParaRPr lang="cs-CZ" sz="1100" kern="1200" dirty="0"/>
        </a:p>
      </dsp:txBody>
      <dsp:txXfrm>
        <a:off x="0" y="204432"/>
        <a:ext cx="8326437" cy="459112"/>
      </dsp:txXfrm>
    </dsp:sp>
    <dsp:sp modelId="{BD9CFF7A-56E2-44DB-9495-C0121E992994}">
      <dsp:nvSpPr>
        <dsp:cNvPr id="0" name=""/>
        <dsp:cNvSpPr/>
      </dsp:nvSpPr>
      <dsp:spPr>
        <a:xfrm>
          <a:off x="416321" y="42072"/>
          <a:ext cx="5828505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0" i="0" kern="1200" baseline="0" dirty="0" smtClean="0"/>
            <a:t>ústřední systém</a:t>
          </a:r>
          <a:endParaRPr lang="cs-CZ" sz="1100" kern="1200" dirty="0"/>
        </a:p>
      </dsp:txBody>
      <dsp:txXfrm>
        <a:off x="432173" y="57924"/>
        <a:ext cx="5796801" cy="293016"/>
      </dsp:txXfrm>
    </dsp:sp>
    <dsp:sp modelId="{0FCFEF46-ED37-46B5-B969-67ACAE6C2088}">
      <dsp:nvSpPr>
        <dsp:cNvPr id="0" name=""/>
        <dsp:cNvSpPr/>
      </dsp:nvSpPr>
      <dsp:spPr>
        <a:xfrm>
          <a:off x="0" y="885304"/>
          <a:ext cx="8326437" cy="6237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29108" rIns="646224" bIns="78232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b="0" i="0" kern="1200" baseline="0" dirty="0" smtClean="0"/>
            <a:t>„Národní uživatelské rozhraní„</a:t>
          </a:r>
          <a:endParaRPr lang="cs-CZ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b="0" i="0" kern="1200" baseline="0" dirty="0" smtClean="0"/>
            <a:t>umožní připojení příslušného ústředního vnitrostátního orgánu daného členského státu</a:t>
          </a:r>
          <a:endParaRPr lang="cs-CZ" sz="1100" kern="1200" dirty="0"/>
        </a:p>
      </dsp:txBody>
      <dsp:txXfrm>
        <a:off x="0" y="885304"/>
        <a:ext cx="8326437" cy="623700"/>
      </dsp:txXfrm>
    </dsp:sp>
    <dsp:sp modelId="{E70635F4-2EA6-4C6D-B853-02290364BD90}">
      <dsp:nvSpPr>
        <dsp:cNvPr id="0" name=""/>
        <dsp:cNvSpPr/>
      </dsp:nvSpPr>
      <dsp:spPr>
        <a:xfrm>
          <a:off x="416321" y="722944"/>
          <a:ext cx="5828505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0" i="0" kern="1200" baseline="0" dirty="0" smtClean="0"/>
            <a:t>uživatelské rozhraní v každém členském státě</a:t>
          </a:r>
          <a:endParaRPr lang="cs-CZ" sz="1100" kern="1200" dirty="0"/>
        </a:p>
      </dsp:txBody>
      <dsp:txXfrm>
        <a:off x="432173" y="738796"/>
        <a:ext cx="5796801" cy="293016"/>
      </dsp:txXfrm>
    </dsp:sp>
    <dsp:sp modelId="{6E64BB68-6560-49F5-B32B-0A5AC666EC9C}">
      <dsp:nvSpPr>
        <dsp:cNvPr id="0" name=""/>
        <dsp:cNvSpPr/>
      </dsp:nvSpPr>
      <dsp:spPr>
        <a:xfrm>
          <a:off x="0" y="1730765"/>
          <a:ext cx="8326437" cy="45911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29108" rIns="646224" bIns="78232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b="0" i="0" kern="1200" baseline="0" dirty="0" smtClean="0"/>
            <a:t>mezi ústředím a národním rozhraním. </a:t>
          </a:r>
          <a:endParaRPr lang="cs-CZ" sz="1100" kern="1200" dirty="0"/>
        </a:p>
      </dsp:txBody>
      <dsp:txXfrm>
        <a:off x="0" y="1730765"/>
        <a:ext cx="8326437" cy="459112"/>
      </dsp:txXfrm>
    </dsp:sp>
    <dsp:sp modelId="{B533097B-49C6-4264-BCE6-53AAF693876B}">
      <dsp:nvSpPr>
        <dsp:cNvPr id="0" name=""/>
        <dsp:cNvSpPr/>
      </dsp:nvSpPr>
      <dsp:spPr>
        <a:xfrm>
          <a:off x="416321" y="1568404"/>
          <a:ext cx="5828505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0" i="0" kern="1200" baseline="0" dirty="0" smtClean="0"/>
            <a:t>vlastní komunikační infrastruktura</a:t>
          </a:r>
          <a:endParaRPr lang="cs-CZ" sz="1100" kern="1200" dirty="0"/>
        </a:p>
      </dsp:txBody>
      <dsp:txXfrm>
        <a:off x="432173" y="1584256"/>
        <a:ext cx="5796801" cy="2930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84F1-482A-437D-8BA6-3AAE2B8CA833}">
      <dsp:nvSpPr>
        <dsp:cNvPr id="0" name=""/>
        <dsp:cNvSpPr/>
      </dsp:nvSpPr>
      <dsp:spPr>
        <a:xfrm>
          <a:off x="0" y="260959"/>
          <a:ext cx="8326437" cy="667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333248" rIns="646224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i="0" kern="1200" baseline="0" dirty="0" smtClean="0"/>
            <a:t>vybavená počítačovou ústřední databází pro porovnávání otisků prstů</a:t>
          </a:r>
          <a:endParaRPr lang="cs-CZ" sz="1600" kern="1200" dirty="0"/>
        </a:p>
      </dsp:txBody>
      <dsp:txXfrm>
        <a:off x="0" y="260959"/>
        <a:ext cx="8326437" cy="667800"/>
      </dsp:txXfrm>
    </dsp:sp>
    <dsp:sp modelId="{FA38D840-75EA-4CB8-9575-92A54EAAD43B}">
      <dsp:nvSpPr>
        <dsp:cNvPr id="0" name=""/>
        <dsp:cNvSpPr/>
      </dsp:nvSpPr>
      <dsp:spPr>
        <a:xfrm>
          <a:off x="416321" y="24799"/>
          <a:ext cx="5828505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0" kern="1200" baseline="0" dirty="0" smtClean="0"/>
            <a:t>ústřední jednotka v rámci Komise</a:t>
          </a:r>
          <a:endParaRPr lang="cs-CZ" sz="1600" kern="1200" dirty="0"/>
        </a:p>
      </dsp:txBody>
      <dsp:txXfrm>
        <a:off x="439378" y="47856"/>
        <a:ext cx="5782391" cy="426206"/>
      </dsp:txXfrm>
    </dsp:sp>
    <dsp:sp modelId="{C53A405B-FF4F-4053-9903-F7A646ABD99F}">
      <dsp:nvSpPr>
        <dsp:cNvPr id="0" name=""/>
        <dsp:cNvSpPr/>
      </dsp:nvSpPr>
      <dsp:spPr>
        <a:xfrm>
          <a:off x="0" y="1251319"/>
          <a:ext cx="8326437" cy="667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333248" rIns="646224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i="0" kern="1200" baseline="0" dirty="0" smtClean="0"/>
            <a:t>mezi zeměmi EU a databází. </a:t>
          </a:r>
          <a:endParaRPr lang="cs-CZ" sz="1600" kern="1200" dirty="0"/>
        </a:p>
      </dsp:txBody>
      <dsp:txXfrm>
        <a:off x="0" y="1251319"/>
        <a:ext cx="8326437" cy="667800"/>
      </dsp:txXfrm>
    </dsp:sp>
    <dsp:sp modelId="{07A823C8-C7DB-479D-ADBF-2C6325CC9271}">
      <dsp:nvSpPr>
        <dsp:cNvPr id="0" name=""/>
        <dsp:cNvSpPr/>
      </dsp:nvSpPr>
      <dsp:spPr>
        <a:xfrm>
          <a:off x="416321" y="1015159"/>
          <a:ext cx="5828505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0" kern="1200" baseline="0" dirty="0" smtClean="0"/>
            <a:t>systém pro elektronický přenos dat</a:t>
          </a:r>
          <a:endParaRPr lang="cs-CZ" sz="1600" kern="1200" dirty="0"/>
        </a:p>
      </dsp:txBody>
      <dsp:txXfrm>
        <a:off x="439378" y="1038216"/>
        <a:ext cx="5782391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658D7-68F0-4CDD-A116-81BBCD543283}">
      <dsp:nvSpPr>
        <dsp:cNvPr id="0" name=""/>
        <dsp:cNvSpPr/>
      </dsp:nvSpPr>
      <dsp:spPr>
        <a:xfrm>
          <a:off x="0" y="268086"/>
          <a:ext cx="8326437" cy="7969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29108" rIns="646224" bIns="78232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složená z:</a:t>
          </a:r>
          <a:endParaRPr lang="cs-CZ" sz="1100" kern="1200" dirty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ústřední jednotky;</a:t>
          </a:r>
          <a:endParaRPr lang="cs-CZ" sz="1100" kern="1200" dirty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záložního plánu a systému;</a:t>
          </a:r>
          <a:endParaRPr lang="cs-CZ" sz="1100" kern="1200" dirty="0"/>
        </a:p>
      </dsp:txBody>
      <dsp:txXfrm>
        <a:off x="0" y="268086"/>
        <a:ext cx="8326437" cy="796950"/>
      </dsp:txXfrm>
    </dsp:sp>
    <dsp:sp modelId="{E5248287-383E-4255-B1A9-EE858546EF48}">
      <dsp:nvSpPr>
        <dsp:cNvPr id="0" name=""/>
        <dsp:cNvSpPr/>
      </dsp:nvSpPr>
      <dsp:spPr>
        <a:xfrm>
          <a:off x="416321" y="105726"/>
          <a:ext cx="5828505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počítačová ústřední databáze údajů o otiscích prstů</a:t>
          </a:r>
          <a:endParaRPr lang="cs-CZ" sz="1100" kern="1200" dirty="0"/>
        </a:p>
      </dsp:txBody>
      <dsp:txXfrm>
        <a:off x="432173" y="121578"/>
        <a:ext cx="5796801" cy="293016"/>
      </dsp:txXfrm>
    </dsp:sp>
    <dsp:sp modelId="{11D59422-6739-454C-8F1E-E26B2D97B212}">
      <dsp:nvSpPr>
        <dsp:cNvPr id="0" name=""/>
        <dsp:cNvSpPr/>
      </dsp:nvSpPr>
      <dsp:spPr>
        <a:xfrm>
          <a:off x="0" y="1286797"/>
          <a:ext cx="8326437" cy="6237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224" tIns="229108" rIns="646224" bIns="78232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mezi ústředním systémem a členskými státy</a:t>
          </a:r>
          <a:endParaRPr lang="cs-CZ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poskytuje šifrovanou virtuální síť vyhrazenou pro údaje systému </a:t>
          </a:r>
          <a:r>
            <a:rPr lang="cs-CZ" sz="1100" kern="1200" dirty="0" err="1" smtClean="0"/>
            <a:t>Eurodac</a:t>
          </a:r>
          <a:r>
            <a:rPr lang="cs-CZ" sz="1100" kern="1200" dirty="0" smtClean="0"/>
            <a:t> (dále jen „komunikační infrastruktura“).</a:t>
          </a:r>
          <a:endParaRPr lang="cs-CZ" sz="1100" b="0" i="0" kern="1200" baseline="0" dirty="0"/>
        </a:p>
      </dsp:txBody>
      <dsp:txXfrm>
        <a:off x="0" y="1286797"/>
        <a:ext cx="8326437" cy="623700"/>
      </dsp:txXfrm>
    </dsp:sp>
    <dsp:sp modelId="{C3E6CB2C-74AE-4941-B8D9-C05CCFFF7589}">
      <dsp:nvSpPr>
        <dsp:cNvPr id="0" name=""/>
        <dsp:cNvSpPr/>
      </dsp:nvSpPr>
      <dsp:spPr>
        <a:xfrm>
          <a:off x="416321" y="1124437"/>
          <a:ext cx="5828505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304" tIns="0" rIns="220304" bIns="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komunikační infrastruktura</a:t>
          </a:r>
          <a:endParaRPr lang="cs-CZ" sz="1100" kern="1200" dirty="0"/>
        </a:p>
      </dsp:txBody>
      <dsp:txXfrm>
        <a:off x="432173" y="1140289"/>
        <a:ext cx="5796801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75F21A-9260-479E-859A-E39E56E41F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224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4EC9001-1E96-417F-84D1-7887C3F776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103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http://autorizovanakonverze.cz/pravni-predpisy/</a:t>
            </a:r>
          </a:p>
          <a:p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7D981-81D2-450E-895D-8F6937DAC9D3}" type="slidenum">
              <a:rPr lang="cs-CZ" smtClean="0"/>
              <a:pPr/>
              <a:t>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93153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11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94604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12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74425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13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026469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14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548091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15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03651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http://www.mvcr.cz/clanek/portal-verejne-spravy.aspx</a:t>
            </a: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8AA02B-064E-4556-A068-9FB45E7B61E9}" type="slidenum">
              <a:rPr lang="cs-CZ" smtClean="0"/>
              <a:pPr/>
              <a:t>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63171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http://www.mvcr.cz/clanek/portal-verejne-spravy.aspx</a:t>
            </a: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8AA02B-064E-4556-A068-9FB45E7B61E9}" type="slidenum">
              <a:rPr lang="cs-CZ" smtClean="0"/>
              <a:pPr/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02758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65301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804517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98806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37872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7963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F4AB9-8AFE-4D50-81CD-9D7F1D354FF2}" type="slidenum">
              <a:rPr lang="cs-CZ" smtClean="0"/>
              <a:pPr/>
              <a:t>10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97539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A0DD7-3710-499A-9271-CDC68FC79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DD541-0D43-47B2-868C-89A514535D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3070A-D9BA-4FF3-A3B5-EF7A40028D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FACA2-2D32-468E-9D0D-A337275A13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CEB9D-D41C-41D9-8895-7A7427680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D7D47-B458-40B8-A7FA-16B3220965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1CBE8-8A10-4FC3-ACA4-EF0E070E5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5D1-3CEB-40D5-ABE8-68B8DAA27D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97D4F-37C9-4683-9945-51B57C8104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C2462-E288-42FE-858F-79631E8CE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F0DB4-E607-4E30-920E-A12AAB9E97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14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14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4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AAA59D8-BD5F-4BCE-AC58-6F6E3F422E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/>
      <p:bldP spid="214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4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4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dgs/home-affairs/what-we-do/policies/borders-and-visas/agency/index_en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200" smtClean="0"/>
              <a:t>INFORMAČNÍ SYSTÉMY</a:t>
            </a:r>
            <a:br>
              <a:rPr lang="cs-CZ" sz="4200" smtClean="0"/>
            </a:br>
            <a:r>
              <a:rPr lang="cs-CZ" sz="4200" smtClean="0"/>
              <a:t>VE VEŘEJNÉ SPRÁVĚ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3728" y="5231876"/>
            <a:ext cx="6426547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doc. RNDr. Ing. Roman Šperka, Ph.D.</a:t>
            </a:r>
          </a:p>
          <a:p>
            <a:endParaRPr lang="cs-CZ" kern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smtClean="0"/>
              <a:t>Systém </a:t>
            </a:r>
            <a:r>
              <a:rPr lang="cs-CZ" sz="3400" dirty="0" err="1" smtClean="0"/>
              <a:t>Eurodac</a:t>
            </a:r>
            <a:endParaRPr lang="cs-CZ" sz="34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89139"/>
            <a:ext cx="8326437" cy="215994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1700" dirty="0" smtClean="0"/>
              <a:t>umožňuje zemím Evropské unie pomoci identifikovat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300" dirty="0" smtClean="0"/>
              <a:t>žadatele o azyl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300" dirty="0" smtClean="0"/>
              <a:t>osoby, které byly zadrženy v souvislosti s nezákonným překročením vnější hranice Unie.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1700" dirty="0" smtClean="0"/>
              <a:t>porovnáním otisků prstů mohou země EU stanovit, zda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300" dirty="0" smtClean="0"/>
              <a:t>žadatel o azyl je nebo není cizí státní občan, který se nachází protizákonně na území některé země EU, již předtím nepožádal o azyl v jiné zemi EU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300" dirty="0" smtClean="0"/>
              <a:t>žadatel o azyl nevstoupil na území Unie nelegálně.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1700" dirty="0" smtClean="0"/>
              <a:t>skládá se z: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10059" y="4149378"/>
          <a:ext cx="8326437" cy="1943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smtClean="0"/>
              <a:t>Systém </a:t>
            </a:r>
            <a:r>
              <a:rPr lang="cs-CZ" sz="3400" dirty="0" err="1" smtClean="0"/>
              <a:t>Eurodac</a:t>
            </a:r>
            <a:endParaRPr lang="cs-CZ" sz="34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89138"/>
            <a:ext cx="8326437" cy="3960141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600" dirty="0" smtClean="0"/>
              <a:t>Kromě otisků prstů zahrnují údaje zasílané zeměmi EU: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zemi původu v EU;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pohlaví dané osoby;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místo a datum podání žádosti o azyl nebo zadržení dané osoby;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referenční číslo;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datum sejmutí otisků prstů;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datum předání údajů ústřední jednotce.</a:t>
            </a:r>
            <a:endParaRPr lang="cs-CZ" sz="36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smtClean="0"/>
              <a:t>Systém </a:t>
            </a:r>
            <a:r>
              <a:rPr lang="cs-CZ" sz="3400" dirty="0" err="1" smtClean="0"/>
              <a:t>Eurodac</a:t>
            </a:r>
            <a:endParaRPr lang="cs-CZ" sz="34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808"/>
            <a:ext cx="8326437" cy="424847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1400" dirty="0" smtClean="0"/>
              <a:t>údaje jsou shromažďovány o osobách, jimž je minimálně 14 let, a do ústřední jednotky jsou zasílány přes vnitrostátní přístupové body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1400" dirty="0" smtClean="0"/>
              <a:t>v případě žadatelů o azyl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100" dirty="0" smtClean="0"/>
              <a:t>jsou uchovávány po dobu deseti let,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100" dirty="0" smtClean="0"/>
              <a:t>dokud jednotlivá osoba nezíská občanství jedné ze zemí EU, v níž pak musí být jejich údaje okamžitě vymazány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1400" dirty="0" smtClean="0"/>
              <a:t>údaje o cizích státních občanech, kteří byli zadrženi v souvislosti s nezákonným překročením vnější hranice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100" dirty="0" smtClean="0"/>
              <a:t>jsou uchovávány po dobu dvou let od data, kdy byly otisky prstů sejmuty.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100" dirty="0" smtClean="0"/>
              <a:t>údaje jsou okamžitě vymazány ještě před uplynutím dvou let, pokud cizí státní občan: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000" dirty="0" smtClean="0"/>
              <a:t>obdrží povolení k pobytu;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000" dirty="0" smtClean="0"/>
              <a:t>opustí území Unie;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000" dirty="0" smtClean="0"/>
              <a:t>získá občanství některé země EU.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1400" dirty="0" smtClean="0"/>
              <a:t>v případě cizích státních občanů, kteří jsou protiprávně přítomni v některé zemi EU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100" dirty="0" smtClean="0"/>
              <a:t>je možné porovnat jejich otisky prstů s otisky v ústřední databázi a určit, zda daná osoba již nepodala žádost o azyl v jiné zemi EU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100" dirty="0" smtClean="0"/>
              <a:t>poté, co byly otisky prstů předány za účelem srovnání, nejsou již uloženy v systému </a:t>
            </a:r>
            <a:r>
              <a:rPr lang="cs-CZ" sz="1100" dirty="0" err="1" smtClean="0"/>
              <a:t>Eurodac</a:t>
            </a:r>
            <a:endParaRPr lang="cs-CZ" sz="1100" dirty="0" smtClean="0"/>
          </a:p>
          <a:p>
            <a:pPr eaLnBrk="1" hangingPunct="1">
              <a:lnSpc>
                <a:spcPct val="120000"/>
              </a:lnSpc>
              <a:defRPr/>
            </a:pPr>
            <a:r>
              <a:rPr lang="cs-CZ" sz="1400" dirty="0" smtClean="0"/>
              <a:t>pokud jde o ochranu osobních údajů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100" dirty="0" smtClean="0"/>
              <a:t>musí země EU, které do systému </a:t>
            </a:r>
            <a:r>
              <a:rPr lang="cs-CZ" sz="1100" dirty="0" err="1" smtClean="0"/>
              <a:t>Eurodac</a:t>
            </a:r>
            <a:r>
              <a:rPr lang="cs-CZ" sz="1100" dirty="0" smtClean="0"/>
              <a:t> posílají údaje, zajistit, aby všechny operace zahrnující zpracování, přenos, uchovávání nebo výmaz údajů probíhaly v souladu se zákonem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100" dirty="0" smtClean="0"/>
              <a:t>komise musí dohlížet na řádné uplatňování nařízení ústřední jednotkou a musí přijmout nezbytná opatření pro zajištění její bezpečnosti.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smtClean="0"/>
              <a:t>Systém </a:t>
            </a:r>
            <a:r>
              <a:rPr lang="cs-CZ" sz="3400" dirty="0" err="1" smtClean="0"/>
              <a:t>Eurodac</a:t>
            </a:r>
            <a:endParaRPr lang="cs-CZ" sz="34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808"/>
            <a:ext cx="8326437" cy="43204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1100" dirty="0" err="1" smtClean="0"/>
              <a:t>Eurodac</a:t>
            </a:r>
            <a:r>
              <a:rPr lang="cs-CZ" sz="1100" dirty="0" smtClean="0"/>
              <a:t>  se skládá z: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566043" y="1916832"/>
          <a:ext cx="8326437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9552" y="3933056"/>
            <a:ext cx="832643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469900" lvl="0" indent="-469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cs-CZ" sz="1100" kern="0" dirty="0" smtClean="0">
                <a:latin typeface="+mn-lt"/>
              </a:rPr>
              <a:t>každý členský stát určí jeden národní přístupový bod</a:t>
            </a:r>
          </a:p>
          <a:p>
            <a:pPr marL="469900" lvl="0" indent="-469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cs-CZ" sz="1100" kern="0" dirty="0" smtClean="0">
                <a:latin typeface="+mn-lt"/>
              </a:rPr>
              <a:t>údaje o osobách, které zpracovává ústřední systém, jsou zpracovávány jménem členského státu původu a oddělovány vhodnými technickými prostředky</a:t>
            </a:r>
          </a:p>
          <a:p>
            <a:pPr marL="469900" lvl="0" indent="-469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cs-CZ" sz="1100" kern="0" dirty="0" smtClean="0">
                <a:latin typeface="+mn-lt"/>
              </a:rPr>
              <a:t>postup snímání otisků prstů se určí a uplatňuje v souladu s vnitrostátními zvyklostmi daného členského státu</a:t>
            </a:r>
          </a:p>
          <a:p>
            <a:pPr marL="469900" lvl="0" indent="-469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cs-CZ" sz="1100" kern="0" dirty="0" smtClean="0">
                <a:latin typeface="+mn-lt"/>
              </a:rPr>
              <a:t>provozní řízení systému </a:t>
            </a:r>
            <a:r>
              <a:rPr lang="cs-CZ" sz="1100" kern="0" dirty="0" err="1" smtClean="0">
                <a:latin typeface="+mn-lt"/>
              </a:rPr>
              <a:t>Eurodac</a:t>
            </a:r>
            <a:r>
              <a:rPr lang="cs-CZ" sz="1100" kern="0" dirty="0" smtClean="0">
                <a:latin typeface="+mn-lt"/>
              </a:rPr>
              <a:t> sestává ze všech úkolů nezbytných pro zachování jeho nepřetržité funkčnosti </a:t>
            </a:r>
          </a:p>
          <a:p>
            <a:pPr marL="469900" lvl="0" indent="-469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cs-CZ" sz="1100" kern="0" dirty="0" smtClean="0">
                <a:latin typeface="+mn-lt"/>
              </a:rPr>
              <a:t>při vypracovávání záložního plánu a systému se zohlední potřeby údržby i neočekávaný výpadek systému, včetně dopadu opatření k zajištění kontinuity provozu na zabezpečení a ochranu údajů.</a:t>
            </a:r>
          </a:p>
          <a:p>
            <a:pPr marL="469900" lvl="0" indent="-469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cs-CZ" sz="1100" kern="0" dirty="0" smtClean="0">
                <a:latin typeface="+mn-lt"/>
              </a:rPr>
              <a:t>vnitrostátní orgány krajin EÚ činné v trestním řízení, například policie anebo </a:t>
            </a:r>
            <a:r>
              <a:rPr lang="cs-CZ" sz="1100" kern="0" dirty="0" err="1" smtClean="0">
                <a:latin typeface="+mn-lt"/>
              </a:rPr>
              <a:t>Europol</a:t>
            </a:r>
            <a:r>
              <a:rPr lang="cs-CZ" sz="1100" kern="0" dirty="0" smtClean="0">
                <a:latin typeface="+mn-lt"/>
              </a:rPr>
              <a:t>, by měli mít přístup k databáze </a:t>
            </a:r>
            <a:r>
              <a:rPr lang="cs-CZ" sz="1100" kern="0" dirty="0" err="1" smtClean="0">
                <a:latin typeface="+mn-lt"/>
              </a:rPr>
              <a:t>Eurodac</a:t>
            </a:r>
            <a:endParaRPr lang="cs-CZ" sz="1100" kern="0" dirty="0" smtClean="0">
              <a:latin typeface="+mn-lt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16025"/>
          </a:xfrm>
        </p:spPr>
        <p:txBody>
          <a:bodyPr/>
          <a:lstStyle/>
          <a:p>
            <a:pPr eaLnBrk="1" hangingPunct="1"/>
            <a:r>
              <a:rPr lang="cs-CZ" sz="2800" dirty="0" smtClean="0"/>
              <a:t>Informační systém pro evropské veřejné zakázky </a:t>
            </a:r>
            <a:r>
              <a:rPr lang="cs-CZ" sz="2400" dirty="0" smtClean="0"/>
              <a:t>(</a:t>
            </a:r>
            <a:r>
              <a:rPr lang="cs-CZ" sz="2400" dirty="0" err="1" smtClean="0"/>
              <a:t>Simap</a:t>
            </a:r>
            <a:r>
              <a:rPr lang="cs-CZ" sz="2400" dirty="0" smtClean="0"/>
              <a:t>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808"/>
            <a:ext cx="8326437" cy="4536504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Portál SIMAP  poskytuje přístup k nejdůležitějším informacím o veřejných zakázkách v Evropě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ke zveřejnění oznámení o veřejných zakázkách mohou zadavatelé použít internetový nástroj </a:t>
            </a:r>
            <a:r>
              <a:rPr lang="cs-CZ" sz="2400" dirty="0" err="1" smtClean="0"/>
              <a:t>eNotices</a:t>
            </a:r>
            <a:endParaRPr lang="cs-CZ" sz="2400" dirty="0" smtClean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zjednodušuje a urychluje přípravu a zveřejňování oznámení o nabídkovém řízení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stránka </a:t>
            </a:r>
            <a:r>
              <a:rPr lang="cs-CZ" sz="2000" dirty="0" err="1" smtClean="0"/>
              <a:t>eNotices</a:t>
            </a:r>
            <a:r>
              <a:rPr lang="cs-CZ" sz="2000" dirty="0" smtClean="0"/>
              <a:t> poskytuje přístup ke všem jednotným formulářům používaným pro evropské veřejné zakázky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bezplatná služba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umožňuje pracovat v individualizovaném prostředí, kontrolovat možné chyby v oznámeních a shodu se směrnicemi EU, které řídí veřejná výběrová řízení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jinou možností zveřejnění je zveřejnění přes </a:t>
            </a:r>
            <a:r>
              <a:rPr lang="cs-CZ" sz="2400" dirty="0" err="1" smtClean="0"/>
              <a:t>eSenders</a:t>
            </a:r>
            <a:endParaRPr lang="cs-CZ" sz="2400" dirty="0" smtClean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organizace oprávněná podávat oznámení ve formě XML souborů přímo Úřadu pro úřední tisky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v ČR je elektronickým odesílatelem TED Ministerstvo pro regionální rozvoj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oznámení o nabídkovém řízení jsou zveřejňována v dodatku k Úřednímu věstníku dostupném na webových stránkách </a:t>
            </a:r>
            <a:r>
              <a:rPr lang="cs-CZ" sz="2400" dirty="0" err="1" smtClean="0"/>
              <a:t>Tenders</a:t>
            </a:r>
            <a:r>
              <a:rPr lang="cs-CZ" sz="2400" dirty="0" smtClean="0"/>
              <a:t> </a:t>
            </a:r>
            <a:r>
              <a:rPr lang="cs-CZ" sz="2400" dirty="0" err="1" smtClean="0"/>
              <a:t>Electronic</a:t>
            </a:r>
            <a:r>
              <a:rPr lang="cs-CZ" sz="2400" dirty="0" smtClean="0"/>
              <a:t> </a:t>
            </a:r>
            <a:r>
              <a:rPr lang="cs-CZ" sz="2400" dirty="0" err="1" smtClean="0"/>
              <a:t>Daily</a:t>
            </a:r>
            <a:r>
              <a:rPr lang="cs-CZ" sz="2400" dirty="0" smtClean="0"/>
              <a:t> (TED) , oficiálním internetovém zdroji veřejných zakázek v Evropě.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04800"/>
            <a:ext cx="8532440" cy="1216025"/>
          </a:xfrm>
        </p:spPr>
        <p:txBody>
          <a:bodyPr/>
          <a:lstStyle/>
          <a:p>
            <a:pPr eaLnBrk="1" hangingPunct="1"/>
            <a:r>
              <a:rPr lang="cs-CZ" sz="3600" dirty="0" err="1" smtClean="0"/>
              <a:t>Indect</a:t>
            </a:r>
            <a:endParaRPr lang="cs-CZ" sz="32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808"/>
            <a:ext cx="8326437" cy="4536504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komplexní monitorovací a vyhodnocovací systém Evropské unie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má sloužit k vyhledávání a detekci lidí a předmětů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měl by zajistit bezpečnost obyvatel ve městech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na programu se podílí 17 evropských institucí a univerzit, v Česku je to VŠB - Technická univerzita Ostrava.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projekt  má o lidech shromažďovat veškeré údaje a komunikační data z telefonů a internetu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Pomocí vyhledávačů na sociálních sítích, chatech, diskusních forech a blozích bude sledovat vše, co děláme, monitorovat všechny fotografie a videa, která se na nich objeví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systém bude využívat také kamerové systémy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v důsledku propojení s údaji v biometrických pasech bude schopen rozpoznávat obličeje vytipovaných osob nebo je pomůže identifikovat v davu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systém bude sám vyhodnocovat, jaké chování je normální a jaké ne. Jeho úkolem je předvídat chování jednotlivce, skupin osob nebo i celé společnosti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úkolem systému je včas zjistit případy podezřelého chování, které si zaslouží pozornost nebo reakci bezpečnostních složek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Děkuji za pozornost.</a:t>
            </a:r>
          </a:p>
          <a:p>
            <a:r>
              <a:rPr lang="cs-CZ" sz="3200" dirty="0" smtClean="0"/>
              <a:t>Otázky?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85339105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278813" cy="998538"/>
          </a:xfrm>
        </p:spPr>
        <p:txBody>
          <a:bodyPr/>
          <a:lstStyle/>
          <a:p>
            <a:pPr eaLnBrk="1" hangingPunct="1"/>
            <a:r>
              <a:rPr lang="cs-CZ" sz="3400" smtClean="0"/>
              <a:t>INFORMAČNÍ SYSTÉMY</a:t>
            </a:r>
            <a:br>
              <a:rPr lang="cs-CZ" sz="3400" smtClean="0"/>
            </a:br>
            <a:r>
              <a:rPr lang="cs-CZ" sz="3400" smtClean="0"/>
              <a:t>VE VEŘEJNÉ SPRÁVĚ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429000"/>
            <a:ext cx="8137525" cy="1600200"/>
          </a:xfrm>
        </p:spPr>
        <p:txBody>
          <a:bodyPr/>
          <a:lstStyle/>
          <a:p>
            <a:pPr eaLnBrk="1" hangingPunct="1"/>
            <a:r>
              <a:rPr lang="cs-CZ" cap="small" dirty="0" smtClean="0"/>
              <a:t>Informační systémy Evropské unie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C2FABA-2336-4049-9ECE-1881FD540A00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smtClean="0"/>
              <a:t>Informační systémy Evropské unie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73238"/>
            <a:ext cx="8469758" cy="4320058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orgány Evropské unie přijímají řadu opatření, které přímo nebo zprostředkovaně souvisí s informačními systémy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 smtClean="0"/>
              <a:t>jsou zřizovány agentury, které mají za úkol řídit různé evropské informační systémy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000" dirty="0" smtClean="0"/>
              <a:t>např. </a:t>
            </a:r>
            <a:r>
              <a:rPr lang="cs-CZ" sz="2000" dirty="0" smtClean="0">
                <a:hlinkClick r:id="rId3"/>
              </a:rPr>
              <a:t>Evropská agentura pro provozní řízení rozsáhlých informačních systémů v prostoru svobody, bezpečnosti a práva</a:t>
            </a:r>
            <a:r>
              <a:rPr lang="cs-CZ" sz="2000" dirty="0" smtClean="0"/>
              <a:t> (</a:t>
            </a:r>
            <a:r>
              <a:rPr lang="cs-CZ" sz="2000" dirty="0" err="1" smtClean="0"/>
              <a:t>Tallin</a:t>
            </a:r>
            <a:r>
              <a:rPr lang="cs-CZ" sz="2000" dirty="0" smtClean="0"/>
              <a:t>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hlavním úkolem je zajišťovat provoz Vízového informačního </a:t>
            </a:r>
            <a:r>
              <a:rPr lang="cs-CZ" sz="1700" dirty="0" smtClean="0"/>
              <a:t>systému</a:t>
            </a:r>
            <a:endParaRPr lang="cs-CZ" sz="1700" dirty="0" smtClean="0"/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řídí druhou generaci Schengenského informačního systému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hlavním úkolem agentury bude provozní řízení těchto systémů a udržování jejich nepřetržitého provozu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700" dirty="0" smtClean="0"/>
              <a:t>další činnosti: přijímání bezpečnostních opatření, podávání zpráv, publikační činnost, monitorování a poskytování informací, jakož i organizace zvláštní odborné přípravy</a:t>
            </a:r>
            <a:endParaRPr lang="cs-CZ" sz="24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C2FABA-2336-4049-9ECE-1881FD540A00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smtClean="0"/>
              <a:t>Informační systémy Evropské unie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66738" y="1628800"/>
          <a:ext cx="8326437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err="1" smtClean="0"/>
              <a:t>Schengenský</a:t>
            </a:r>
            <a:r>
              <a:rPr lang="cs-CZ" sz="3400" dirty="0" smtClean="0"/>
              <a:t> informační systém (SIS II)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89138"/>
            <a:ext cx="8326437" cy="4103687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byl zřízen podle ustanovení nařízení Evropského parlamentu a Rady (ES) č. 1987/2006 (8)   a rozhodnutí 2007/533/SVV (9) ze dne 12. června 2007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společný IS, který umožňuje příslušným orgánům v členských státech spolupracovat prostřednictvím výměny informací.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bezpečnostní databázový systém, který provozují členské státy </a:t>
            </a:r>
            <a:r>
              <a:rPr lang="cs-CZ" sz="2800" dirty="0" err="1" smtClean="0"/>
              <a:t>Schengenské</a:t>
            </a:r>
            <a:r>
              <a:rPr lang="cs-CZ" sz="2800" dirty="0" smtClean="0"/>
              <a:t> smlouvy v souvislosti se zabezpečením hranic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obsahuje záznamy o osobách a věcech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je určen pro příslušníky pohraniční stráže, celníky, vízové a donucovací orgány v celém </a:t>
            </a:r>
            <a:r>
              <a:rPr lang="cs-CZ" sz="2800" dirty="0" err="1" smtClean="0"/>
              <a:t>schengenském</a:t>
            </a:r>
            <a:r>
              <a:rPr lang="cs-CZ" sz="2800" dirty="0" smtClean="0"/>
              <a:t> prostoru pro zajištění vysoké úrovně zabezpečení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právním základem SIS II jsou dva akty, které se navzájem doplňují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rozhodnutí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 smtClean="0"/>
              <a:t>definuje zejména kategorie údajů (záznamy o osobách a věcech), které se zadávají do systému pro podporu operativní spolupráce mezi policejními a justičními orgány v trestních věcech, účely jejich vkládání, kritéria a postupy pro vkládání a zpracovávání těchto údajů a orgány s právem přístupu k těmto údajům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 smtClean="0"/>
              <a:t>obsahuje zvláštní ustanovení o zpracování a ochraně údajů vzhledem k těmto kategoriím údajů.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err="1" smtClean="0"/>
              <a:t>Schengenský</a:t>
            </a:r>
            <a:r>
              <a:rPr lang="cs-CZ" sz="3400" dirty="0" smtClean="0"/>
              <a:t> informační systém (SIS II)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89138"/>
            <a:ext cx="8326437" cy="4103687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100" dirty="0" smtClean="0"/>
              <a:t>V SIS II jsou zahrnuty kategorie záznamů: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700" dirty="0" smtClean="0"/>
              <a:t>záznamy o osobách hledaných za účelem zatčení a předání na základě evropského zatýkacího rozkazu a osobách hledaných za účelem vydání;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700" dirty="0" smtClean="0"/>
              <a:t>údaje o pohřešovaných osobách, které musí být umístěny pod dočasnou ochranu nebo jejichž místo pobytu je třeba zjistit;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700" dirty="0" smtClean="0"/>
              <a:t>záznamy o osobách za účelem zajištění jejich spolupráce v soudním řízení;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700" dirty="0" smtClean="0"/>
              <a:t>záznamy o osobách nebo vozidlech, plavidlech, letadlech a kontejnerech kvůli skrytým kontrolám nebo zvláštním kontrolám pro účely trestního stíhání a předcházení ohrožení veřejné bezpečnosti;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700" dirty="0" smtClean="0"/>
              <a:t>údaje o věcech hledaných za účelem zabavení nebo za účelem zajištění důkazů v trestním řízení.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err="1" smtClean="0"/>
              <a:t>Schengenský</a:t>
            </a:r>
            <a:r>
              <a:rPr lang="cs-CZ" sz="3400" dirty="0" smtClean="0"/>
              <a:t> informační systém (SIS II)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89139"/>
            <a:ext cx="8326437" cy="359741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nb-NO" sz="2100" dirty="0" smtClean="0"/>
              <a:t>SIS II se skládá ze složek:</a:t>
            </a:r>
            <a:endParaRPr lang="cs-CZ" sz="1700" dirty="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611560" y="2421186"/>
          <a:ext cx="8326437" cy="3528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err="1" smtClean="0"/>
              <a:t>Schengenský</a:t>
            </a:r>
            <a:r>
              <a:rPr lang="cs-CZ" sz="3400" dirty="0" smtClean="0"/>
              <a:t> informační systém (SIS II)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89138"/>
            <a:ext cx="8326437" cy="41036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100" dirty="0" smtClean="0"/>
              <a:t>V souvislosti se záznamy platí následující ustanovení a postupy: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700" dirty="0" smtClean="0"/>
              <a:t>v případě hledané osoby bude záznam rovnocenný evropskému zatýkacímu rozkazu nebo žádosti o předběžnou vazbu (v případech vydávání); příslušný orgán bude náležitě jednat;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700" dirty="0" smtClean="0"/>
              <a:t>v případě pohřešované osoby orgán nahlásí, kdy byla tato osoba nalezena a podniknuté opatření vyžádané orgánem, který záznam vytvořil;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700" dirty="0" smtClean="0"/>
              <a:t>v případě osoby hledané ve spojitosti se soudním řízením bude orgán jednat podle požadavků centrály SIRENE;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700" dirty="0" smtClean="0"/>
              <a:t>v souvislosti se záznamy o závažné trestné činnosti nebo ohrožení veřejné bezpečnosti provede orgán skrytou nebo zvláštní kontrolu podle požadavku orgánu, který záznam vytvořil, a pokud je to v souladu s vnitrostátními právními předpisy členského státu, který tuto osobu nalezl;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700" dirty="0" smtClean="0"/>
              <a:t>pokud orgán v členském státu odhalí věc, na kterou se vztahuje záznam v SIS II za účelem zabavení nebo za účelem zajištění důkazů v trestním řízení, zabaví tuto věc nebo podnikne všechna nezbytná ochranná opatření.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9D1910-1E47-4DFE-BEB4-FBB58F1F6599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smtClean="0"/>
              <a:t>Vízový informační systém (VIS)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72817"/>
            <a:ext cx="8326437" cy="208823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1700" dirty="0" smtClean="0"/>
              <a:t>elektronický databázový systém členských států EU, resp. členů </a:t>
            </a:r>
            <a:r>
              <a:rPr lang="cs-CZ" sz="1700" dirty="0" err="1" smtClean="0"/>
              <a:t>Schengenu</a:t>
            </a:r>
            <a:r>
              <a:rPr lang="cs-CZ" sz="1700" dirty="0" smtClean="0"/>
              <a:t>, který obsahuje všechny relevantní údaje o žadatelích o víza včetně biometrických údajů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1700" dirty="0" smtClean="0"/>
              <a:t>konzuláty zemí EU proto sbírají digitalizované fotografie obličeje a otisky prstů žadatelů o vízum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1700" dirty="0" smtClean="0"/>
              <a:t>skládá se z centrální evropské databáze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1300" dirty="0" smtClean="0"/>
              <a:t>je napojena na národní systémy tak, aby konzulární úřady v zahraničí, orgány odpovědné za ochranu hranic a další kompetentní orgány členských států mohly vkládat a prohlížet data týkající se žádostí a žadatelů o víza.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1700" dirty="0" smtClean="0"/>
              <a:t>za přípravu centrálního systému byla zodpovědná Komise, národní systémy budovaly jednotlivé členské státy.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1700" dirty="0" smtClean="0"/>
              <a:t>systém pro výměnu vízových údajů mezi členskými státy, který umožňuje oprávněným vnitrostátním orgánům vkládat a aktualizovat vízové údaje a elektronicky je prohlížet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1700" dirty="0" smtClean="0"/>
              <a:t>funguje </a:t>
            </a:r>
            <a:r>
              <a:rPr lang="cs-CZ" sz="1700" dirty="0" err="1" smtClean="0"/>
              <a:t>centralizovaně</a:t>
            </a:r>
            <a:r>
              <a:rPr lang="cs-CZ" sz="1700" dirty="0" smtClean="0"/>
              <a:t> a skládá se z: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683568" y="3861048"/>
          <a:ext cx="8326437" cy="2231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1573</TotalTime>
  <Words>1880</Words>
  <Application>Microsoft Office PowerPoint</Application>
  <PresentationFormat>Předvádění na obrazovce (4:3)</PresentationFormat>
  <Paragraphs>183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Verdana</vt:lpstr>
      <vt:lpstr>Wingdings</vt:lpstr>
      <vt:lpstr>Profil</vt:lpstr>
      <vt:lpstr>INFORMAČNÍ SYSTÉMY VE VEŘEJNÉ SPRÁVĚ</vt:lpstr>
      <vt:lpstr>INFORMAČNÍ SYSTÉMY VE VEŘEJNÉ SPRÁVĚ</vt:lpstr>
      <vt:lpstr>Informační systémy Evropské unie</vt:lpstr>
      <vt:lpstr>Informační systémy Evropské unie</vt:lpstr>
      <vt:lpstr>Schengenský informační systém (SIS II)</vt:lpstr>
      <vt:lpstr>Schengenský informační systém (SIS II)</vt:lpstr>
      <vt:lpstr>Schengenský informační systém (SIS II)</vt:lpstr>
      <vt:lpstr>Schengenský informační systém (SIS II)</vt:lpstr>
      <vt:lpstr>Vízový informační systém (VIS)</vt:lpstr>
      <vt:lpstr>Systém Eurodac</vt:lpstr>
      <vt:lpstr>Systém Eurodac</vt:lpstr>
      <vt:lpstr>Systém Eurodac</vt:lpstr>
      <vt:lpstr>Systém Eurodac</vt:lpstr>
      <vt:lpstr>Informační systém pro evropské veřejné zakázky (Simap)</vt:lpstr>
      <vt:lpstr>Indect</vt:lpstr>
      <vt:lpstr>Prezentace aplikace PowerPoint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ISVS11</dc:title>
  <dc:creator>Roman Šperka</dc:creator>
  <cp:lastModifiedBy>Roman Šperka</cp:lastModifiedBy>
  <cp:revision>186</cp:revision>
  <dcterms:created xsi:type="dcterms:W3CDTF">2004-02-25T14:21:30Z</dcterms:created>
  <dcterms:modified xsi:type="dcterms:W3CDTF">2018-04-04T07:49:14Z</dcterms:modified>
</cp:coreProperties>
</file>