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opf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struktura seminární práce, podnikatelský plán založení e-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odborníka z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praxe na téma „Podnikání na internetu“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e-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výhody/nevýhody e-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 o e-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přehled nástrojů </a:t>
            </a: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1- 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Eshop-rychle.cz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4 - 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5 - </a:t>
            </a:r>
            <a:r>
              <a:rPr lang="cs-CZ" sz="16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</a:t>
            </a:r>
            <a:r>
              <a:rPr lang="cs-CZ" b="1" dirty="0" smtClean="0"/>
              <a:t>předmětu-semináře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účast na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seminářích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(15-20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minut)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PowerPointu/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Impressu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ukázka vytvořené demoverze e-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Téma: „Podnikatelský záměr založení </a:t>
            </a:r>
            <a:b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tvorby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tvorbu“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Požadavky na absolvování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semestru (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bodů):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</a:t>
            </a:r>
          </a:p>
          <a:p>
            <a:pPr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Ústní zkouška ve zkouškovém období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bodů):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60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36 bodů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</a:t>
            </a:r>
            <a:r>
              <a:rPr lang="cs-CZ" altLang="cs-CZ" sz="16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</a:t>
            </a:r>
            <a:br>
              <a:rPr lang="cs-CZ" altLang="cs-CZ" sz="16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altLang="cs-CZ" sz="16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tvorbu</a:t>
            </a:r>
          </a:p>
          <a:p>
            <a:pPr marL="0" indent="0">
              <a:buNone/>
            </a:pP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jednotlivcem </a:t>
            </a:r>
          </a:p>
          <a:p>
            <a:pPr marL="0" indent="0">
              <a:buNone/>
            </a:pP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obsahovat následující informace: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podnikatelského záměru, strategie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skupiny a jejich potřeby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kalkulace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konkrétního nástroje pro tvorbu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demoverze e-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 atd.)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Pravidla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El. materiály ze seminářů na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síti: L:\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dolak\public\BPBOI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https://elearning.opf.slu.cz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OPF-LS-2020-INM/BPBOI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alt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Výukové materiály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výukové období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letního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semestru </a:t>
            </a:r>
            <a:r>
              <a:rPr lang="cs-CZ" altLang="cs-CZ" sz="16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2019/2020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11:30-13:00, 17:10-17:40</a:t>
            </a:r>
          </a:p>
          <a:p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16:30-17:30</a:t>
            </a:r>
            <a:endParaRPr lang="cs-CZ" alt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ve zkouškovém období pouze po předchozí domluvě</a:t>
            </a:r>
          </a:p>
          <a:p>
            <a:pPr marL="0" indent="0">
              <a:buNone/>
            </a:pPr>
            <a:endParaRPr lang="cs-CZ" altLang="cs-CZ" sz="1600" u="sng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</a:t>
            </a: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Katedry informatiky a matematiky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A402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Kontakty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257</Words>
  <Application>Microsoft Office PowerPoint</Application>
  <PresentationFormat>Předvádění na obrazovce (16:9)</PresentationFormat>
  <Paragraphs>67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předmětu-semináře</vt:lpstr>
      <vt:lpstr>Požadavky na absolvování předmětu</vt:lpstr>
      <vt:lpstr>Hodnocení</vt:lpstr>
      <vt:lpstr>Pravidla seminární práce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101</cp:revision>
  <dcterms:created xsi:type="dcterms:W3CDTF">2016-07-06T15:42:34Z</dcterms:created>
  <dcterms:modified xsi:type="dcterms:W3CDTF">2020-02-07T14:14:53Z</dcterms:modified>
</cp:coreProperties>
</file>