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3" r:id="rId7"/>
    <p:sldId id="264" r:id="rId8"/>
    <p:sldId id="262" r:id="rId9"/>
  </p:sldIdLst>
  <p:sldSz cx="9144000" cy="5143500" type="screen16x9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414" y="7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24.02.2020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10261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72261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56597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87278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337882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48193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/>
              <a:t>csvukrs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08805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elearning.opf.slu.cz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699542"/>
            <a:ext cx="5904656" cy="2160240"/>
          </a:xfrm>
          <a:prstGeom prst="rect">
            <a:avLst/>
          </a:prstGeom>
        </p:spPr>
        <p:txBody>
          <a:bodyPr anchor="t">
            <a:normAutofit fontScale="90000"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 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INM/BPNIE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cs-CZ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1763688" y="3219822"/>
            <a:ext cx="3888432" cy="136815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Úvod</a:t>
            </a:r>
            <a:r>
              <a:rPr lang="cs-CZ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ní informace </a:t>
            </a:r>
            <a:r>
              <a:rPr lang="pt-BR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požadavky na absolvování</a:t>
            </a:r>
            <a:endParaRPr lang="cs-CZ" sz="14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  <a:endParaRPr lang="cs-CZ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Informatika pro ekonomy II: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 přednášek a cvičení, 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zakončena zkouškou 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Obsah kurzu Informatika pro ekonomy II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Tabulkový kalkulátor (MS Excel)</a:t>
            </a:r>
          </a:p>
          <a:p>
            <a:r>
              <a:rPr 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Databáze (MS Access)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3888432" cy="507703"/>
          </a:xfrm>
        </p:spPr>
        <p:txBody>
          <a:bodyPr/>
          <a:lstStyle/>
          <a:p>
            <a:r>
              <a:rPr lang="cs-CZ" dirty="0"/>
              <a:t>Obecné informace o předmětu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543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70% účast na seminářích!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Absolvování zkoušky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Požadavky na absolvování předmětu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06319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888432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 průběhu semestru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Aktivita na seminářích: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 bodů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ve zkouškovém období: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Obecné znalosti - Excel a Access - forma: automaticky vyhodnocený test (max. 20 bodů)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Praktické znalosti z MS Excel (forma: plnění zadaných úkolů) (max. 20 bodů)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Praktické znalosti z MS Access (forma: plnění zadaných úkolů) (max. 15 bodů)</a:t>
            </a:r>
          </a:p>
          <a:p>
            <a:pPr marL="0" indent="0">
              <a:buNone/>
            </a:pPr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Celkem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max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60, Požadované minimum: 36 bodů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Hodnocení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530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Předpokladem je přihlášení se na termíny vypsané zkoušejícími.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Zkouší: přednášející a pedagogové vedoucí jednotlivé semináře. Změna zkoušejícího není možná, je možno se ale se souhlasem vedoucího semináře přihlásit k přednášejícímu.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Zkouška je kombinovaná (teorie,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excel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access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lvl="1"/>
            <a:r>
              <a:rPr lang="cs-CZ" alt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Obecné znalosti z problematiky MS Excel a MS Access, forma: automaticky vyhodnocený test.  </a:t>
            </a:r>
          </a:p>
          <a:p>
            <a:pPr lvl="1"/>
            <a:r>
              <a:rPr lang="cs-CZ" altLang="cs-CZ" sz="10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Znalosti z MS Excel a MS Access. Tato část probíhá zpracováním praktických příkladů jak v Excelu, tak v Accessu.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Zkouška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81261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Komunikace pedagogů se studenty je zejména vhodná  pomocí konzultací;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Každý pedagog má vypsané konzultační hodiny;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Telefonický způsob komunikace není příliš vítán;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Hlavní způsob komunikace je přes školní mail. Pedagogové na maily jiné než školní zpravidla neodpovídají;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Osobní návštěvy u pedagogů doporučujeme předem domluvit;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Komunikace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3970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Veškeré elektronické materiály je možné nalézt na školní síti: L:\dolak\public\BPNIE-BKNIE\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E-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learning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https://elearning.opf.slu.cz/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kurz </a:t>
            </a:r>
            <a:r>
              <a:rPr lang="cs-CZ" altLang="cs-CZ" sz="1400" b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„OPF-LS-2019-INM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/NIE-meta “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Aplikace MS Office dostupné zde: https://view.opf.slu.cz/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přihlašovací údaje	standardní jméno a heslo uživatele OPFNET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určeno pro všechny uživatele sítě OPFNET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nabízené aplikace: Microsoft Office, Microsoft Project, Expert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Choice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SPSS, </a:t>
            </a:r>
            <a:r>
              <a:rPr lang="cs-CZ" altLang="cs-CZ" sz="1400" b="1" dirty="0" err="1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eViews</a:t>
            </a: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Navision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Výukové materiály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08279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395536" y="771550"/>
            <a:ext cx="8280920" cy="3384376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Radim Dolák, Ph.D.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dolak@opf.slu.cz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A405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konzultační hodiny pro výukové období letního semestru 2019/2020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pondělí: 11:30-13:00, 17:10-17:40</a:t>
            </a:r>
          </a:p>
          <a:p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úterý: 16:30-17:30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POZOR: ve zkouškovém období pouze po předchozí domluvě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cs-CZ" altLang="cs-CZ" sz="1400" b="1" u="sng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Sekretariát Katedry informatiky a matematiky</a:t>
            </a:r>
          </a:p>
          <a:p>
            <a:pPr marL="0" indent="0">
              <a:buNone/>
            </a:pPr>
            <a:r>
              <a:rPr lang="cs-CZ" altLang="cs-CZ" sz="1400" b="1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A402</a:t>
            </a:r>
          </a:p>
          <a:p>
            <a:endParaRPr lang="cs-CZ" altLang="cs-CZ" sz="1400" b="1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88832" cy="507703"/>
          </a:xfrm>
        </p:spPr>
        <p:txBody>
          <a:bodyPr/>
          <a:lstStyle/>
          <a:p>
            <a:r>
              <a:rPr lang="cs-CZ" dirty="0"/>
              <a:t>Kontakty</a:t>
            </a: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699792" y="4731990"/>
            <a:ext cx="3744416" cy="2069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4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884371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2333</TotalTime>
  <Words>397</Words>
  <Application>Microsoft Office PowerPoint</Application>
  <PresentationFormat>Předvádění na obrazovce (16:9)</PresentationFormat>
  <Paragraphs>69</Paragraphs>
  <Slides>8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Enriqueta</vt:lpstr>
      <vt:lpstr>Times New Roman</vt:lpstr>
      <vt:lpstr>SLU</vt:lpstr>
      <vt:lpstr>Informatika pro ekonomy II  INM/BPNIE </vt:lpstr>
      <vt:lpstr>Obecné informace o předmětu</vt:lpstr>
      <vt:lpstr>Požadavky na absolvování předmětu</vt:lpstr>
      <vt:lpstr>Hodnocení</vt:lpstr>
      <vt:lpstr>Zkouška</vt:lpstr>
      <vt:lpstr>Komunikace</vt:lpstr>
      <vt:lpstr>Výukové materiály</vt:lpstr>
      <vt:lpstr>Kontakty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student</cp:lastModifiedBy>
  <cp:revision>73</cp:revision>
  <dcterms:created xsi:type="dcterms:W3CDTF">2016-07-06T15:42:34Z</dcterms:created>
  <dcterms:modified xsi:type="dcterms:W3CDTF">2020-02-24T15:06:31Z</dcterms:modified>
</cp:coreProperties>
</file>