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23" r:id="rId4"/>
    <p:sldId id="326" r:id="rId5"/>
    <p:sldId id="327" r:id="rId6"/>
    <p:sldId id="328" r:id="rId7"/>
    <p:sldId id="329" r:id="rId8"/>
    <p:sldId id="331" r:id="rId9"/>
    <p:sldId id="336" r:id="rId10"/>
    <p:sldId id="348" r:id="rId11"/>
    <p:sldId id="349" r:id="rId12"/>
    <p:sldId id="337" r:id="rId13"/>
    <p:sldId id="341" r:id="rId14"/>
    <p:sldId id="350" r:id="rId15"/>
    <p:sldId id="345" r:id="rId16"/>
    <p:sldId id="339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045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9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8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Organizační struktura představuje strukturu systému řízení organizace.</a:t>
            </a:r>
          </a:p>
          <a:p>
            <a:pPr algn="just"/>
            <a:r>
              <a:rPr lang="cs-CZ" sz="1800" dirty="0"/>
              <a:t>Organizační struktura je relativně stabilní a předurčuje chování určitého systému. </a:t>
            </a:r>
          </a:p>
          <a:p>
            <a:pPr algn="just"/>
            <a:r>
              <a:rPr lang="cs-CZ" sz="1800" dirty="0"/>
              <a:t>V organizaci můžeme nalézt formální organizační struktury a neformální organizační struktury. </a:t>
            </a:r>
          </a:p>
          <a:p>
            <a:pPr algn="just"/>
            <a:r>
              <a:rPr lang="cs-CZ" sz="1800" dirty="0"/>
              <a:t>Rozeznáváme organizační strukturu procesní a organizační strukturu </a:t>
            </a:r>
            <a:r>
              <a:rPr lang="cs-CZ" sz="1800" dirty="0" smtClean="0"/>
              <a:t>útvarovou.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1309</Words>
  <Application>Microsoft Office PowerPoint</Application>
  <PresentationFormat>Předvádění na obrazovce (16:9)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Design organizační struktury</vt:lpstr>
      <vt:lpstr>Management a organizace </vt:lpstr>
      <vt:lpstr>Typy organizací</vt:lpstr>
      <vt:lpstr>Prvky organizace</vt:lpstr>
      <vt:lpstr>Organizační subsystémy</vt:lpstr>
      <vt:lpstr>Vztahy v organizaci</vt:lpstr>
      <vt:lpstr>Vazby v organizaci</vt:lpstr>
      <vt:lpstr>Organizační struktura </vt:lpstr>
      <vt:lpstr>Členění organizačních struktur</vt:lpstr>
      <vt:lpstr>Organizační struktury z hlediska seskupování činností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Liniově-štábní organizační struktura</vt:lpstr>
      <vt:lpstr>Maticová struktura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285</cp:revision>
  <dcterms:created xsi:type="dcterms:W3CDTF">2016-07-06T15:42:34Z</dcterms:created>
  <dcterms:modified xsi:type="dcterms:W3CDTF">2020-04-27T08:24:24Z</dcterms:modified>
</cp:coreProperties>
</file>