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5" r:id="rId3"/>
    <p:sldId id="306" r:id="rId4"/>
    <p:sldId id="313" r:id="rId5"/>
    <p:sldId id="319" r:id="rId6"/>
    <p:sldId id="332" r:id="rId7"/>
    <p:sldId id="318" r:id="rId8"/>
    <p:sldId id="320" r:id="rId9"/>
    <p:sldId id="324" r:id="rId10"/>
    <p:sldId id="329" r:id="rId11"/>
    <p:sldId id="327" r:id="rId12"/>
    <p:sldId id="331" r:id="rId13"/>
    <p:sldId id="321" r:id="rId1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6" autoAdjust="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12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55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43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500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34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856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64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64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58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551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3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12FCFBC6-41BE-442B-8A50-18A91B7F8DC1}"/>
              </a:ext>
            </a:extLst>
          </p:cNvPr>
          <p:cNvSpPr txBox="1">
            <a:spLocks/>
          </p:cNvSpPr>
          <p:nvPr/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BPMNG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/>
              <a:t>Který styl řízení odpovídá vybraným činnostem?</a:t>
            </a:r>
          </a:p>
          <a:p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g) Armáda – prvek plnění rozkazu, nepřipouští kritiku, očekává se poslušnost.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h) Projekční činnost – řeší problémy nejenom v projekční kanceláři, ale i v terénu.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1</a:t>
            </a:r>
          </a:p>
        </p:txBody>
      </p:sp>
    </p:spTree>
    <p:extLst>
      <p:ext uri="{BB962C8B-B14F-4D97-AF65-F5344CB8AC3E}">
        <p14:creationId xmlns:p14="http://schemas.microsoft.com/office/powerpoint/2010/main" val="116452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Představte si sami sebe v roli vedoucího pracovníka (manažera …). Vztáhněte si tuto roli na typ zaměstnání jaké byste chtěli vykonávat. 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Uveďte: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Vhodný řídící styl ve vztahu k vaši podřízeným.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Zdůvodněte vámi vybraný řídící styl a uveďte min. 5 výhod a nevýhod.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Proč byste měli být úspěšnější než vaše kolegyně či kolegové (uveďte min. 3 argumenty).</a:t>
            </a:r>
          </a:p>
          <a:p>
            <a:pPr algn="just">
              <a:buFont typeface="+mj-lt"/>
              <a:buAutoNum type="alphaLcParenR"/>
            </a:pPr>
            <a:r>
              <a:rPr lang="cs-CZ" sz="1400" dirty="0"/>
              <a:t>Uveďte min. 3 věty komunikace odpovídající vybranému stylu řízení (</a:t>
            </a:r>
            <a:r>
              <a:rPr lang="cs-CZ" sz="1400" i="1" dirty="0"/>
              <a:t>např. „Pane Nováku, do zítřka zpracujte tento materiál a přineste mi ho do 8 hodin do mé kanceláře. Děkuji a můžete odejít.“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endParaRPr lang="cs-CZ" sz="1400" dirty="0"/>
          </a:p>
          <a:p>
            <a:endParaRPr lang="cs-CZ" sz="1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2</a:t>
            </a:r>
          </a:p>
        </p:txBody>
      </p:sp>
    </p:spTree>
    <p:extLst>
      <p:ext uri="{BB962C8B-B14F-4D97-AF65-F5344CB8AC3E}">
        <p14:creationId xmlns:p14="http://schemas.microsoft.com/office/powerpoint/2010/main" val="172955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Představte si sami sebe v roli vedoucího pracovníka (manažera …). Vztáhněte si tuto roli na typ zaměstnání jaké byste chtěli vykonávat. </a:t>
            </a:r>
          </a:p>
          <a:p>
            <a:pPr algn="just"/>
            <a:endParaRPr lang="cs-CZ" sz="1400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Uveďte: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Vhodný řídící styl ve vztahu k vaši podřízeným.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Zdůvodněte vámi vybraný řídící styl a uveďte min. 5 výhod a nevýhod.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Proč byste měli být úspěšnější než vaše kolegyně či kolegové (uveďte min. 3 argumenty).</a:t>
            </a:r>
          </a:p>
          <a:p>
            <a:pPr algn="just">
              <a:buFont typeface="+mj-lt"/>
              <a:buAutoNum type="alphaLcParenR"/>
            </a:pP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Uveďte min. 3 věty komunikace odpovídající vybranému stylu řízení (</a:t>
            </a:r>
            <a:r>
              <a:rPr lang="cs-CZ" sz="1400" i="1" dirty="0">
                <a:solidFill>
                  <a:schemeClr val="tx1">
                    <a:lumMod val="40000"/>
                    <a:lumOff val="60000"/>
                  </a:schemeClr>
                </a:solidFill>
              </a:rPr>
              <a:t>např. „Pane Nováku, do zítřka zpracujte tento materiál a přineste mi ho do 8 hodin do mé kanceláře. Děkuji a můžete odejít.“</a:t>
            </a:r>
            <a:r>
              <a:rPr lang="cs-CZ" sz="140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just">
              <a:buFont typeface="+mj-lt"/>
              <a:buAutoNum type="alphaLcParenR"/>
            </a:pPr>
            <a:endParaRPr lang="cs-CZ" sz="1400" dirty="0"/>
          </a:p>
          <a:p>
            <a:pPr algn="just"/>
            <a:r>
              <a:rPr lang="cs-CZ" sz="1400" dirty="0"/>
              <a:t>Co můžete </a:t>
            </a:r>
            <a:r>
              <a:rPr lang="cs-CZ" sz="1400" b="1" dirty="0"/>
              <a:t>jako podřízení </a:t>
            </a:r>
            <a:r>
              <a:rPr lang="cs-CZ" sz="1400" dirty="0"/>
              <a:t>udělat pro to, abyste </a:t>
            </a:r>
            <a:r>
              <a:rPr lang="cs-CZ" sz="1400" b="1" dirty="0"/>
              <a:t>svého šéfa </a:t>
            </a:r>
            <a:r>
              <a:rPr lang="cs-CZ" sz="1400" dirty="0"/>
              <a:t>přesvědčili, že vám má dovolit vyzkoušet nový způsob realizace určitého projektu?</a:t>
            </a:r>
          </a:p>
          <a:p>
            <a:pPr algn="just">
              <a:buFont typeface="+mj-lt"/>
              <a:buAutoNum type="alphaLcParenR"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endParaRPr lang="cs-CZ" sz="1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2 A</a:t>
            </a:r>
          </a:p>
        </p:txBody>
      </p:sp>
    </p:spTree>
    <p:extLst>
      <p:ext uri="{BB962C8B-B14F-4D97-AF65-F5344CB8AC3E}">
        <p14:creationId xmlns:p14="http://schemas.microsoft.com/office/powerpoint/2010/main" val="199441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...</a:t>
            </a:r>
            <a:br>
              <a:rPr lang="cs-CZ" sz="3800" dirty="0"/>
            </a:br>
            <a:br>
              <a:rPr lang="cs-CZ" sz="3800" dirty="0"/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6436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52839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Docházka		povinnost min. 60 % (8 seminářů)</a:t>
            </a:r>
          </a:p>
          <a:p>
            <a:endParaRPr lang="cs-CZ" sz="1600" dirty="0"/>
          </a:p>
          <a:p>
            <a:r>
              <a:rPr lang="cs-CZ" sz="1600" dirty="0"/>
              <a:t>Seminární práce		dle požadavku, zadání v IS SU		</a:t>
            </a:r>
          </a:p>
          <a:p>
            <a:endParaRPr lang="cs-CZ" sz="1600" dirty="0"/>
          </a:p>
          <a:p>
            <a:r>
              <a:rPr lang="cs-CZ" sz="1600" dirty="0"/>
              <a:t>Průběžný test		7. seminář</a:t>
            </a:r>
          </a:p>
          <a:p>
            <a:endParaRPr lang="cs-CZ" sz="1600" dirty="0"/>
          </a:p>
          <a:p>
            <a:r>
              <a:rPr lang="cs-CZ" sz="1600" dirty="0"/>
              <a:t>Zkouška		kombinovaná			</a:t>
            </a:r>
          </a:p>
          <a:p>
            <a:endParaRPr lang="cs-CZ" sz="1600" dirty="0"/>
          </a:p>
          <a:p>
            <a:r>
              <a:rPr lang="cs-CZ" sz="1600" dirty="0"/>
              <a:t>Plusové body		5 bodů, plnění je určeno vyučujícím</a:t>
            </a:r>
          </a:p>
          <a:p>
            <a:endParaRPr lang="cs-CZ" sz="1600" dirty="0"/>
          </a:p>
          <a:p>
            <a:r>
              <a:rPr lang="cs-CZ" sz="1600" dirty="0"/>
              <a:t>Materiály, informace a podklady ke studiu a semináři: </a:t>
            </a:r>
            <a:r>
              <a:rPr lang="cs-CZ" sz="1600" b="1" dirty="0"/>
              <a:t>IS SU</a:t>
            </a:r>
            <a:r>
              <a:rPr lang="cs-CZ" sz="1600" dirty="0"/>
              <a:t>, </a:t>
            </a:r>
            <a:r>
              <a:rPr lang="cs-CZ" sz="1600" dirty="0" err="1"/>
              <a:t>eLearning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Požadavky na studenta</a:t>
            </a:r>
          </a:p>
        </p:txBody>
      </p:sp>
    </p:spTree>
    <p:extLst>
      <p:ext uri="{BB962C8B-B14F-4D97-AF65-F5344CB8AC3E}">
        <p14:creationId xmlns:p14="http://schemas.microsoft.com/office/powerpoint/2010/main" val="38424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1600" b="1" dirty="0"/>
              <a:t>seminární práce: zpracování dle požadavku v IS SU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termín a forma odevzdání práce – písemná podoba, </a:t>
            </a:r>
            <a:r>
              <a:rPr lang="cs-CZ" sz="1600" b="1" dirty="0"/>
              <a:t>odevzdání 20. týden (do 17. 5. 2020 do 23:00 hodin) do IS SLU </a:t>
            </a:r>
            <a:r>
              <a:rPr lang="cs-CZ" sz="1600" dirty="0"/>
              <a:t>– Odevzdávárna - MEIXNEROVÁ 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způsob zpracování – individuální práce </a:t>
            </a:r>
          </a:p>
          <a:p>
            <a:pPr>
              <a:lnSpc>
                <a:spcPct val="200000"/>
              </a:lnSpc>
            </a:pPr>
            <a:r>
              <a:rPr lang="cs-CZ" sz="1600" dirty="0"/>
              <a:t>rozsah práce – 5-10 stran </a:t>
            </a:r>
          </a:p>
          <a:p>
            <a:pPr marL="0" indent="0">
              <a:buNone/>
            </a:pPr>
            <a:r>
              <a:rPr lang="cs-CZ" sz="1600" dirty="0"/>
              <a:t> 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br>
              <a:rPr lang="cs-CZ" sz="16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99612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	6. 4. – 10. 4. 2020 (7. seminář)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body se přičítají k celkovému hodnocení předmětu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test:</a:t>
            </a:r>
          </a:p>
          <a:p>
            <a:pPr marL="0" indent="0">
              <a:buNone/>
            </a:pPr>
            <a:endParaRPr lang="cs-CZ" sz="1400" dirty="0"/>
          </a:p>
          <a:p>
            <a:pPr>
              <a:buFont typeface="+mj-lt"/>
              <a:buAutoNum type="alphaLcParenR"/>
            </a:pPr>
            <a:r>
              <a:rPr lang="cs-CZ" sz="1400" dirty="0"/>
              <a:t>úspěšnost nad 60% = neovlivňuje hodnocení u zkoušky</a:t>
            </a:r>
          </a:p>
          <a:p>
            <a:pPr>
              <a:buFont typeface="+mj-lt"/>
              <a:buAutoNum type="alphaLcParenR"/>
            </a:pPr>
            <a:endParaRPr lang="cs-CZ" sz="1400" dirty="0"/>
          </a:p>
          <a:p>
            <a:pPr>
              <a:buFont typeface="+mj-lt"/>
              <a:buAutoNum type="alphaLcParenR"/>
            </a:pPr>
            <a:r>
              <a:rPr lang="cs-CZ" sz="1400" dirty="0"/>
              <a:t>úspěšnost méně než 60% = o 1 stupeň nižší hodnocení u zkoušky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br>
              <a:rPr lang="cs-CZ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cs-CZ" sz="1400" dirty="0"/>
            </a:b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Průběžný test </a:t>
            </a:r>
          </a:p>
        </p:txBody>
      </p:sp>
    </p:spTree>
    <p:extLst>
      <p:ext uri="{BB962C8B-B14F-4D97-AF65-F5344CB8AC3E}">
        <p14:creationId xmlns:p14="http://schemas.microsoft.com/office/powerpoint/2010/main" val="2144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	určeno vyučujícím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hodnoceno: 5 bodů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●	body se přičítají k celkovému hodnocení předmětu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Plusové body: přednášky</a:t>
            </a:r>
          </a:p>
        </p:txBody>
      </p:sp>
    </p:spTree>
    <p:extLst>
      <p:ext uri="{BB962C8B-B14F-4D97-AF65-F5344CB8AC3E}">
        <p14:creationId xmlns:p14="http://schemas.microsoft.com/office/powerpoint/2010/main" val="4906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Plusové body: přednášky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34FF1C-EFB6-4FF5-815E-CA70636CE1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825" t="20600" r="35825" b="9402"/>
          <a:stretch/>
        </p:blipFill>
        <p:spPr>
          <a:xfrm>
            <a:off x="2915816" y="915566"/>
            <a:ext cx="2700300" cy="375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94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b="1" dirty="0"/>
              <a:t>STYLY ŘÍZENÍ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26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Autoritativní styl vedení …</a:t>
            </a:r>
          </a:p>
          <a:p>
            <a:endParaRPr lang="cs-CZ" sz="1400" dirty="0"/>
          </a:p>
          <a:p>
            <a:r>
              <a:rPr lang="cs-CZ" sz="1400" dirty="0"/>
              <a:t>Demokratický styl vedení …</a:t>
            </a:r>
          </a:p>
          <a:p>
            <a:endParaRPr lang="cs-CZ" sz="1400" dirty="0"/>
          </a:p>
          <a:p>
            <a:r>
              <a:rPr lang="cs-CZ" sz="1400" dirty="0"/>
              <a:t>Participativní styl vedení …</a:t>
            </a:r>
          </a:p>
          <a:p>
            <a:endParaRPr lang="cs-CZ" sz="1400" dirty="0"/>
          </a:p>
          <a:p>
            <a:r>
              <a:rPr lang="cs-CZ" sz="1400" dirty="0" err="1"/>
              <a:t>Delegativní</a:t>
            </a:r>
            <a:r>
              <a:rPr lang="cs-CZ" sz="1400" dirty="0"/>
              <a:t> styl vedení …</a:t>
            </a:r>
          </a:p>
          <a:p>
            <a:endParaRPr lang="cs-CZ" sz="1400" dirty="0"/>
          </a:p>
          <a:p>
            <a:pPr marL="0" indent="0">
              <a:buNone/>
            </a:pP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Styly řízení</a:t>
            </a:r>
          </a:p>
        </p:txBody>
      </p:sp>
    </p:spTree>
    <p:extLst>
      <p:ext uri="{BB962C8B-B14F-4D97-AF65-F5344CB8AC3E}">
        <p14:creationId xmlns:p14="http://schemas.microsoft.com/office/powerpoint/2010/main" val="388215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/>
              <a:t>Který styl řízení odpovídá vybraným činnostem?</a:t>
            </a:r>
          </a:p>
          <a:p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a) Záchranná akce - výjezd pracovníků horské služby v případě nalezení zraněného turisty.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b) Marketingová činnost - kolektiv pracovníků zabývajících se přípravou marketingových akcí.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c) Chirurgická operace na operačním sálu nemocnice.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d) Programátorská činnost - kolektiv pracovníků pracujících na novém softwarovém produktu.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e) Akademie věd – je uskutečňován základní výzkum a panuje „duch univerzitního vzdělání“.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r>
              <a:rPr lang="cs-CZ" sz="1400" dirty="0"/>
              <a:t>f) Obchodní oddělení firmy – každý má odpovědnost za určitou část práce.</a:t>
            </a:r>
          </a:p>
          <a:p>
            <a:pPr marL="0" indent="0">
              <a:buNone/>
            </a:pPr>
            <a:r>
              <a:rPr lang="cs-CZ" sz="1400" dirty="0"/>
              <a:t>	…</a:t>
            </a:r>
          </a:p>
          <a:p>
            <a:pPr marL="0" indent="0">
              <a:buNone/>
            </a:pP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Úkol 1</a:t>
            </a:r>
          </a:p>
        </p:txBody>
      </p:sp>
    </p:spTree>
    <p:extLst>
      <p:ext uri="{BB962C8B-B14F-4D97-AF65-F5344CB8AC3E}">
        <p14:creationId xmlns:p14="http://schemas.microsoft.com/office/powerpoint/2010/main" val="200898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10115</TotalTime>
  <Words>672</Words>
  <Application>Microsoft Office PowerPoint</Application>
  <PresentationFormat>Předvádění na obrazovce (16:9)</PresentationFormat>
  <Paragraphs>110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Management   </vt:lpstr>
      <vt:lpstr>Požadavky na studenta</vt:lpstr>
      <vt:lpstr>Seminární práce</vt:lpstr>
      <vt:lpstr>Průběžný test </vt:lpstr>
      <vt:lpstr>Plusové body: přednášky</vt:lpstr>
      <vt:lpstr>Plusové body: přednášky</vt:lpstr>
      <vt:lpstr>Prezentace aplikace PowerPoint</vt:lpstr>
      <vt:lpstr>Styly řízení</vt:lpstr>
      <vt:lpstr>Úkol 1</vt:lpstr>
      <vt:lpstr>Úkol 1</vt:lpstr>
      <vt:lpstr>Úkol 2</vt:lpstr>
      <vt:lpstr>Úkol 2 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173</cp:revision>
  <cp:lastPrinted>2019-02-28T08:11:22Z</cp:lastPrinted>
  <dcterms:created xsi:type="dcterms:W3CDTF">2016-07-06T15:42:34Z</dcterms:created>
  <dcterms:modified xsi:type="dcterms:W3CDTF">2020-03-02T13:24:59Z</dcterms:modified>
</cp:coreProperties>
</file>