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99" r:id="rId3"/>
    <p:sldId id="304" r:id="rId4"/>
    <p:sldId id="300" r:id="rId5"/>
    <p:sldId id="303" r:id="rId6"/>
    <p:sldId id="308" r:id="rId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74" autoAdjust="0"/>
  </p:normalViewPr>
  <p:slideViewPr>
    <p:cSldViewPr>
      <p:cViewPr varScale="1">
        <p:scale>
          <a:sx n="151" d="100"/>
          <a:sy n="151" d="100"/>
        </p:scale>
        <p:origin x="474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A00A8-F9E0-42EE-9959-29DFA42486E3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93278-612A-44E2-BB17-B54E47721F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854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779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846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20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205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45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pracovních míst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Meixnerová,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en-US" sz="1500" b="1" dirty="0">
                <a:solidFill>
                  <a:srgbClr val="00B0F0"/>
                </a:solidFill>
              </a:rPr>
              <a:t>Úkol 1: Analýza pracovního místa</a:t>
            </a:r>
            <a:br>
              <a:rPr lang="cs-CZ" altLang="en-US" sz="1500" dirty="0"/>
            </a:br>
            <a:br>
              <a:rPr lang="cs-CZ" altLang="en-US" sz="1500" dirty="0"/>
            </a:br>
            <a:r>
              <a:rPr lang="cs-CZ" sz="1500" dirty="0"/>
              <a:t> ●</a:t>
            </a:r>
            <a:r>
              <a:rPr lang="cs-CZ" altLang="en-US" sz="1500" dirty="0"/>
              <a:t>  	Vyhledejte vhodné pracovní místo </a:t>
            </a:r>
            <a:r>
              <a:rPr lang="cs-CZ" altLang="en-US" sz="1500" i="1" dirty="0"/>
              <a:t>– nebo použijte vzor, ale obsah 	přizpůsobte vašemu pracovnímu místu.</a:t>
            </a:r>
            <a:br>
              <a:rPr lang="cs-CZ" altLang="en-US" sz="1500" i="1" dirty="0"/>
            </a:br>
            <a:br>
              <a:rPr lang="cs-CZ" altLang="en-US" sz="1500" dirty="0"/>
            </a:br>
            <a:r>
              <a:rPr lang="cs-CZ" altLang="en-US" sz="1500" dirty="0"/>
              <a:t> </a:t>
            </a:r>
            <a:r>
              <a:rPr lang="cs-CZ" sz="1500" dirty="0"/>
              <a:t>●</a:t>
            </a:r>
            <a:r>
              <a:rPr lang="cs-CZ" altLang="en-US" sz="1500" dirty="0"/>
              <a:t>  	Uveďte popis a specifikaci pracovního místa </a:t>
            </a:r>
            <a:r>
              <a:rPr lang="cs-CZ" altLang="en-US" sz="1500" i="1" dirty="0"/>
              <a:t>– můžete použít vzorový formulář, 	ale obsah přizpůsobte vašemu pracovnímu místu.</a:t>
            </a:r>
          </a:p>
          <a:p>
            <a:pPr marL="0" indent="0">
              <a:buNone/>
            </a:pPr>
            <a:endParaRPr lang="cs-CZ" altLang="en-US" sz="1500" dirty="0"/>
          </a:p>
          <a:p>
            <a:pPr marL="0" indent="0">
              <a:buNone/>
            </a:pPr>
            <a:r>
              <a:rPr lang="cs-CZ" altLang="en-US" sz="1500" dirty="0"/>
              <a:t> </a:t>
            </a:r>
            <a:r>
              <a:rPr lang="cs-CZ" sz="1500" dirty="0"/>
              <a:t>●</a:t>
            </a:r>
            <a:r>
              <a:rPr lang="cs-CZ" altLang="en-US" sz="1500" dirty="0"/>
              <a:t>  	Zvolte jednu metodu </a:t>
            </a:r>
            <a:r>
              <a:rPr lang="cs-CZ" altLang="en-US" sz="1500" u="sng" dirty="0"/>
              <a:t>(která je vhodná)</a:t>
            </a:r>
            <a:r>
              <a:rPr lang="cs-CZ" altLang="en-US" sz="1500" dirty="0"/>
              <a:t> k analýze vámi vybraného pracovního 	místa, uveďte: výhody a nevýhody metody včetně popisu procesu (</a:t>
            </a:r>
            <a:r>
              <a:rPr lang="cs-CZ" altLang="en-US" sz="1500" i="1" dirty="0"/>
              <a:t>vlastní 	komentář nebo opis z literatury</a:t>
            </a:r>
            <a:r>
              <a:rPr lang="cs-CZ" altLang="en-US" sz="1500" dirty="0"/>
              <a:t>). </a:t>
            </a:r>
            <a:br>
              <a:rPr lang="cs-CZ" altLang="en-US" sz="1500" dirty="0"/>
            </a:br>
            <a:r>
              <a:rPr lang="cs-CZ" sz="1500" dirty="0"/>
              <a:t> </a:t>
            </a:r>
            <a:br>
              <a:rPr lang="cs-CZ" altLang="en-US" sz="1500" dirty="0"/>
            </a:br>
            <a:r>
              <a:rPr lang="cs-CZ" sz="1500" dirty="0"/>
              <a:t> ●</a:t>
            </a:r>
            <a:r>
              <a:rPr lang="cs-CZ" altLang="en-US" sz="1500" dirty="0"/>
              <a:t>  	Zpracování úkolu: individuální</a:t>
            </a:r>
          </a:p>
          <a:p>
            <a:pPr marL="0" indent="0">
              <a:buNone/>
            </a:pPr>
            <a:br>
              <a:rPr lang="cs-CZ" sz="1600" dirty="0"/>
            </a:br>
            <a:r>
              <a:rPr lang="cs-CZ" sz="1200" i="1" dirty="0">
                <a:solidFill>
                  <a:srgbClr val="7030A0"/>
                </a:solidFill>
              </a:rPr>
              <a:t>Termín odevzdání úkolu: </a:t>
            </a:r>
            <a:r>
              <a:rPr lang="cs-CZ" sz="1200" b="1" i="1" dirty="0">
                <a:solidFill>
                  <a:srgbClr val="7030A0"/>
                </a:solidFill>
              </a:rPr>
              <a:t>IS SU Odevzdávárna nejpozději do neděle 15. 3. 2020 do 23:59 hod</a:t>
            </a:r>
            <a:r>
              <a:rPr lang="cs-CZ" sz="1200" i="1" dirty="0">
                <a:solidFill>
                  <a:srgbClr val="7030A0"/>
                </a:solidFill>
              </a:rPr>
              <a:t>, po termínu nebude úkol hodnocen a bude nahrazeno vypracováním dalšího náhradního úkolu bez hodnocení.</a:t>
            </a:r>
            <a:endParaRPr lang="cs-CZ" sz="16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Úkol na procvičení</a:t>
            </a:r>
          </a:p>
        </p:txBody>
      </p:sp>
    </p:spTree>
    <p:extLst>
      <p:ext uri="{BB962C8B-B14F-4D97-AF65-F5344CB8AC3E}">
        <p14:creationId xmlns:p14="http://schemas.microsoft.com/office/powerpoint/2010/main" val="114645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Analýza pracovních míst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3A1DBD7-7ADA-4DE1-BB4E-20E915BD4FED}"/>
              </a:ext>
            </a:extLst>
          </p:cNvPr>
          <p:cNvSpPr/>
          <p:nvPr/>
        </p:nvSpPr>
        <p:spPr>
          <a:xfrm>
            <a:off x="395536" y="915566"/>
            <a:ext cx="57606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F48544A-65FE-4B55-B0C6-2C6139FB949E}"/>
              </a:ext>
            </a:extLst>
          </p:cNvPr>
          <p:cNvSpPr/>
          <p:nvPr/>
        </p:nvSpPr>
        <p:spPr>
          <a:xfrm>
            <a:off x="975792" y="1059582"/>
            <a:ext cx="355848" cy="189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3EE5A90-EFCE-40DD-8A85-42646DFC5E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00" b="12201"/>
          <a:stretch/>
        </p:blipFill>
        <p:spPr>
          <a:xfrm>
            <a:off x="1143000" y="1203598"/>
            <a:ext cx="685800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27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Vzorový příklad 1: Popis pracovního místa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0B02E99-6020-47B8-B755-1C7DC5A5FF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991732"/>
            <a:ext cx="6205784" cy="366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9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Vzorový příklad 2: Popis pracovního místa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84D53E5-FB5A-427E-9907-90A702C354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915566"/>
            <a:ext cx="48768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63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/>
              <a:t> ● Analýza dokumentů</a:t>
            </a:r>
            <a:br>
              <a:rPr lang="cs-CZ" altLang="en-US" sz="1600" dirty="0"/>
            </a:br>
            <a:endParaRPr lang="cs-CZ" altLang="en-US" sz="1600" dirty="0"/>
          </a:p>
          <a:p>
            <a:pPr marL="0" indent="0">
              <a:buNone/>
            </a:pPr>
            <a:r>
              <a:rPr lang="cs-CZ" altLang="en-US" sz="1600" dirty="0"/>
              <a:t> </a:t>
            </a:r>
            <a:r>
              <a:rPr lang="cs-CZ" sz="1600" dirty="0"/>
              <a:t>● Pozorování</a:t>
            </a:r>
            <a:endParaRPr lang="cs-CZ" altLang="en-US" sz="1600" dirty="0"/>
          </a:p>
          <a:p>
            <a:pPr marL="0" indent="0">
              <a:buNone/>
            </a:pPr>
            <a:endParaRPr lang="cs-CZ" altLang="en-US" sz="1600" dirty="0"/>
          </a:p>
          <a:p>
            <a:pPr marL="0" indent="0">
              <a:buNone/>
            </a:pPr>
            <a:r>
              <a:rPr lang="cs-CZ" altLang="en-US" sz="1600" dirty="0"/>
              <a:t> </a:t>
            </a:r>
            <a:r>
              <a:rPr lang="cs-CZ" sz="1600" dirty="0"/>
              <a:t>●</a:t>
            </a:r>
            <a:r>
              <a:rPr lang="cs-CZ" altLang="en-US" sz="1600" dirty="0"/>
              <a:t>  Vlastní výkon práce </a:t>
            </a:r>
            <a:br>
              <a:rPr lang="cs-CZ" altLang="en-US" sz="1600" dirty="0"/>
            </a:br>
            <a:r>
              <a:rPr lang="cs-CZ" sz="1600" dirty="0"/>
              <a:t> </a:t>
            </a:r>
            <a:br>
              <a:rPr lang="cs-CZ" altLang="en-US" sz="1600" dirty="0"/>
            </a:br>
            <a:r>
              <a:rPr lang="cs-CZ" sz="1600" dirty="0"/>
              <a:t> ●</a:t>
            </a:r>
            <a:r>
              <a:rPr lang="cs-CZ" altLang="en-US" sz="1600" dirty="0"/>
              <a:t>  Dotazník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 ●</a:t>
            </a:r>
            <a:r>
              <a:rPr lang="cs-CZ" altLang="en-US" sz="1600" dirty="0"/>
              <a:t>  Rozhovor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●</a:t>
            </a:r>
            <a:r>
              <a:rPr lang="cs-CZ" altLang="en-US" sz="1600" dirty="0"/>
              <a:t>  …</a:t>
            </a:r>
            <a:br>
              <a:rPr lang="cs-CZ" sz="1600" dirty="0"/>
            </a:br>
            <a:endParaRPr lang="cs-CZ" sz="1600" dirty="0"/>
          </a:p>
          <a:p>
            <a:pPr marL="0" indent="0">
              <a:buNone/>
            </a:pPr>
            <a:endParaRPr lang="cs-CZ" sz="1600" i="1" dirty="0"/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Metody analýzy pracovních míst</a:t>
            </a:r>
          </a:p>
        </p:txBody>
      </p:sp>
    </p:spTree>
    <p:extLst>
      <p:ext uri="{BB962C8B-B14F-4D97-AF65-F5344CB8AC3E}">
        <p14:creationId xmlns:p14="http://schemas.microsoft.com/office/powerpoint/2010/main" val="121710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10092</TotalTime>
  <Words>209</Words>
  <Application>Microsoft Office PowerPoint</Application>
  <PresentationFormat>Předvádění na obrazovce (16:9)</PresentationFormat>
  <Paragraphs>29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SLU</vt:lpstr>
      <vt:lpstr>Analýza pracovních míst</vt:lpstr>
      <vt:lpstr>Úkol na procvičení</vt:lpstr>
      <vt:lpstr>Analýza pracovních míst</vt:lpstr>
      <vt:lpstr>Vzorový příklad 1: Popis pracovního místa</vt:lpstr>
      <vt:lpstr>Vzorový příklad 2: Popis pracovního místa</vt:lpstr>
      <vt:lpstr>Metody analýzy pracovních míst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</cp:lastModifiedBy>
  <cp:revision>150</cp:revision>
  <cp:lastPrinted>2019-02-28T08:11:22Z</cp:lastPrinted>
  <dcterms:created xsi:type="dcterms:W3CDTF">2016-07-06T15:42:34Z</dcterms:created>
  <dcterms:modified xsi:type="dcterms:W3CDTF">2020-03-11T12:31:31Z</dcterms:modified>
</cp:coreProperties>
</file>