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9CEC28-3BE0-4DE4-A855-74D589E6E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A3DAA5-1DE9-48E9-BCF9-B5041D77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98721B-8857-46C0-9D8C-A92722779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D68C-A835-4FD8-939E-07AD0AA9701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7BA6A0-E6C7-4E9C-A310-EC5C94550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81D5F0-2C29-4AE4-A5BE-E5D3AB070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D67A-E39D-49AB-870D-941BBF340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3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747F7-9C57-4092-A0E9-2884603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0DEB2F-222A-4979-BA35-E8557DD69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FD5397-22BE-471A-A061-705777517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D68C-A835-4FD8-939E-07AD0AA9701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FBD0E3-281F-466E-B1FE-BB8B24CF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685F73-6808-495F-B9C1-30AD77445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D67A-E39D-49AB-870D-941BBF340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5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9068B9F-340F-4A3B-A48A-6C7144B93E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1FA08D-8A5F-4C60-BADB-F9DFA2615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C359BC-1791-4456-8223-DEC8BBB9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D68C-A835-4FD8-939E-07AD0AA9701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E3A5B0-EF80-41DD-B075-C1508DEBD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A1E7F1-8155-4F7A-88CD-F47BF5A0F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D67A-E39D-49AB-870D-941BBF340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4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31B31-2915-4C41-BE75-AF7F3A913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0150FB-100E-4C78-A768-5CA538F21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386C6A-AB8F-498E-9AA1-4F81EEB7E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D68C-A835-4FD8-939E-07AD0AA9701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C9B8E9-1572-4C72-8B34-8536712E3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6E8CA9-D633-43BF-B2BD-BFCED5E6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D67A-E39D-49AB-870D-941BBF340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07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B5E00E-6E40-4E67-B507-CE9E764D9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D7D673-17D1-4A4F-93D8-1983D9C88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C25B94-568D-42FD-8E93-57336D220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D68C-A835-4FD8-939E-07AD0AA9701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8EC51C-8CE0-4B10-8BCC-D163C9914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808A4B-4B8C-41FD-8B72-FE3112E2F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D67A-E39D-49AB-870D-941BBF340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4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17F900-128A-4719-B345-3FE0092AC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4B009F-845A-40E4-8EA3-E74AAA261B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F63F3B-BB3D-452C-B814-9A596A954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149BB3-A65B-4A69-8CC0-DD3C4126E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D68C-A835-4FD8-939E-07AD0AA9701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795E0E9-2A47-46F5-ADCB-6CF76D451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FF5C88-25E8-4593-BF3F-79C18C03C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D67A-E39D-49AB-870D-941BBF340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21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E951C1-B015-4F11-B40F-BE4D3FBCE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D11D90-BACD-4360-AB18-FA4A90400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02856C4-E32B-49E5-BFAF-168588989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92C05A-8900-4507-91D1-AE1BF024A1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9D10476-C045-478A-9E2E-107730A4DD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6D30CD9-5CF0-497A-90F3-064D34547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D68C-A835-4FD8-939E-07AD0AA9701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6F726C7-77EB-42EF-881F-3956E7720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B4CBE87-A48D-4BC5-8C43-3BACCF3E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D67A-E39D-49AB-870D-941BBF340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3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4EE4CF-1A0B-4712-A77A-2AF5FE13C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0B94277-FDA5-4726-A3B9-90F45D567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D68C-A835-4FD8-939E-07AD0AA9701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88ED19-0D18-4B3F-AE26-999775F54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E522EAB-9A5B-4344-9D97-C53A9109C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D67A-E39D-49AB-870D-941BBF340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7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594730E-85E4-48FF-81F8-03857FCE3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D68C-A835-4FD8-939E-07AD0AA9701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AD600AA-AF4A-45B5-838A-DCBBE0554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520DA6-C40E-4E75-A817-FB9E6F68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D67A-E39D-49AB-870D-941BBF340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77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0BDD0-BB99-473F-AFC8-16946FACE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D34615-B731-424D-A446-385C18D30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8646D90-6A6E-4366-919E-594034738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071A80-B56F-4A47-A2A9-F6966B3CA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D68C-A835-4FD8-939E-07AD0AA9701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37A55F-ADF6-4AE2-BD30-25DF89139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891D55-11E6-4AD1-81E2-6F218385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D67A-E39D-49AB-870D-941BBF340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18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02C679-F752-4F21-A54B-4DDAC66F7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8BEC681-63FE-4664-935F-AAABC1D93A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9E5368-F31B-4EB8-A3B3-EBD3D6B30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185707-C277-460F-B2AB-F61942310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D68C-A835-4FD8-939E-07AD0AA9701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8588BD-14A3-4875-97B0-3BFA5967F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0E7C8A-13A1-4F73-BB42-90A5C7D7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D67A-E39D-49AB-870D-941BBF340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1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7D77F72-C1FB-48C7-84A0-039BBEAEC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737A94-8EB2-410C-9E85-046147660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DCF7C7-A7E5-4728-AAED-20C7255A95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ED68C-A835-4FD8-939E-07AD0AA97016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520A00-8230-470A-95DC-FE006D479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AA5B69-39E3-468D-A209-F20E683DC8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0D67A-E39D-49AB-870D-941BBF340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1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E045A24D-739E-4FE4-A634-0787BD4EC4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52" t="10307" r="41482" b="10379"/>
          <a:stretch/>
        </p:blipFill>
        <p:spPr>
          <a:xfrm>
            <a:off x="3590487" y="711418"/>
            <a:ext cx="4686275" cy="543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394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7D7F7B2-C207-4F0C-8B32-8317B14CA8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01" t="23119" r="8555" b="12293"/>
          <a:stretch/>
        </p:blipFill>
        <p:spPr>
          <a:xfrm>
            <a:off x="335559" y="780176"/>
            <a:ext cx="11286369" cy="494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526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Širokoúhlá obrazovka</PresentationFormat>
  <Paragraphs>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</dc:creator>
  <cp:lastModifiedBy>Lucie</cp:lastModifiedBy>
  <cp:revision>1</cp:revision>
  <dcterms:created xsi:type="dcterms:W3CDTF">2020-03-05T07:39:41Z</dcterms:created>
  <dcterms:modified xsi:type="dcterms:W3CDTF">2020-03-05T07:42:45Z</dcterms:modified>
</cp:coreProperties>
</file>