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8" r:id="rId3"/>
    <p:sldId id="327" r:id="rId4"/>
    <p:sldId id="331" r:id="rId5"/>
    <p:sldId id="311" r:id="rId6"/>
    <p:sldId id="309" r:id="rId7"/>
    <p:sldId id="312" r:id="rId8"/>
    <p:sldId id="314" r:id="rId9"/>
    <p:sldId id="257" r:id="rId10"/>
    <p:sldId id="329" r:id="rId11"/>
    <p:sldId id="305" r:id="rId12"/>
    <p:sldId id="310" r:id="rId13"/>
    <p:sldId id="313" r:id="rId14"/>
    <p:sldId id="315" r:id="rId15"/>
    <p:sldId id="330" r:id="rId16"/>
    <p:sldId id="326" r:id="rId1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" initials="L" lastIdx="2" clrIdx="0">
    <p:extLst>
      <p:ext uri="{19B8F6BF-5375-455C-9EA6-DF929625EA0E}">
        <p15:presenceInfo xmlns:p15="http://schemas.microsoft.com/office/powerpoint/2012/main" userId="Luc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57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00A8-F9E0-42EE-9959-29DFA42486E3}" type="datetimeFigureOut">
              <a:rPr lang="cs-CZ" smtClean="0"/>
              <a:t>06.04.2020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3278-612A-44E2-BB17-B54E47721F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8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77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780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31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72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75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9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20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4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96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47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6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59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2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CEC28-3BE0-4DE4-A855-74D589E6E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A3DAA5-1DE9-48E9-BCF9-B5041D77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98721B-8857-46C0-9D8C-A9272277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D68C-A835-4FD8-939E-07AD0AA9701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BA6A0-E6C7-4E9C-A310-EC5C9455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81D5F0-2C29-4AE4-A5BE-E5D3AB07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D67A-E39D-49AB-870D-941BBF3405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3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Přijímání, orientace, rozmísťování a uvolňování pracovníků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Meixnerová,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Adaptační plán: </a:t>
            </a:r>
            <a:r>
              <a:rPr lang="cs-CZ" sz="2200" i="1" dirty="0"/>
              <a:t>pracovní místo 3. seminář, město Krnov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979DF07-F0BB-4E6B-A2DA-8A332A2C8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82" t="21979" r="45307" b="64170"/>
          <a:stretch/>
        </p:blipFill>
        <p:spPr>
          <a:xfrm>
            <a:off x="251520" y="733615"/>
            <a:ext cx="2523911" cy="8088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DC40E6F-395B-4230-956A-32ACB915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91" t="23315" r="46315" b="29472"/>
          <a:stretch/>
        </p:blipFill>
        <p:spPr>
          <a:xfrm>
            <a:off x="2699792" y="703189"/>
            <a:ext cx="3465341" cy="39851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465CAD-DA2C-41CA-849E-3E56F0DCD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92" t="52209" r="46167" b="32321"/>
          <a:stretch/>
        </p:blipFill>
        <p:spPr>
          <a:xfrm>
            <a:off x="6300192" y="2931790"/>
            <a:ext cx="264629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Adaptační plán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A4819E1-F5BF-406A-B691-E93FE813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613"/>
            <a:ext cx="3986780" cy="49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Adaptace – orientace zaměstnanců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0F3ACD-D642-47E3-93CC-2A02F721B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6729" r="2320" b="4086"/>
          <a:stretch/>
        </p:blipFill>
        <p:spPr>
          <a:xfrm>
            <a:off x="827584" y="735352"/>
            <a:ext cx="6237312" cy="39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Adaptační program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8F4617-F402-4F79-8066-78CEB47B3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2750" b="13601"/>
          <a:stretch/>
        </p:blipFill>
        <p:spPr>
          <a:xfrm>
            <a:off x="467544" y="771550"/>
            <a:ext cx="706952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Diskuse 1 </a:t>
            </a:r>
            <a:r>
              <a:rPr lang="cs-CZ" sz="1600" i="1" dirty="0"/>
              <a:t>(Adaptační plán pro nového obchodníka)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CCB7418-FC56-4A5D-99E3-99694E576E86}"/>
              </a:ext>
            </a:extLst>
          </p:cNvPr>
          <p:cNvSpPr/>
          <p:nvPr/>
        </p:nvSpPr>
        <p:spPr>
          <a:xfrm>
            <a:off x="467544" y="197158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http://www.gnostika.cz/wp-content/uploads/Clanek-Adaptacni-plan-pro-noveho-obchodnika.pdf</a:t>
            </a:r>
          </a:p>
        </p:txBody>
      </p:sp>
    </p:spTree>
    <p:extLst>
      <p:ext uri="{BB962C8B-B14F-4D97-AF65-F5344CB8AC3E}">
        <p14:creationId xmlns:p14="http://schemas.microsoft.com/office/powerpoint/2010/main" val="16420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Diskuse 1 </a:t>
            </a:r>
            <a:r>
              <a:rPr lang="cs-CZ" sz="1600" i="1" dirty="0"/>
              <a:t>(Adaptační plán pro nového obchodníka) </a:t>
            </a:r>
            <a:r>
              <a:rPr lang="cs-CZ" sz="1600" i="1" dirty="0">
                <a:solidFill>
                  <a:srgbClr val="7030A0"/>
                </a:solidFill>
              </a:rPr>
              <a:t>viz samostatný soubor v IS SU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D643DE-BE5F-4147-B09C-A2F6684A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19" y="704894"/>
            <a:ext cx="3130761" cy="4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2649" y="987574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800" dirty="0"/>
              <a:t>Dotazy pište na email:</a:t>
            </a: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3800" dirty="0">
                <a:solidFill>
                  <a:srgbClr val="7030A0"/>
                </a:solidFill>
              </a:rPr>
              <a:t>meixnerova@opf.slu.cz</a:t>
            </a:r>
            <a:br>
              <a:rPr lang="cs-CZ" sz="3800" dirty="0">
                <a:solidFill>
                  <a:srgbClr val="7030A0"/>
                </a:solidFill>
              </a:rPr>
            </a:br>
            <a:br>
              <a:rPr lang="cs-CZ" sz="3800" dirty="0"/>
            </a:br>
            <a:r>
              <a:rPr lang="cs-CZ" sz="3800" dirty="0"/>
              <a:t>Děkuji za pozornost</a:t>
            </a:r>
            <a:br>
              <a:rPr lang="cs-CZ" sz="1400" b="1" dirty="0"/>
            </a:br>
            <a:br>
              <a:rPr lang="cs-CZ" sz="1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cs-CZ" sz="20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8357589" cy="2952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en-US" sz="1400" b="1" dirty="0">
                <a:solidFill>
                  <a:srgbClr val="00B0F0"/>
                </a:solidFill>
              </a:rPr>
              <a:t>Úkol 1: </a:t>
            </a:r>
            <a:r>
              <a:rPr lang="cs-CZ" altLang="en-US" sz="1400" dirty="0">
                <a:solidFill>
                  <a:srgbClr val="00B0F0"/>
                </a:solidFill>
              </a:rPr>
              <a:t>Přijímání, rozmísťování, </a:t>
            </a:r>
            <a:r>
              <a:rPr lang="cs-CZ" altLang="en-US" sz="1400" b="1" dirty="0">
                <a:solidFill>
                  <a:srgbClr val="00B0F0"/>
                </a:solidFill>
              </a:rPr>
              <a:t>adaptace </a:t>
            </a:r>
            <a:r>
              <a:rPr lang="cs-CZ" altLang="en-US" sz="1400" dirty="0">
                <a:solidFill>
                  <a:srgbClr val="00B0F0"/>
                </a:solidFill>
              </a:rPr>
              <a:t>a uvolňování </a:t>
            </a:r>
            <a:r>
              <a:rPr lang="cs-CZ" altLang="en-US" sz="1400" b="1" dirty="0">
                <a:solidFill>
                  <a:srgbClr val="00B0F0"/>
                </a:solidFill>
              </a:rPr>
              <a:t>pracovníků</a:t>
            </a:r>
            <a:br>
              <a:rPr lang="cs-CZ" altLang="en-US" sz="1400" dirty="0"/>
            </a:br>
            <a:br>
              <a:rPr lang="cs-CZ" altLang="en-US" sz="1400" dirty="0"/>
            </a:br>
            <a:r>
              <a:rPr lang="cs-CZ" sz="1400" dirty="0"/>
              <a:t> ●</a:t>
            </a:r>
            <a:r>
              <a:rPr lang="cs-CZ" altLang="en-US" sz="1400" dirty="0"/>
              <a:t>  	Na základě dílčího úkolu semináře č. 3 vypracujte adaptační plán pracovníka.</a:t>
            </a:r>
          </a:p>
          <a:p>
            <a:pPr marL="0" indent="0">
              <a:buNone/>
            </a:pPr>
            <a:endParaRPr lang="cs-CZ" altLang="en-US" sz="1400" dirty="0"/>
          </a:p>
          <a:p>
            <a:pPr marL="0" indent="0">
              <a:buNone/>
            </a:pPr>
            <a:r>
              <a:rPr lang="cs-CZ" sz="1400" dirty="0"/>
              <a:t> ●</a:t>
            </a:r>
            <a:r>
              <a:rPr lang="cs-CZ" altLang="en-US" sz="1400" dirty="0"/>
              <a:t>  	Popište proces/činnosti adaptace </a:t>
            </a:r>
          </a:p>
          <a:p>
            <a:pPr>
              <a:buFont typeface="+mj-lt"/>
              <a:buAutoNum type="alphaLcParenR"/>
            </a:pPr>
            <a:r>
              <a:rPr lang="cs-CZ" altLang="en-US" sz="1400" dirty="0"/>
              <a:t>min. v 8 bodech uveďte související činnosti adaptace,</a:t>
            </a:r>
          </a:p>
          <a:p>
            <a:pPr>
              <a:buFont typeface="+mj-lt"/>
              <a:buAutoNum type="alphaLcParenR"/>
            </a:pPr>
            <a:r>
              <a:rPr lang="cs-CZ" altLang="en-US" sz="1400" dirty="0"/>
              <a:t>přiřaďte vhodné časové období,</a:t>
            </a:r>
          </a:p>
          <a:p>
            <a:pPr>
              <a:buFont typeface="+mj-lt"/>
              <a:buAutoNum type="alphaLcParenR"/>
            </a:pPr>
            <a:r>
              <a:rPr lang="cs-CZ" altLang="en-US" sz="1400" dirty="0"/>
              <a:t>zvolte odpovědnou osobu.</a:t>
            </a:r>
          </a:p>
          <a:p>
            <a:pPr>
              <a:buAutoNum type="alphaUcParenR"/>
            </a:pPr>
            <a:endParaRPr lang="cs-CZ" altLang="en-US" sz="1400" dirty="0"/>
          </a:p>
          <a:p>
            <a:pPr marL="0" indent="0">
              <a:buNone/>
            </a:pPr>
            <a:r>
              <a:rPr lang="cs-CZ" altLang="en-US" sz="1400" dirty="0"/>
              <a:t> </a:t>
            </a:r>
            <a:r>
              <a:rPr lang="cs-CZ" sz="1400" dirty="0"/>
              <a:t>●</a:t>
            </a:r>
            <a:r>
              <a:rPr lang="cs-CZ" altLang="en-US" sz="1400" dirty="0"/>
              <a:t>  	Zpracování úkolu: individuální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br>
              <a:rPr lang="cs-CZ" sz="1400" dirty="0"/>
            </a:br>
            <a:br>
              <a:rPr lang="cs-CZ" sz="1400" dirty="0"/>
            </a:br>
            <a:r>
              <a:rPr lang="cs-CZ" sz="1200" i="1" dirty="0">
                <a:solidFill>
                  <a:srgbClr val="7030A0"/>
                </a:solidFill>
              </a:rPr>
              <a:t>Termín odevzdání úkolu: </a:t>
            </a:r>
            <a:r>
              <a:rPr lang="cs-CZ" sz="1200" b="1" i="1" dirty="0">
                <a:solidFill>
                  <a:srgbClr val="7030A0"/>
                </a:solidFill>
              </a:rPr>
              <a:t>IS SU Odevzdávárna nejpozději do neděle 12. 4. 2020 do 23:59 hod</a:t>
            </a:r>
            <a:r>
              <a:rPr lang="cs-CZ" sz="12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hodnocení.</a:t>
            </a:r>
            <a:endParaRPr lang="cs-CZ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1600" dirty="0"/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na procvičení</a:t>
            </a:r>
          </a:p>
        </p:txBody>
      </p:sp>
    </p:spTree>
    <p:extLst>
      <p:ext uri="{BB962C8B-B14F-4D97-AF65-F5344CB8AC3E}">
        <p14:creationId xmlns:p14="http://schemas.microsoft.com/office/powerpoint/2010/main" val="951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Adaptace: model náboru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2920FD-0628-4163-AD84-FD6D3567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6855" r="1173"/>
          <a:stretch/>
        </p:blipFill>
        <p:spPr>
          <a:xfrm>
            <a:off x="1187624" y="915566"/>
            <a:ext cx="5764806" cy="36004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6AFF071-33E3-4457-A726-1F46BFD59206}"/>
              </a:ext>
            </a:extLst>
          </p:cNvPr>
          <p:cNvSpPr/>
          <p:nvPr/>
        </p:nvSpPr>
        <p:spPr>
          <a:xfrm>
            <a:off x="1187624" y="987574"/>
            <a:ext cx="18722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347614"/>
            <a:ext cx="8357589" cy="2952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400" dirty="0"/>
              <a:t>Cílem adaptace je</a:t>
            </a:r>
            <a:r>
              <a:rPr lang="cs-CZ" sz="1400" dirty="0"/>
              <a:t>,</a:t>
            </a:r>
            <a:r>
              <a:rPr lang="en-US" sz="1400" dirty="0"/>
              <a:t> aby nový nebo přeřazený zaměstnanec pochopil a akceptoval svou novou roli a samostatně vykonával pracovní úkoly na daném pracovním místě co nejdříve po svém nástupu do </a:t>
            </a:r>
            <a:r>
              <a:rPr lang="cs-CZ" sz="1400" dirty="0"/>
              <a:t>zaměstnání – zodpovědně, </a:t>
            </a:r>
            <a:r>
              <a:rPr lang="en-US" sz="1400" dirty="0"/>
              <a:t>účinně</a:t>
            </a:r>
            <a:r>
              <a:rPr lang="cs-CZ" sz="1400" dirty="0"/>
              <a:t>, dle požadavků a potřeb zaměstnavatele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br>
              <a:rPr lang="cs-CZ" sz="1400" dirty="0"/>
            </a:br>
            <a:br>
              <a:rPr lang="cs-CZ" sz="1400" dirty="0"/>
            </a:b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Cíle adaptace</a:t>
            </a:r>
          </a:p>
        </p:txBody>
      </p:sp>
    </p:spTree>
    <p:extLst>
      <p:ext uri="{BB962C8B-B14F-4D97-AF65-F5344CB8AC3E}">
        <p14:creationId xmlns:p14="http://schemas.microsoft.com/office/powerpoint/2010/main" val="39577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Adaptace pracovníků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3CE07D-88A8-4237-9481-F264BFAA9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13384" r="1849" b="5964"/>
          <a:stretch/>
        </p:blipFill>
        <p:spPr>
          <a:xfrm>
            <a:off x="755576" y="771550"/>
            <a:ext cx="5832648" cy="38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Subjekty adaptace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4DE15D-40BA-4D47-992B-3A97BAF60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/>
          <a:stretch/>
        </p:blipFill>
        <p:spPr>
          <a:xfrm>
            <a:off x="899592" y="915566"/>
            <a:ext cx="5783520" cy="36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Adaptace pracovníků po přijetí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540C45-4F51-4220-893B-745B9D38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/>
          <a:stretch/>
        </p:blipFill>
        <p:spPr>
          <a:xfrm>
            <a:off x="611560" y="771550"/>
            <a:ext cx="5783520" cy="38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Adaptace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265856-4517-4466-A5CC-92FAA577A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03189"/>
            <a:ext cx="5438577" cy="43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7D7F7B2-C207-4F0C-8B32-8317B14C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1" t="23119" r="8555" b="12293"/>
          <a:stretch/>
        </p:blipFill>
        <p:spPr>
          <a:xfrm>
            <a:off x="251670" y="585132"/>
            <a:ext cx="8464777" cy="3712129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4FE98D2-5081-4B28-8491-D20E408DF780}"/>
              </a:ext>
            </a:extLst>
          </p:cNvPr>
          <p:cNvSpPr txBox="1">
            <a:spLocks/>
          </p:cNvSpPr>
          <p:nvPr/>
        </p:nvSpPr>
        <p:spPr>
          <a:xfrm>
            <a:off x="395536" y="123478"/>
            <a:ext cx="6984776" cy="360040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dirty="0"/>
              <a:t>Adaptační plán: </a:t>
            </a:r>
            <a:r>
              <a:rPr lang="cs-CZ" sz="2200" i="1" dirty="0"/>
              <a:t>pracovní místo 3. seminář, město Krnov</a:t>
            </a:r>
          </a:p>
        </p:txBody>
      </p:sp>
    </p:spTree>
    <p:extLst>
      <p:ext uri="{BB962C8B-B14F-4D97-AF65-F5344CB8AC3E}">
        <p14:creationId xmlns:p14="http://schemas.microsoft.com/office/powerpoint/2010/main" val="124505260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10337</TotalTime>
  <Words>292</Words>
  <Application>Microsoft Office PowerPoint</Application>
  <PresentationFormat>Předvádění na obrazovce (16:9)</PresentationFormat>
  <Paragraphs>53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Přijímání, orientace, rozmísťování a uvolňování pracovníků</vt:lpstr>
      <vt:lpstr>Úkol na procvičení</vt:lpstr>
      <vt:lpstr>Adaptace: model náboru</vt:lpstr>
      <vt:lpstr>Cíle adaptace</vt:lpstr>
      <vt:lpstr>Adaptace pracovníků</vt:lpstr>
      <vt:lpstr>Subjekty adaptace</vt:lpstr>
      <vt:lpstr>Adaptace pracovníků po přijetí</vt:lpstr>
      <vt:lpstr>Adaptace</vt:lpstr>
      <vt:lpstr>Prezentace aplikace PowerPoint</vt:lpstr>
      <vt:lpstr>Adaptační plán: pracovní místo 3. seminář, město Krnov</vt:lpstr>
      <vt:lpstr>Adaptační plán</vt:lpstr>
      <vt:lpstr>Adaptace – orientace zaměstnanců</vt:lpstr>
      <vt:lpstr>Adaptační program</vt:lpstr>
      <vt:lpstr>Diskuse 1 (Adaptační plán pro nového obchodníka)</vt:lpstr>
      <vt:lpstr>Diskuse 1 (Adaptační plán pro nového obchodníka) viz samostatný soubor v IS SU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Lucie Meixnerová</cp:lastModifiedBy>
  <cp:revision>186</cp:revision>
  <cp:lastPrinted>2019-02-28T08:11:22Z</cp:lastPrinted>
  <dcterms:created xsi:type="dcterms:W3CDTF">2016-07-06T15:42:34Z</dcterms:created>
  <dcterms:modified xsi:type="dcterms:W3CDTF">2020-04-06T08:32:46Z</dcterms:modified>
</cp:coreProperties>
</file>