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4" r:id="rId4"/>
    <p:sldId id="259" r:id="rId5"/>
    <p:sldId id="258" r:id="rId6"/>
    <p:sldId id="261" r:id="rId7"/>
    <p:sldId id="263" r:id="rId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3" d="100"/>
          <a:sy n="143" d="100"/>
        </p:scale>
        <p:origin x="684" y="1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r">
              <a:defRPr/>
            </a:pPr>
            <a:r>
              <a:rPr lang="cs-CZ"/>
              <a:t>Text </a:t>
            </a:r>
            <a:endParaRPr lang="en-US"/>
          </a:p>
        </c:rich>
      </c:tx>
      <c:layout>
        <c:manualLayout>
          <c:xMode val="edge"/>
          <c:yMode val="edge"/>
          <c:x val="0.81286983493199938"/>
          <c:y val="0.22221648538253247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3073970810959659"/>
          <c:y val="0.10141814677130664"/>
          <c:w val="0.53105389569660533"/>
          <c:h val="0.79658084354490799"/>
        </c:manualLayout>
      </c:layout>
      <c:pieChart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Prodej</c:v>
                </c:pt>
              </c:strCache>
            </c:strRef>
          </c:tx>
          <c:dPt>
            <c:idx val="0"/>
            <c:bubble3D val="0"/>
            <c:spPr>
              <a:solidFill>
                <a:schemeClr val="tx1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1-59BF-46B1-A0E1-F6D8316C01D1}"/>
              </c:ext>
            </c:extLst>
          </c:dPt>
          <c:dPt>
            <c:idx val="1"/>
            <c:bubble3D val="0"/>
            <c:spPr>
              <a:solidFill>
                <a:schemeClr val="tx1">
                  <a:lumMod val="7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59BF-46B1-A0E1-F6D8316C01D1}"/>
              </c:ext>
            </c:extLst>
          </c:dPt>
          <c:dPt>
            <c:idx val="2"/>
            <c:bubble3D val="0"/>
            <c:spPr>
              <a:solidFill>
                <a:schemeClr val="tx1">
                  <a:lumMod val="60000"/>
                  <a:lumOff val="4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5-59BF-46B1-A0E1-F6D8316C01D1}"/>
              </c:ext>
            </c:extLst>
          </c:dPt>
          <c:dPt>
            <c:idx val="3"/>
            <c:bubble3D val="0"/>
            <c:spPr>
              <a:solidFill>
                <a:schemeClr val="tx1">
                  <a:lumMod val="40000"/>
                  <a:lumOff val="6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59BF-46B1-A0E1-F6D8316C01D1}"/>
              </c:ext>
            </c:extLst>
          </c:dPt>
          <c:cat>
            <c:strRef>
              <c:f>List1!$A$2:$A$5</c:f>
              <c:strCache>
                <c:ptCount val="4"/>
                <c:pt idx="0">
                  <c:v>1. čtvrt.</c:v>
                </c:pt>
                <c:pt idx="1">
                  <c:v>2. čtvrt.</c:v>
                </c:pt>
                <c:pt idx="2">
                  <c:v>3. čtvrt.</c:v>
                </c:pt>
                <c:pt idx="3">
                  <c:v>4. čtvrt.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59BF-46B1-A0E1-F6D8316C0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9888418468034317"/>
          <c:y val="0.3646929069714076"/>
          <c:w val="0.20111581531965672"/>
          <c:h val="0.3576976914957088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 baseline="0">
          <a:latin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ck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Řada 1</c:v>
                </c:pt>
              </c:strCache>
            </c:strRef>
          </c:tx>
          <c:spPr>
            <a:ln>
              <a:solidFill>
                <a:schemeClr val="tx1">
                  <a:lumMod val="40000"/>
                  <a:lumOff val="6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609-4242-B08B-F9EBA9AE987A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Řada 2</c:v>
                </c:pt>
              </c:strCache>
            </c:strRef>
          </c:tx>
          <c:spPr>
            <a:ln>
              <a:solidFill>
                <a:schemeClr val="tx1">
                  <a:lumMod val="60000"/>
                  <a:lumOff val="40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609-4242-B08B-F9EBA9AE987A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Řada 3</c:v>
                </c:pt>
              </c:strCache>
            </c:strRef>
          </c:tx>
          <c:spPr>
            <a:ln>
              <a:solidFill>
                <a:schemeClr val="tx1">
                  <a:lumMod val="75000"/>
                </a:schemeClr>
              </a:solidFill>
            </a:ln>
          </c:spPr>
          <c:marker>
            <c:symbol val="none"/>
          </c:marker>
          <c:cat>
            <c:strRef>
              <c:f>List1!$A$2:$A$5</c:f>
              <c:strCache>
                <c:ptCount val="4"/>
                <c:pt idx="0">
                  <c:v>Kategorie 1</c:v>
                </c:pt>
                <c:pt idx="1">
                  <c:v>Kategorie 2</c:v>
                </c:pt>
                <c:pt idx="2">
                  <c:v>Kategorie 3</c:v>
                </c:pt>
                <c:pt idx="3">
                  <c:v>Kategorie 4</c:v>
                </c:pt>
              </c:strCache>
            </c:strRef>
          </c:cat>
          <c:val>
            <c:numRef>
              <c:f>List1!$D$2:$D$5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609-4242-B08B-F9EBA9AE987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47104"/>
        <c:axId val="15648640"/>
      </c:lineChart>
      <c:catAx>
        <c:axId val="15647104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en-US"/>
          </a:p>
        </c:txPr>
        <c:crossAx val="15648640"/>
        <c:crosses val="autoZero"/>
        <c:auto val="1"/>
        <c:lblAlgn val="ctr"/>
        <c:lblOffset val="100"/>
        <c:noMultiLvlLbl val="0"/>
      </c:catAx>
      <c:valAx>
        <c:axId val="156486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5647104"/>
        <c:crosses val="autoZero"/>
        <c:crossBetween val="between"/>
      </c:valAx>
    </c:plotArea>
    <c:legend>
      <c:legendPos val="r"/>
      <c:overlay val="0"/>
    </c:legend>
    <c:plotVisOnly val="1"/>
    <c:dispBlanksAs val="zero"/>
    <c:showDLblsOverMax val="0"/>
  </c:chart>
  <c:txPr>
    <a:bodyPr/>
    <a:lstStyle/>
    <a:p>
      <a:pPr>
        <a:defRPr sz="1400" baseline="0">
          <a:latin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30.03.2020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Volitelný podtitul</a:t>
            </a:r>
          </a:p>
          <a:p>
            <a:pPr marL="0" indent="0" algn="r">
              <a:buNone/>
            </a:pPr>
            <a:r>
              <a:rPr lang="cs-CZ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Jaroslav Navrátil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Konference nebo místo konání</a:t>
            </a:r>
          </a:p>
          <a:p>
            <a:pPr algn="r"/>
            <a:r>
              <a:rPr lang="cs-CZ" altLang="cs-CZ" sz="9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31. 2. 2009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2715766"/>
            <a:ext cx="8280920" cy="1440160"/>
          </a:xfrm>
          <a:prstGeom prst="rect">
            <a:avLst/>
          </a:prstGeom>
        </p:spPr>
        <p:txBody>
          <a:bodyPr>
            <a:noAutofit/>
          </a:bodyPr>
          <a:lstStyle/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endParaRPr 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1275606"/>
            <a:ext cx="5760640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2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dirty="0"/>
              <a:t>Název snímku</a:t>
            </a:r>
          </a:p>
        </p:txBody>
      </p:sp>
      <p:sp>
        <p:nvSpPr>
          <p:cNvPr id="12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267494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cs-CZ" sz="12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Ut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Excepteur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obcaecat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Cupiditat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non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proident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culpa qui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officia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deserunt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mollit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anim id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est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4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laborum</a:t>
            </a:r>
            <a:r>
              <a:rPr lang="cs-CZ" sz="1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88132" y="411510"/>
            <a:ext cx="3183160" cy="165618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Nadpis</a:t>
            </a:r>
          </a:p>
          <a:p>
            <a:pPr algn="l"/>
            <a:r>
              <a:rPr lang="cs-CZ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kapitoly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929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5220072" y="1178008"/>
            <a:ext cx="2448272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obrázku</a:t>
            </a:r>
          </a:p>
          <a:p>
            <a:pPr marL="0" indent="0">
              <a:buNone/>
            </a:pP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aute iure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8" name="Zástupný symbol pro obsah 2"/>
          <p:cNvSpPr txBox="1">
            <a:spLocks/>
          </p:cNvSpPr>
          <p:nvPr/>
        </p:nvSpPr>
        <p:spPr>
          <a:xfrm>
            <a:off x="826478" y="3962875"/>
            <a:ext cx="2088232" cy="4810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Popis obrázku 1</a:t>
            </a:r>
          </a:p>
          <a:p>
            <a:pPr marL="0" indent="0">
              <a:buNone/>
            </a:pPr>
            <a:endParaRPr lang="cs-CZ" sz="1400" dirty="0">
              <a:solidFill>
                <a:srgbClr val="002060"/>
              </a:solidFill>
              <a:latin typeface="Enriqueta" panose="02000000000000000000" pitchFamily="2" charset="0"/>
            </a:endParaRPr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178008"/>
            <a:ext cx="4176464" cy="2784867"/>
          </a:xfrm>
          <a:prstGeom prst="rect">
            <a:avLst/>
          </a:prstGeom>
        </p:spPr>
      </p:pic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listu</a:t>
            </a:r>
          </a:p>
        </p:txBody>
      </p:sp>
    </p:spTree>
    <p:extLst>
      <p:ext uri="{BB962C8B-B14F-4D97-AF65-F5344CB8AC3E}">
        <p14:creationId xmlns:p14="http://schemas.microsoft.com/office/powerpoint/2010/main" val="2320992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000" b="1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3" name="Graf 2"/>
          <p:cNvGraphicFramePr/>
          <p:nvPr>
            <p:extLst>
              <p:ext uri="{D42A27DB-BD31-4B8C-83A1-F6EECF244321}">
                <p14:modId xmlns:p14="http://schemas.microsoft.com/office/powerpoint/2010/main" val="480965777"/>
              </p:ext>
            </p:extLst>
          </p:nvPr>
        </p:nvGraphicFramePr>
        <p:xfrm>
          <a:off x="2411760" y="930182"/>
          <a:ext cx="5229360" cy="3486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grafu</a:t>
            </a:r>
          </a:p>
        </p:txBody>
      </p:sp>
      <p:sp>
        <p:nvSpPr>
          <p:cNvPr id="16" name="Zástupný symbol pro obsah 2"/>
          <p:cNvSpPr txBox="1">
            <a:spLocks/>
          </p:cNvSpPr>
          <p:nvPr/>
        </p:nvSpPr>
        <p:spPr>
          <a:xfrm>
            <a:off x="2699792" y="473199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5964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 txBox="1">
            <a:spLocks/>
          </p:cNvSpPr>
          <p:nvPr/>
        </p:nvSpPr>
        <p:spPr>
          <a:xfrm>
            <a:off x="251520" y="4410432"/>
            <a:ext cx="2520280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13" name="Zástupný symbol pro obsah 2"/>
          <p:cNvSpPr txBox="1">
            <a:spLocks/>
          </p:cNvSpPr>
          <p:nvPr/>
        </p:nvSpPr>
        <p:spPr>
          <a:xfrm>
            <a:off x="251520" y="987574"/>
            <a:ext cx="2016224" cy="3024336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consectetur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adipisici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elit, sed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eiusmod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incidunt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magna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Ut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enim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 minim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veniam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nostrud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exercitation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ullamco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laboris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nisi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aliquid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ex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commodi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consequat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cs-CZ" sz="10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0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Quis</a:t>
            </a:r>
            <a:r>
              <a:rPr lang="cs-CZ" sz="10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aute iure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reprehenderit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voluptate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velit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esse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cillum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fugiat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nulla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pariatur</a:t>
            </a:r>
            <a:r>
              <a:rPr lang="cs-CZ" sz="1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graphicFrame>
        <p:nvGraphicFramePr>
          <p:cNvPr id="2" name="Graf 1"/>
          <p:cNvGraphicFramePr/>
          <p:nvPr>
            <p:extLst>
              <p:ext uri="{D42A27DB-BD31-4B8C-83A1-F6EECF244321}">
                <p14:modId xmlns:p14="http://schemas.microsoft.com/office/powerpoint/2010/main" val="2949632096"/>
              </p:ext>
            </p:extLst>
          </p:nvPr>
        </p:nvGraphicFramePr>
        <p:xfrm>
          <a:off x="2771800" y="1059582"/>
          <a:ext cx="4916165" cy="30353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Název grafu</a:t>
            </a:r>
          </a:p>
        </p:txBody>
      </p:sp>
    </p:spTree>
    <p:extLst>
      <p:ext uri="{BB962C8B-B14F-4D97-AF65-F5344CB8AC3E}">
        <p14:creationId xmlns:p14="http://schemas.microsoft.com/office/powerpoint/2010/main" val="35529340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345215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2271</TotalTime>
  <Words>439</Words>
  <Application>Microsoft Office PowerPoint</Application>
  <PresentationFormat>Předvádění na obrazovce (16:9)</PresentationFormat>
  <Paragraphs>43</Paragraphs>
  <Slides>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Enriqueta</vt:lpstr>
      <vt:lpstr>Times New Roman</vt:lpstr>
      <vt:lpstr>SLU</vt:lpstr>
      <vt:lpstr>Název prezentace</vt:lpstr>
      <vt:lpstr>Název snímku</vt:lpstr>
      <vt:lpstr>Prezentace aplikace PowerPoint</vt:lpstr>
      <vt:lpstr>Název listu</vt:lpstr>
      <vt:lpstr>Název grafu</vt:lpstr>
      <vt:lpstr>Název grafu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Lucie Meixnerová</cp:lastModifiedBy>
  <cp:revision>42</cp:revision>
  <dcterms:created xsi:type="dcterms:W3CDTF">2016-07-06T15:42:34Z</dcterms:created>
  <dcterms:modified xsi:type="dcterms:W3CDTF">2020-03-30T16:17:58Z</dcterms:modified>
</cp:coreProperties>
</file>