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59"/>
  </p:notesMasterIdLst>
  <p:sldIdLst>
    <p:sldId id="256" r:id="rId2"/>
    <p:sldId id="281" r:id="rId3"/>
    <p:sldId id="269" r:id="rId4"/>
    <p:sldId id="268" r:id="rId5"/>
    <p:sldId id="290" r:id="rId6"/>
    <p:sldId id="287" r:id="rId7"/>
    <p:sldId id="288" r:id="rId8"/>
    <p:sldId id="289" r:id="rId9"/>
    <p:sldId id="270" r:id="rId10"/>
    <p:sldId id="282" r:id="rId11"/>
    <p:sldId id="284" r:id="rId12"/>
    <p:sldId id="285" r:id="rId13"/>
    <p:sldId id="286" r:id="rId14"/>
    <p:sldId id="273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308" r:id="rId33"/>
    <p:sldId id="309" r:id="rId34"/>
    <p:sldId id="310" r:id="rId35"/>
    <p:sldId id="311" r:id="rId36"/>
    <p:sldId id="312" r:id="rId37"/>
    <p:sldId id="313" r:id="rId38"/>
    <p:sldId id="314" r:id="rId39"/>
    <p:sldId id="315" r:id="rId40"/>
    <p:sldId id="316" r:id="rId41"/>
    <p:sldId id="317" r:id="rId42"/>
    <p:sldId id="318" r:id="rId43"/>
    <p:sldId id="319" r:id="rId44"/>
    <p:sldId id="320" r:id="rId45"/>
    <p:sldId id="321" r:id="rId46"/>
    <p:sldId id="322" r:id="rId47"/>
    <p:sldId id="323" r:id="rId48"/>
    <p:sldId id="324" r:id="rId49"/>
    <p:sldId id="325" r:id="rId50"/>
    <p:sldId id="326" r:id="rId51"/>
    <p:sldId id="327" r:id="rId52"/>
    <p:sldId id="328" r:id="rId53"/>
    <p:sldId id="329" r:id="rId54"/>
    <p:sldId id="330" r:id="rId55"/>
    <p:sldId id="331" r:id="rId56"/>
    <p:sldId id="332" r:id="rId57"/>
    <p:sldId id="262" r:id="rId5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9" autoAdjust="0"/>
    <p:restoredTop sz="94660"/>
  </p:normalViewPr>
  <p:slideViewPr>
    <p:cSldViewPr>
      <p:cViewPr varScale="1">
        <p:scale>
          <a:sx n="109" d="100"/>
          <a:sy n="109" d="100"/>
        </p:scale>
        <p:origin x="173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CBB27-459F-4B79-A1CC-50037B1FD5DE}" type="datetimeFigureOut">
              <a:rPr lang="cs-CZ" smtClean="0"/>
              <a:pPr/>
              <a:t>03.04.2018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574A0-0819-4367-B641-7998CA171EF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3307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BB957-DA2B-4B10-95C6-3254319D5E0D}" type="datetimeFigureOut">
              <a:rPr lang="cs-CZ" smtClean="0"/>
              <a:pPr/>
              <a:t>03.04.2018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7A51-E721-47EC-9140-B566E52E221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BB957-DA2B-4B10-95C6-3254319D5E0D}" type="datetimeFigureOut">
              <a:rPr lang="cs-CZ" smtClean="0"/>
              <a:pPr/>
              <a:t>03.04.2018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7A51-E721-47EC-9140-B566E52E221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BB957-DA2B-4B10-95C6-3254319D5E0D}" type="datetimeFigureOut">
              <a:rPr lang="cs-CZ" smtClean="0"/>
              <a:pPr/>
              <a:t>03.04.2018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7A51-E721-47EC-9140-B566E52E221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BB957-DA2B-4B10-95C6-3254319D5E0D}" type="datetimeFigureOut">
              <a:rPr lang="cs-CZ" smtClean="0"/>
              <a:pPr/>
              <a:t>03.04.2018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7A51-E721-47EC-9140-B566E52E221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BB957-DA2B-4B10-95C6-3254319D5E0D}" type="datetimeFigureOut">
              <a:rPr lang="cs-CZ" smtClean="0"/>
              <a:pPr/>
              <a:t>03.04.2018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7A51-E721-47EC-9140-B566E52E221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BB957-DA2B-4B10-95C6-3254319D5E0D}" type="datetimeFigureOut">
              <a:rPr lang="cs-CZ" smtClean="0"/>
              <a:pPr/>
              <a:t>03.04.2018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7A51-E721-47EC-9140-B566E52E221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BB957-DA2B-4B10-95C6-3254319D5E0D}" type="datetimeFigureOut">
              <a:rPr lang="cs-CZ" smtClean="0"/>
              <a:pPr/>
              <a:t>03.04.2018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7A51-E721-47EC-9140-B566E52E221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BB957-DA2B-4B10-95C6-3254319D5E0D}" type="datetimeFigureOut">
              <a:rPr lang="cs-CZ" smtClean="0"/>
              <a:pPr/>
              <a:t>03.04.2018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7A51-E721-47EC-9140-B566E52E221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BB957-DA2B-4B10-95C6-3254319D5E0D}" type="datetimeFigureOut">
              <a:rPr lang="cs-CZ" smtClean="0"/>
              <a:pPr/>
              <a:t>03.04.2018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7A51-E721-47EC-9140-B566E52E221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BB957-DA2B-4B10-95C6-3254319D5E0D}" type="datetimeFigureOut">
              <a:rPr lang="cs-CZ" smtClean="0"/>
              <a:pPr/>
              <a:t>03.04.2018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7A51-E721-47EC-9140-B566E52E221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BB957-DA2B-4B10-95C6-3254319D5E0D}" type="datetimeFigureOut">
              <a:rPr lang="cs-CZ" smtClean="0"/>
              <a:pPr/>
              <a:t>03.04.2018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7567A51-E721-47EC-9140-B566E52E221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C8BB957-DA2B-4B10-95C6-3254319D5E0D}" type="datetimeFigureOut">
              <a:rPr lang="cs-CZ" smtClean="0"/>
              <a:pPr/>
              <a:t>03.04.2018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7567A51-E721-47EC-9140-B566E52E2218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skatelevize.cz/porady/10567271931-vse-o-vareni/6711-recepty/2446-pasticky-z-listoveho-testa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87624" y="2348880"/>
            <a:ext cx="7344816" cy="4104456"/>
          </a:xfrm>
        </p:spPr>
        <p:txBody>
          <a:bodyPr>
            <a:noAutofit/>
          </a:bodyPr>
          <a:lstStyle/>
          <a:p>
            <a:endParaRPr lang="cs-CZ" sz="4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4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okrmy </a:t>
            </a:r>
            <a:r>
              <a:rPr lang="cs-CZ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studené kuchyně</a:t>
            </a:r>
          </a:p>
          <a:p>
            <a:pPr algn="ctr"/>
            <a:endParaRPr lang="cs-CZ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cs-CZ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cs-CZ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Podle Ing. K. </a:t>
            </a:r>
            <a:r>
              <a:rPr lang="cs-CZ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Štindlové</a:t>
            </a:r>
            <a:endParaRPr lang="cs-CZ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4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648" y="908720"/>
            <a:ext cx="7565792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03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2</a:t>
            </a:r>
            <a:r>
              <a:rPr lang="cs-CZ" sz="4000" dirty="0" smtClean="0"/>
              <a:t>. Ochucená másla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000" dirty="0"/>
              <a:t>n</a:t>
            </a:r>
            <a:r>
              <a:rPr lang="cs-CZ" sz="2000" dirty="0" smtClean="0"/>
              <a:t>apř. na potírání chleba, hotové máslo balíme do alobalu, dochucení, …</a:t>
            </a:r>
          </a:p>
          <a:p>
            <a:pPr algn="just"/>
            <a:r>
              <a:rPr lang="cs-CZ" sz="2000" dirty="0"/>
              <a:t>s</a:t>
            </a:r>
            <a:r>
              <a:rPr lang="cs-CZ" sz="2000" dirty="0" smtClean="0"/>
              <a:t>tudená i teplá kuchyně</a:t>
            </a:r>
          </a:p>
          <a:p>
            <a:pPr algn="just"/>
            <a:r>
              <a:rPr lang="cs-CZ" sz="2000" dirty="0"/>
              <a:t>s</a:t>
            </a:r>
            <a:r>
              <a:rPr lang="cs-CZ" sz="2000" dirty="0" smtClean="0"/>
              <a:t>uroviny – česnek, hořčice, křen, sardelky, sardelová pasta, sladká paprika, šunka, losos, humr, zelené natě, bylinky, …</a:t>
            </a:r>
          </a:p>
          <a:p>
            <a:pPr algn="just"/>
            <a:r>
              <a:rPr lang="cs-CZ" sz="2000" dirty="0" smtClean="0"/>
              <a:t>8/10 másla + 2/10 přísady</a:t>
            </a:r>
          </a:p>
          <a:p>
            <a:pPr algn="just"/>
            <a:r>
              <a:rPr lang="cs-CZ" sz="2000" dirty="0"/>
              <a:t>m</a:t>
            </a:r>
            <a:r>
              <a:rPr lang="cs-CZ" sz="2000" dirty="0" smtClean="0"/>
              <a:t>áslo našleháme + přidáváme suroviny …</a:t>
            </a:r>
          </a:p>
          <a:p>
            <a:pPr algn="just"/>
            <a:endParaRPr lang="cs-CZ" sz="2000" dirty="0"/>
          </a:p>
          <a:p>
            <a:pPr algn="just"/>
            <a:r>
              <a:rPr lang="cs-CZ" sz="2000" dirty="0"/>
              <a:t>b</a:t>
            </a:r>
            <a:r>
              <a:rPr lang="cs-CZ" sz="2000" dirty="0" smtClean="0"/>
              <a:t>ylinkové, česnekové, křenové, humrové, …</a:t>
            </a:r>
          </a:p>
        </p:txBody>
      </p:sp>
    </p:spTree>
    <p:extLst>
      <p:ext uri="{BB962C8B-B14F-4D97-AF65-F5344CB8AC3E}">
        <p14:creationId xmlns:p14="http://schemas.microsoft.com/office/powerpoint/2010/main" val="26376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3</a:t>
            </a:r>
            <a:r>
              <a:rPr lang="cs-CZ" sz="4000" dirty="0" smtClean="0"/>
              <a:t>. Máslové pomazánky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2000" dirty="0" smtClean="0"/>
              <a:t>k potírání chlebů nebo pečiva</a:t>
            </a:r>
          </a:p>
          <a:p>
            <a:pPr algn="just"/>
            <a:r>
              <a:rPr lang="cs-CZ" sz="2000" dirty="0"/>
              <a:t>s</a:t>
            </a:r>
            <a:r>
              <a:rPr lang="cs-CZ" sz="2000" dirty="0" smtClean="0"/>
              <a:t>uroviny -</a:t>
            </a:r>
            <a:r>
              <a:rPr lang="cs-CZ" sz="2000" dirty="0"/>
              <a:t> </a:t>
            </a:r>
            <a:r>
              <a:rPr lang="cs-CZ" sz="2000" dirty="0" smtClean="0"/>
              <a:t>máslo, sýry, zelenina</a:t>
            </a:r>
          </a:p>
          <a:p>
            <a:pPr algn="just"/>
            <a:r>
              <a:rPr lang="cs-CZ" sz="2000" dirty="0" smtClean="0"/>
              <a:t>jemná nebo výrazná chuť</a:t>
            </a:r>
          </a:p>
          <a:p>
            <a:pPr algn="just"/>
            <a:r>
              <a:rPr lang="cs-CZ" sz="2000" dirty="0"/>
              <a:t>r</a:t>
            </a:r>
            <a:r>
              <a:rPr lang="cs-CZ" sz="2000" dirty="0" smtClean="0"/>
              <a:t>ozdíl – </a:t>
            </a:r>
            <a:r>
              <a:rPr lang="cs-CZ" sz="2000" dirty="0" err="1" smtClean="0"/>
              <a:t>ochuc</a:t>
            </a:r>
            <a:r>
              <a:rPr lang="cs-CZ" sz="2000" dirty="0" smtClean="0"/>
              <a:t>. máslo a pomazánky (obsah másla)</a:t>
            </a:r>
          </a:p>
          <a:p>
            <a:pPr algn="just"/>
            <a:endParaRPr lang="cs-CZ" sz="2000" dirty="0" smtClean="0"/>
          </a:p>
          <a:p>
            <a:pPr algn="just"/>
            <a:r>
              <a:rPr lang="cs-CZ" sz="2000" dirty="0" smtClean="0"/>
              <a:t>brynzová, hanácká, …</a:t>
            </a:r>
          </a:p>
          <a:p>
            <a:pPr algn="just"/>
            <a:endParaRPr lang="cs-CZ" sz="2000" dirty="0"/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873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4</a:t>
            </a:r>
            <a:r>
              <a:rPr lang="cs-CZ" sz="4000" dirty="0" smtClean="0"/>
              <a:t>. Pěny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000" dirty="0" smtClean="0"/>
              <a:t>důležitý výrobek</a:t>
            </a:r>
          </a:p>
          <a:p>
            <a:pPr algn="just"/>
            <a:r>
              <a:rPr lang="cs-CZ" sz="2000" dirty="0" smtClean="0"/>
              <a:t>základ – masa (drůbeží, telecí, uzené, zvěřina, šunka, …) + vejce, plody moře, sýry, …</a:t>
            </a:r>
          </a:p>
          <a:p>
            <a:pPr algn="just"/>
            <a:r>
              <a:rPr lang="cs-CZ" sz="2000" dirty="0"/>
              <a:t>d</a:t>
            </a:r>
            <a:r>
              <a:rPr lang="cs-CZ" sz="2000" dirty="0" smtClean="0"/>
              <a:t>ochucovadla – koření (pepř, paprika, …), zázvor, …</a:t>
            </a:r>
          </a:p>
          <a:p>
            <a:pPr algn="just"/>
            <a:r>
              <a:rPr lang="cs-CZ" sz="2000" dirty="0" smtClean="0"/>
              <a:t>příprava: máslo nebo rostlinný tuk – našleháme, přidáme suroviny, přidáme šlehačku</a:t>
            </a:r>
          </a:p>
          <a:p>
            <a:pPr algn="just"/>
            <a:r>
              <a:rPr lang="cs-CZ" sz="2000" dirty="0"/>
              <a:t>o</a:t>
            </a:r>
            <a:r>
              <a:rPr lang="cs-CZ" sz="2000" dirty="0" smtClean="0"/>
              <a:t>chucení: výrazné koření u játra a masa, jemněji u sýru a tvarohu</a:t>
            </a:r>
          </a:p>
          <a:p>
            <a:pPr algn="just"/>
            <a:r>
              <a:rPr lang="cs-CZ" sz="2000" dirty="0" smtClean="0"/>
              <a:t>hotovou pěnu můžeme doplnit – olivy, kapary, žampiony, …</a:t>
            </a:r>
          </a:p>
          <a:p>
            <a:pPr algn="just"/>
            <a:endParaRPr lang="cs-CZ" sz="2000" dirty="0"/>
          </a:p>
          <a:p>
            <a:pPr algn="just"/>
            <a:r>
              <a:rPr lang="cs-CZ" sz="2000" dirty="0"/>
              <a:t>m</a:t>
            </a:r>
            <a:r>
              <a:rPr lang="cs-CZ" sz="2000" dirty="0" smtClean="0"/>
              <a:t>asová, šunková, </a:t>
            </a:r>
            <a:r>
              <a:rPr lang="cs-CZ" sz="2000" dirty="0" err="1" smtClean="0"/>
              <a:t>čabajková</a:t>
            </a:r>
            <a:r>
              <a:rPr lang="cs-CZ" sz="2000" dirty="0" smtClean="0"/>
              <a:t>, …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95320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dirty="0"/>
              <a:t>5</a:t>
            </a:r>
            <a:r>
              <a:rPr lang="cs-CZ" sz="4000" dirty="0" smtClean="0"/>
              <a:t>. Majonézy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pPr algn="just"/>
            <a:r>
              <a:rPr lang="cs-CZ" sz="2000" dirty="0"/>
              <a:t>d</a:t>
            </a:r>
            <a:r>
              <a:rPr lang="cs-CZ" sz="2000" dirty="0" smtClean="0"/>
              <a:t>říve se vyráběla ze žloutků, oleje, soli a </a:t>
            </a:r>
            <a:r>
              <a:rPr lang="cs-CZ" sz="2000" smtClean="0"/>
              <a:t>citronové šťávy</a:t>
            </a:r>
            <a:endParaRPr lang="cs-CZ" sz="2000" dirty="0" smtClean="0"/>
          </a:p>
          <a:p>
            <a:pPr algn="just"/>
            <a:r>
              <a:rPr lang="cs-CZ" sz="2000" dirty="0" smtClean="0"/>
              <a:t>dnes se používá majonéza průmyslově vyrobená</a:t>
            </a:r>
          </a:p>
          <a:p>
            <a:pPr algn="just"/>
            <a:endParaRPr lang="cs-CZ" sz="2000" dirty="0" smtClean="0"/>
          </a:p>
          <a:p>
            <a:pPr marL="0" indent="0" algn="just">
              <a:buNone/>
            </a:pPr>
            <a:r>
              <a:rPr lang="cs-CZ" sz="2000" b="1" dirty="0" smtClean="0"/>
              <a:t>Druhy:</a:t>
            </a:r>
          </a:p>
          <a:p>
            <a:pPr algn="just"/>
            <a:r>
              <a:rPr lang="cs-CZ" sz="2000" dirty="0"/>
              <a:t>m</a:t>
            </a:r>
            <a:r>
              <a:rPr lang="cs-CZ" sz="2000" dirty="0" smtClean="0"/>
              <a:t>ajonéza zlehčená – doplňujeme bílým jogurtem, </a:t>
            </a:r>
            <a:r>
              <a:rPr lang="cs-CZ" sz="2000" dirty="0" err="1" smtClean="0"/>
              <a:t>zakys</a:t>
            </a:r>
            <a:r>
              <a:rPr lang="cs-CZ" sz="2000" dirty="0" smtClean="0"/>
              <a:t>. </a:t>
            </a:r>
            <a:r>
              <a:rPr lang="cs-CZ" sz="2000" dirty="0"/>
              <a:t>s</a:t>
            </a:r>
            <a:r>
              <a:rPr lang="cs-CZ" sz="2000" dirty="0" smtClean="0"/>
              <a:t>metanou nebo sýrem; spojení a dochucení zeleniny, příprava omáček a zálivek</a:t>
            </a:r>
          </a:p>
          <a:p>
            <a:pPr algn="just"/>
            <a:r>
              <a:rPr lang="cs-CZ" sz="2000" dirty="0" smtClean="0"/>
              <a:t>majonéza vázaná – přidání chladného tekutého aspiku; obložená vejce</a:t>
            </a:r>
          </a:p>
          <a:p>
            <a:pPr algn="just"/>
            <a:r>
              <a:rPr lang="cs-CZ" sz="2000" dirty="0"/>
              <a:t>m</a:t>
            </a:r>
            <a:r>
              <a:rPr lang="cs-CZ" sz="2000" dirty="0" smtClean="0"/>
              <a:t>ajonézový přeliv – rozmícháme s mlékem, octem, a tekutým aspikem = lesklá krycí omáčka</a:t>
            </a:r>
          </a:p>
          <a:p>
            <a:pPr algn="just"/>
            <a:r>
              <a:rPr lang="cs-CZ" sz="2000" dirty="0"/>
              <a:t>m</a:t>
            </a:r>
            <a:r>
              <a:rPr lang="cs-CZ" sz="2000" dirty="0" smtClean="0"/>
              <a:t>ajonézové omáčky – dochucení a doplnění zelenin, masa, ryb, vajec všech technolog. postupů(cibulová, ďábelská, hořčicová, křenová, …)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38561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6</a:t>
            </a:r>
            <a:r>
              <a:rPr lang="cs-CZ" sz="4000" dirty="0" smtClean="0"/>
              <a:t>. </a:t>
            </a:r>
            <a:r>
              <a:rPr lang="cs-CZ" sz="4000" dirty="0"/>
              <a:t>P</a:t>
            </a:r>
            <a:r>
              <a:rPr lang="cs-CZ" sz="4000" dirty="0" smtClean="0"/>
              <a:t>omazánky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cs-CZ" sz="2000" dirty="0" smtClean="0"/>
              <a:t>hustější konzistence než pěny</a:t>
            </a:r>
          </a:p>
          <a:p>
            <a:pPr algn="just"/>
            <a:r>
              <a:rPr lang="cs-CZ" sz="2000" dirty="0" smtClean="0"/>
              <a:t>50% másla + 50</a:t>
            </a:r>
            <a:r>
              <a:rPr lang="cs-CZ" sz="2000" smtClean="0"/>
              <a:t>% surovin</a:t>
            </a:r>
            <a:endParaRPr lang="cs-CZ" sz="2000" dirty="0" smtClean="0"/>
          </a:p>
          <a:p>
            <a:pPr algn="just"/>
            <a:r>
              <a:rPr lang="cs-CZ" sz="2000" dirty="0"/>
              <a:t>d</a:t>
            </a:r>
            <a:r>
              <a:rPr lang="cs-CZ" sz="2000" dirty="0" smtClean="0"/>
              <a:t>ělení – dle základu, dle surovin</a:t>
            </a:r>
          </a:p>
          <a:p>
            <a:pPr marL="0" indent="0" algn="just">
              <a:buNone/>
            </a:pPr>
            <a:endParaRPr lang="cs-CZ" sz="2000" dirty="0" smtClean="0"/>
          </a:p>
          <a:p>
            <a:pPr marL="0" indent="0" algn="just">
              <a:buNone/>
            </a:pPr>
            <a:r>
              <a:rPr lang="cs-CZ" sz="2000" b="1" dirty="0" smtClean="0"/>
              <a:t>Druhy</a:t>
            </a:r>
            <a:r>
              <a:rPr lang="cs-CZ" sz="2000" dirty="0" smtClean="0"/>
              <a:t>: 1) dle základu – máslo nebo rostlinný tuk (vaječná)</a:t>
            </a:r>
          </a:p>
          <a:p>
            <a:pPr marL="0" indent="0" algn="just">
              <a:buNone/>
            </a:pPr>
            <a:r>
              <a:rPr lang="cs-CZ" sz="2000" dirty="0"/>
              <a:t> </a:t>
            </a:r>
            <a:r>
              <a:rPr lang="cs-CZ" sz="2000" dirty="0" smtClean="0"/>
              <a:t>                                     - majonéza (s krabím masem a celerem)</a:t>
            </a:r>
          </a:p>
          <a:p>
            <a:pPr marL="0" indent="0" algn="just">
              <a:buNone/>
            </a:pPr>
            <a:r>
              <a:rPr lang="cs-CZ" sz="2000" dirty="0"/>
              <a:t> </a:t>
            </a:r>
            <a:r>
              <a:rPr lang="cs-CZ" sz="2000" dirty="0" smtClean="0"/>
              <a:t>                                     - čerstvý měkký sýr (z lučiny s lososem)</a:t>
            </a:r>
          </a:p>
          <a:p>
            <a:pPr marL="0" indent="0" algn="just">
              <a:buNone/>
            </a:pPr>
            <a:r>
              <a:rPr lang="cs-CZ" sz="2000" dirty="0"/>
              <a:t> </a:t>
            </a:r>
            <a:r>
              <a:rPr lang="cs-CZ" sz="2000" dirty="0" smtClean="0"/>
              <a:t>                                     - tvaroh měkký (tvarohová)</a:t>
            </a:r>
          </a:p>
          <a:p>
            <a:pPr marL="0" indent="0" algn="just">
              <a:buNone/>
            </a:pPr>
            <a:r>
              <a:rPr lang="cs-CZ" sz="2000" dirty="0"/>
              <a:t> </a:t>
            </a:r>
            <a:r>
              <a:rPr lang="cs-CZ" sz="2000" dirty="0" smtClean="0"/>
              <a:t>            2) dle surovin – z masa</a:t>
            </a:r>
          </a:p>
          <a:p>
            <a:pPr marL="0" indent="0" algn="just">
              <a:buNone/>
            </a:pPr>
            <a:r>
              <a:rPr lang="cs-CZ" sz="2000" dirty="0"/>
              <a:t> </a:t>
            </a:r>
            <a:r>
              <a:rPr lang="cs-CZ" sz="2000" dirty="0" smtClean="0"/>
              <a:t>                                    - z ryb</a:t>
            </a:r>
          </a:p>
          <a:p>
            <a:pPr marL="0" indent="0" algn="just">
              <a:buNone/>
            </a:pPr>
            <a:r>
              <a:rPr lang="cs-CZ" sz="2000" dirty="0"/>
              <a:t> </a:t>
            </a:r>
            <a:r>
              <a:rPr lang="cs-CZ" sz="2000" dirty="0" smtClean="0"/>
              <a:t>                                    - ze sýrů</a:t>
            </a:r>
          </a:p>
          <a:p>
            <a:pPr marL="0" indent="0" algn="just">
              <a:buNone/>
            </a:pPr>
            <a:r>
              <a:rPr lang="cs-CZ" sz="2000" dirty="0"/>
              <a:t> </a:t>
            </a:r>
            <a:r>
              <a:rPr lang="cs-CZ" sz="2000" dirty="0" smtClean="0"/>
              <a:t>                                    - z uzenin</a:t>
            </a:r>
          </a:p>
          <a:p>
            <a:pPr marL="0" indent="0" algn="just">
              <a:buNone/>
            </a:pPr>
            <a:r>
              <a:rPr lang="cs-CZ" sz="2000" dirty="0"/>
              <a:t> </a:t>
            </a:r>
            <a:r>
              <a:rPr lang="cs-CZ" sz="2000" dirty="0" smtClean="0"/>
              <a:t>                                    - z vajec </a:t>
            </a:r>
          </a:p>
          <a:p>
            <a:pPr marL="0" indent="0" algn="just">
              <a:buNone/>
            </a:pPr>
            <a:r>
              <a:rPr lang="cs-CZ" sz="2000" dirty="0"/>
              <a:t> </a:t>
            </a:r>
            <a:r>
              <a:rPr lang="cs-CZ" sz="2000" dirty="0" smtClean="0"/>
              <a:t>                                    - ze zeleniny</a:t>
            </a:r>
          </a:p>
          <a:p>
            <a:pPr marL="0" indent="0" algn="just">
              <a:buNone/>
            </a:pPr>
            <a:endParaRPr lang="cs-CZ" sz="2000" dirty="0"/>
          </a:p>
          <a:p>
            <a:pPr marL="0" indent="0" algn="just">
              <a:buNone/>
            </a:pPr>
            <a:endParaRPr lang="cs-CZ" sz="2000" dirty="0" smtClean="0"/>
          </a:p>
          <a:p>
            <a:pPr marL="0" indent="0" algn="just">
              <a:buNone/>
            </a:pPr>
            <a:endParaRPr lang="cs-CZ" sz="2000" dirty="0"/>
          </a:p>
          <a:p>
            <a:pPr marL="0" indent="0" algn="just">
              <a:buNone/>
            </a:pPr>
            <a:endParaRPr lang="cs-CZ" sz="2000" dirty="0" smtClean="0"/>
          </a:p>
          <a:p>
            <a:pPr marL="0" indent="0" algn="just">
              <a:buNone/>
            </a:pPr>
            <a:endParaRPr lang="cs-CZ" sz="2000" dirty="0"/>
          </a:p>
          <a:p>
            <a:pPr marL="0" indent="0" algn="just">
              <a:buNone/>
            </a:pPr>
            <a:endParaRPr lang="cs-CZ" sz="2000" dirty="0" smtClean="0"/>
          </a:p>
          <a:p>
            <a:pPr marL="0" indent="0" algn="just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8781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Saláty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461128"/>
          </a:xfrm>
        </p:spPr>
        <p:txBody>
          <a:bodyPr>
            <a:normAutofit/>
          </a:bodyPr>
          <a:lstStyle/>
          <a:p>
            <a:pPr algn="just"/>
            <a:r>
              <a:rPr lang="cs-CZ" sz="2000" dirty="0"/>
              <a:t>s</a:t>
            </a:r>
            <a:r>
              <a:rPr lang="cs-CZ" sz="2000" dirty="0" smtClean="0"/>
              <a:t>uroviny</a:t>
            </a:r>
          </a:p>
          <a:p>
            <a:pPr algn="just"/>
            <a:r>
              <a:rPr lang="cs-CZ" sz="2000" dirty="0"/>
              <a:t>j</a:t>
            </a:r>
            <a:r>
              <a:rPr lang="cs-CZ" sz="2000" dirty="0" smtClean="0"/>
              <a:t>ednoduché  = </a:t>
            </a:r>
            <a:r>
              <a:rPr lang="cs-CZ" sz="2000" dirty="0" err="1" smtClean="0"/>
              <a:t>jednodruhové</a:t>
            </a:r>
            <a:endParaRPr lang="cs-CZ" sz="2000" dirty="0" smtClean="0"/>
          </a:p>
          <a:p>
            <a:pPr algn="just"/>
            <a:r>
              <a:rPr lang="cs-CZ" sz="2000" dirty="0" smtClean="0"/>
              <a:t>složité = </a:t>
            </a:r>
            <a:r>
              <a:rPr lang="cs-CZ" sz="2000" dirty="0" err="1" smtClean="0"/>
              <a:t>vícedruhové</a:t>
            </a: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256104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04088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 err="1" smtClean="0"/>
              <a:t>Jednodruhové</a:t>
            </a:r>
            <a:r>
              <a:rPr lang="cs-CZ" sz="4000" dirty="0" smtClean="0"/>
              <a:t> saláty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9536" y="2348880"/>
            <a:ext cx="8229600" cy="4389120"/>
          </a:xfrm>
        </p:spPr>
        <p:txBody>
          <a:bodyPr>
            <a:normAutofit/>
          </a:bodyPr>
          <a:lstStyle/>
          <a:p>
            <a:r>
              <a:rPr lang="cs-CZ" sz="2000" dirty="0"/>
              <a:t>j</a:t>
            </a:r>
            <a:r>
              <a:rPr lang="cs-CZ" sz="2000" dirty="0" smtClean="0"/>
              <a:t>eden druh potraviny</a:t>
            </a:r>
          </a:p>
          <a:p>
            <a:r>
              <a:rPr lang="cs-CZ" sz="2000" dirty="0" smtClean="0"/>
              <a:t>kořenová, listová, plodová, košťálová zelenina</a:t>
            </a:r>
          </a:p>
          <a:p>
            <a:r>
              <a:rPr lang="cs-CZ" sz="2000" dirty="0" smtClean="0"/>
              <a:t>luštěniny, maso</a:t>
            </a:r>
          </a:p>
          <a:p>
            <a:r>
              <a:rPr lang="cs-CZ" sz="2000" dirty="0" smtClean="0"/>
              <a:t>jako příloha</a:t>
            </a:r>
          </a:p>
          <a:p>
            <a:r>
              <a:rPr lang="cs-CZ" sz="2000" dirty="0" smtClean="0"/>
              <a:t>plníme některé druhy zeleniny, šunkové závitky, …</a:t>
            </a:r>
          </a:p>
          <a:p>
            <a:endParaRPr lang="cs-CZ" sz="2000" dirty="0" smtClean="0"/>
          </a:p>
        </p:txBody>
      </p:sp>
      <p:sp>
        <p:nvSpPr>
          <p:cNvPr id="19458" name="AutoShape 2" descr="data:image/jpeg;base64,/9j/4AAQSkZJRgABAQAAAQABAAD/2wCEAAkGBxQSEhUUEhQUFRUVFBQXFRQVFBQVFxUXFBUWFxQUFBUYHCggGBolHBQUITEhJSkrLi4uFx8zODMsNygtLisBCgoKDg0OGxAQGiwkICQsLCwsLCwsLCwsLCwsLCwsLCwsLCwsLCwsLCwsLCwsLCwsLCwsLCwsLCwsLCwsLCwsLP/AABEIAOEA4QMBIgACEQEDEQH/xAAbAAABBQEBAAAAAAAAAAAAAAAFAAECAwQGB//EAEAQAAEDAgQDBAgEBAQHAQAAAAEAAhEDIQQSMUEFUWFxgZGhBhMiMrHB0fAUQlLhI3KS8RVDYoIHJDOTorLCFv/EABgBAQADAQAAAAAAAAAAAAAAAAABAgME/8QAJBEBAQACAgMAAQQDAAAAAAAAAAECEQMhEjFBURMiMmEEQoH/2gAMAwEAAhEDEQA/AOsafvVOqaTlcubTpNC2UMds/wAfqseYJpCnG3H0rcd+xloUajUOw2KydRy+iJteHCQujHKZMcsbGcNSc1WuamaLKyq/DLew2Q/DrfTQO8Koq1yhCCkhMVYQowgYJwEgFY0IIhPCctTDRAk6iCpFA6taqwnc9Eo4qrAXP4mrJW7iNdBX1bqtSWIfZczhsPnxec6MafFxAHlK6GvcLLw+hlLjuT8P7rPNfBtATt1SJUmBZNYmkmhJQnQfwTiArMDhY6EbtI1BRN5suN9HantCrTM06liRpm2kbOGi6o1ZUy79os1TterGmyobErW2iQEWqotVtGqWm3902W4VlSgQp2jTfRrB/by+imAg9F0m2o8lvp4n9Xj9VtjyfljlxWemxmq2sWFrpuFsoustGS9VkKaighF0xCkmIQOWpNUhokgiVGU5UJQOGpSolyqdUQXl6oq1VVUqjmsWIxJNmAu7reKhLDxfFQYQoYm621eG1HmXEN7TPkFJnB2jUk+QVO1kGVWkXIUmdFpGGa0WaB3fNZ5VMl8UnK1gUGiVcwLOtIbKkrIPVJQl55X9HfwlZxhzS7k45HD9QG/YdEfwuKLmA6nQ/wA33dddjeHMxDcjxsYI1aYsQvPKL8mI9UHB3t5ZGhExmE9Lq2eFwv8ASOPPyjopMaytGHrO3WciLDuS4i4sw9QtMOgAHq4hs+aitG6gc0QtdevpOywcIZ7DRyCxekWMyGmxur3H+kanzCfETuidC7p36LS12vaqME2w7E1N01Yn3Wi3UzfwhD2K8PaCDc2Px6IjQbG/yQ/hxu4dB5f3W4Low/i5eT+TUG9iY0yqmOVoKuoiaZ5JCmeRU8ym16BvUmNFB7Vqc+yxVHoIx1UXUOvkoByd1VBF9Ecyqn0m/ZKk56qc5QlHKOQUHFOmhQIOUfVyr2UZWqlh00BuJpZWOJ5fGyEBGuPOysDeZnuH90Gass/bXD0sYr2FV0lYGib9w+iyrSLPBJLKnQbqLpIHQ/ArgK3B/wDmG1bj1btBudDPQT5LsRXh47Y8QsvEKQcSW76iR3xC6eXHfplxZ+PQW43sq+K1ZbSpDV78x/lYD8y1V/jWNnNbtBhZeDVXV8U+rlIZTbkp5hEjUuA6k+QXO6nU4UZWgLnONDPjqXJlEmOr3/SmfFHqlWFyuDxXrsfUIuG5WD/YJPm5yVGM+u2piG9yF0akYh3VrT8R8kWHuLl6uJ/5yOTGT3kqcjCdV1lB0VGnmY8fsIvKAeuFjyhHyVtx3pz8s7iQTyqw5KVoxTzKTXqkuUc6DUXrM8pZlWXIEokp0oUCBTZVbkUm00SpFNWMorQykr2U0FVOirXBWQqKj1KHNcfrTVjZoA79T8Vgpp8ZUzVXH/UfirsJSJK5sruuiemilTV7WhSDBCcKqyORJPmSROmWvhasghjrEHQ7EKDsPUzg+reR0aV1cqUrs243E1uGOkkUnwdsht0WOrW9UcpaWW0Iy253XocrnvS3ggrN9ZEua2CObRy6iSscsJ7jfDk71XKY7jFNrC7MCQDABkk7ABB/QbhrqYfVqGS8l3YXGTCI4HhdJggNaN9Bvda6tSBAWTo2MtxALYlcVhq+bH1jNhUDW/7GNB85VnEuLlgIaQXdL5f36Kv0RwJkONwSXSd5Mqtu1senZPokDtuukw7HloyscbC8QNOboQlrA4taTEkAnlzldFjPSOhT/NmPJonz0WvH05uW70zOwtbk0dpLj4CPiqn4Z+74/laP/qUK4h6bONqbGjq4lx8AgWM45Xfc1D/tho8le5MtOmrUSP8AMf2yB8Ag+KxEH/qu/rI+a5zEYpztSTfckqlo6KPI06D8Ydqr/wDuH6pm8QqbVHHvB+K59wH6G+AVLnjYNHcnkadSzjdQfmB7WjziFroekDvzNaewlv1XFDE93YSPgtVHE8nkdoDh9fNPM07mlx6n+YOZ2iR5X8kTw2Mpv9x7Xdhv3jULzkYp8TZ38pg+B+qupY5u4ObbMI8DzVpkjT0tjwpms0briMBj3tPutc3k658dV0WDx9B8BzQw9dP6vrCuhurYm1kMrYqJKLnDs/SFz/pHUY2GMADtXEbDZvz7lFykiZN0KoCT1OqI0RCGYd91ubVXM6dNoKi4rL65bcEA9wB0m4UaPSjOkj3+H0/0/wDk76p1r+ky/VqUpSq8yWZaslwKcFUhyapXDWlziA0AkkmAANSUAjino5TeS9rzS3dpkA3MH3fFcrjXUYLKWZ4NjWda3Ok0adpnsQX0y9MnYpxp0iW0AdN6hH5n9LWHeb6PhKobTEEm1j29Fjbjtt+6T2G4nhbxUDNQ42dzG/fC67A0RSaAIELBgiZOYXG247evRa61E5S5xM7ARCy1J6b4Xc3RD8SHnJmAJmO3ksGLY5pIdY/HsWBzSTO6KYXFNrN9XW1/K/Q9jvqqTlsqvJhMvTHSaXnIyJubwIyiT7R0H7LO1uYCNTsujw/BKZJAbMEe+4j/ANdkVp8CyOEvYzmA0gxvDiV0a3Pbn3pwz6LmOLXggjUFW4WmXnKBc6aWvquyp8KZSqh3rPWQQWnSDO43R9/CqNX2jTZJvmDRM8zz70mKLXlmNoereWEglvI20B+aw1zNwup47wVzK/8AEa3JEl4AAIGtrQ7oO5YMXgsOWk0Qc1jDnNAg6kTBkRMKLZPaXPVaZDssXkCO3QKzGUHUnZHiHCJEg/ArTjjSEZA8O/NLgeyCLclkfRzXm55gO33IvKjq/U9lTrkdVczGOGvnuq3cPeBmyktImRpy0PVVtadDJ1gcu46KdI26bhfHw2A9jXN7Id3OF/GUbNejUE03XP5XAB3jo4LjMEab3hslogkztAJMdLJVKhYRoQRLSDII6FWmVhqV2mGx1Shp7TBqx02/lP5ezRAH4pz3uc/UuJPfoqKfF5GV57CoVKomyZXc2tx9XTW2tdEaDpCC4J2Y9wR3DiyydNmk2U5V+Br6OadDY84KrxTslJzhrEDtNh5lQ4awBgA0AUfUX06L/FuiSFx92SV/PJl+niKZksypzJZl0OdcHLzn/iZ6REn8LTNhBqkbnVtPs0J7RyXcY/GClTfUOjGOd2wJAXhxc6vWJJl1R5JPVxklUzummE+t/AOFurOmJA56HnJ5THwXbU+GR7uVuURUrE+xSG8E/wCb0GmmuhfhXAKdPDZrl0EMDXBpebBoaTP+oZtpJ2BGTD4R1Z8ez/DdBmzKYB0pUt4Nsxu46c1SY6MstsOFwUg5C+J/6ptTtJmCJfNxJjXRFKNSjBa+KhIABFsrubSBb9t1L0hyNcGQ78pJAkXOkZhfu3WjhGEayXODQT7ulh4xKWRHlQCvhHMgPBE6EggHsO6odT8fiuur0W1PYdcGdAfFp2NlzGKomm4td3HmFy8mPj69OjDPy9tfD+KOZAdNtHbjlPMLqOH1W4hxJJkAXsQZH5Y000XI8P4e+u7K0aav2aOv0XccN4c2i0Bm2+5J1JWn+PMt7+Kctn/U3cMyEGZE+CJ4RpaImRsfkqHuJ1KVKrlJ7l06m9sF3EsC2tTLXDUETynquPxvo9TbIyO2FjAMRvuu5F1kx+FFRpBsYOUjUH7iyrnNzpMcJguGU2GRPTM0Hob6qWN4PSqkOuCLEiAD22v+66Gnwek8AHMHgCbm8bkaLLXwoBLQSb6fBYzcm6tQ3hmEFJjmOkgkkBxB8NkBq8Jqt9rO0vBJALcrA2TAaLrqa9B2s6aAjy6IbS4mwvcwuAeLFrhBnpOoVvL89GgqtiqNUZMTSFOtHs1actcZ/U0WdpqOYQ2rRNFrpmpTiAZgNNoJt1810poBx9pgMGZN7/JZOI8OApve0u3c5pObMbuykeMQrTLyiLNOXexwAJ0MjvGoKgyufBbX1RVb7FnBxJYRrPKexYq9Z73FziXOi9tAOzQJUwX4XiQ4noF0GFeuZ4QZB7gukwtA8x2RB8VR1Y9zdN6QYnKxjZAl8ydIaPqQruFVA5sz3xZBvSV59bRadg8g9fZGncivCy7cz3BR9Ws6FPBJS+9ElZm1ymlMUy6XGA+ndYtwNWN8jfF7Z8pXEegmCzV80TkbIHU2HzK7n0zol+DqgbZXf0uBPlKC/wDC/CzWqs3ytMzpAJ79Qs8pvJpL+13WBqFjqbXNBLQ8M0Aj87gdzLBPIOC28OwEOzHTUAbuN3PPK5Ngg7cRLqdFsPa0ZnubmEhxEgzsTcjew2XV4bQHnp2Kd/FAniPo/SfLsvtSXdJOqDV6Dm2ykRyHku2fog2JZJKpnhtMrnuDYhxeHEe7NiI2iCO9b8fw2nUcMzZBM6xHSQoU8MGvm4Myes62W972mCCJjbfks5OtVO/wnhcOGNDWgNA0AC0gQrMG1aKtITysuielaxGpcDnZPiLARrO6VfCHnceCiXS6+jb96X0N1NxMcoUqhghRoi1lKs0PaRv8Cos66GCsDmJEc7dgm6zPpy8PN9iNBB3M8lozwwztc9Bv8/BVvf7M/ZWEsWZOKhuUrz30ye0OpOBuZbPZcffVd9jmE3m3dyXN8X4RnLS7KWg3aR99NFHLPKLYXVCeCcVLiGEzNr7GF0bYIObQXO237rzvEH1NdzWyAPd5gEde9FOEY9wdBMh9jMm+xXPjyePVaZYb7jXxTDtDiWMtnAn2iQXCMwgadOiFurOY4VNnhzXNHsyA4ZmOGoBgHvC6yjSDmFjtYiTudig/FeFkNzjsI52j6LoxzZ2MXA3kGHbwRygjZdTgGyJBO/XxC4bDZg8wCXAH2RcmNRHmjmA9I2Uvfc1vaYVm/HdzSXFmuq4sXhrabdNS4lxN9h7q6bAUA1trIDgq7a9Z1VnuuiCREwNb9ZXSsaTAG9oVZ7aZeizJIr/hYSWnjWH6mLKUycplu5ldemHtc06OBB7xC4z0GecLxJ1J5tUDqUne+ZnjEd67Zc36V8LJLcRTkPpkF0akAyHDqCq1M/A36Pxmde5m0mABYR4H9l2GF5chHgue4Bkfh21GgBxd7UflJEW6R8Udw7xCzt1YlfWJhB8RWN57kXchOLBDtLfPb5qOTLUIxAiZcCTsoVqukCFnrvIdcqVKS3rzXLM76aaFOE8Qbo9wDupA8kWrOJbIueQ3XCYhha6Rv8FrwPFYaGudBNm3ub6AfRbcfP1rJW4fYP1seWg+zPQ2jt6IO/iZEkt1cJ5QFkxuNc4gXAbodz2qo4qZlVy5fL6TF1TeLMDbHMeQ8lfQrlxDpAkaarluGUjUdYhrRrHTYLpsKG6AQtcOS5Is0nXAuI1QuQwZReOu2yJV72PcsL8N7RMxIghRe71BkzAuLek9exYsToVvx1UNAm14n77kKqYtpBgyQYIgiDZZZ5a6WkcJ6YMGcO3HLYEb98Ifgahc4AA5pFuc6Qt/pNXOR7iJJB9kch9+SC8IxBJa4aiCsdblrXenp16TQ50OMCQOfTzU6NMOpF7mz7xImRvHyWLAYk1KYc67gSSNuQhFeDz6uHaHN5nT4rTC7rPKdOMq5KVQ1HZszgTTcNjmGYO0glpI70DwPCvXvZmFg74QfBdT6XsbnbTb75JcdIAI1PcD2AK3hGEgSNAIE8tS4jmTfsgbLp/1TxTeWxPA4MNAAEQj/BqXtFx20+qG0bNR7hlLKwczf6KMJ205cumqEk6S3coKUxTlMpVMq8QyWkdFYkgBYCu6g6W3pmM7OUHUcxcnp2Lv8BXa9gc0gg6QuFqDK8jqiPDarqZlhi8lh9x3cPdPUeG6zuP2LSuwzarE9syo4fiDXiPddu069o2cOoVqyy7qwXicPAJOi57GY809JM9hjqPNdTi6mUEHT4QuE47jhlOmciA0GQCdzzI+iwyx31F5V7eJNfo8ds+Kz1tLbG1vguW/w6m5wAzZvzlsXJOrTPvSekRoiDeA4u/qXnKNnPDjf+Zs/BUy47+VpRkcQMw+baOi/ettEl8Bok7kaRzXJUMLiHW9ku0mCbaXMwBK630Z4PUoEmpUzF2jWyGtG8TeTbwVfH+y0cwggAAWG4+CMYaqS24vz5oT63lsr2YkgidF0YZTFnZsUqnqsVd/eoVMTsdVhr4u3PqVfLklJiox1yWkdvZCFY52VsT4WLir8djoBIidlgEvOY67cguTKxrAp+Gze9M6dAg44XkqZQIBMjl1C7GrQtbx5qeH4eAQ9wkjQG/eqyX4nZYXD+rpNGrov8gpOxgw9MyQXuMMZuefcOawY3i+XMWQ4t95x9yn/MRqeguuC4nxN+Kqmm17gCP4lU++4aZG/oZ0C6OLj+1X31HT0apr1jBzEn238z+kf6RbwXY0KQHsDXdcn6HcOqMF8pA0d9QuyoXcA25Oq2bamM0IYXBgx+ka9eiKhV0mZQByVgW2M05Mst06SSSsqCpipFRKlUyZOUxQDeIshwdz+SuwTpV2JpZmkeCwYXXkQgM5ARft7DzB2Ksp42oyx/iN6kB479Hd8KihV2dY+R7FOq6FFkTGHjfFAWnKCHGwDhEfULiK7YJN80j9yu7JDrESOREhYq/B6b9o7DHkVjeP8LzIH9HqBa0u3d59/wB7osCRubzO0q1uDLRDSIHMEfD6KDqb+U9hHzhc/Jx576i8yi/AUGskgAE79l1szy7X76IeysRYtd3Nn4J/XtE6jlLX9+yr45T4bjYQMxnr9yrmMlsnwlDhjW2v4gqDaoHuz4P+itJfwN9QwPv4rHXqD+37Jy4nY94+qj6hx6D72S4ZX1DcCTTNWrAEARPQfVGGUmtAgC261UMHzPgAFvoYZrbxfmb+E6K2H+Pfpcwo4Zz2+y2f9RsP6j8kzuFiP4ji6fytlre93vO8kfcUPrm63x4sYpcqGYrCscw0y0ZIjKBAjoBovOMfRw2HrhjJaXOAJlzrnQHluvTqjZXKf/hh/Eq5nVKglzAQBeb9ronxVrNrceWq14PFgAUqdyfedFh0HPtXVcCweX2j2D5lct6M4Nzn3F+R2iZnku8oU8rQOQ/uq4RrzZa6i1OEwThauY6SSSAOQokK8tUHNUqqSE0KwhRIQVuWHF04OYd/1RBwVT2oHwtQOF1a+kdtOR+RQwgsMjT4Ihh8TIQQyx0TgK9wlVObyUaSjKZxTF6YPBVUllBSdTScEmlNCHq0+VThOOt00GarmHooQrWnp8kF9Mnkr2HqFlYCenmtFPDje/apE6lYRAv8PFD6jdytdeqBYLNBcYUimlSLii1GllEKWFw2UdVflQVgKQUoShSEE6aE6gJJJJBjLVAsWotTFisqxuYqyxbSxQNNBic1VvatzqSrdSQDqjFjLS0y3Tki76KzVaCCGHxMq5zlgq4fcJMxBbqoGntTtgpqdZrlZ6tRpOyyhMApQnDQo0kwaptYpBqeU0GDVOIUC9VuqGfkFKGprk1aus1JjzoCt2H4bu8z0QUUaRdp4onhsOG9TzVrKYAgWU4UhQkkkUDJk6ZAkydJEkkkkgWVLKpwlClVVlTFiuhKEFGRRNJaYSyoMjqKqdh0QypixAKfhFmqYFHciiaSDmqnDO5Q/C1G6HxXT+pCb8OEHNh1QatB7CpCo79B8Qui/DBL8MEAFjj+l3krAxx/KfFHBQCcUQoAmnhSdVppYMBb/Vpw1BUxkKwBSypwEDJKUJQiUYTKcJoQQhNCnlShBCE0KyEoQQhJTypkCSSSUoOkkkgScJJIEkkkgRTJJIEnSSQOEgkkgdJJJA6YpJIEE6SSBBMUkkCKZJJQkimSSQJJJJAkkk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0" name="AutoShape 4" descr="data:image/jpeg;base64,/9j/4AAQSkZJRgABAQAAAQABAAD/2wCEAAkGBxQSEhUUEhQUFRUVFBQXFRQVFBQVFxUXFBUWFxQUFBUYHCggGBolHBQUITEhJSkrLi4uFx8zODMsNygtLisBCgoKDg0OGxAQGiwkICQsLCwsLCwsLCwsLCwsLCwsLCwsLCwsLCwsLCwsLCwsLCwsLCwsLCwsLCwsLCwsLCwsLP/AABEIAOEA4QMBIgACEQEDEQH/xAAbAAABBQEBAAAAAAAAAAAAAAAFAAECAwQGB//EAEAQAAEDAgQDBAgEBAQHAQAAAAEAAhEDIQQSMUEFUWFxgZGhBhMiMrHB0fAUQlLhI3KS8RVDYoIHJDOTorLCFv/EABgBAQADAQAAAAAAAAAAAAAAAAABAgME/8QAJBEBAQACAgMAAQQDAAAAAAAAAAECEQMhEjFBURMiMmEEQoH/2gAMAwEAAhEDEQA/AOsafvVOqaTlcubTpNC2UMds/wAfqseYJpCnG3H0rcd+xloUajUOw2KydRy+iJteHCQujHKZMcsbGcNSc1WuamaLKyq/DLew2Q/DrfTQO8Koq1yhCCkhMVYQowgYJwEgFY0IIhPCctTDRAk6iCpFA6taqwnc9Eo4qrAXP4mrJW7iNdBX1bqtSWIfZczhsPnxec6MafFxAHlK6GvcLLw+hlLjuT8P7rPNfBtATt1SJUmBZNYmkmhJQnQfwTiArMDhY6EbtI1BRN5suN9HantCrTM06liRpm2kbOGi6o1ZUy79os1TterGmyobErW2iQEWqotVtGqWm3902W4VlSgQp2jTfRrB/by+imAg9F0m2o8lvp4n9Xj9VtjyfljlxWemxmq2sWFrpuFsoustGS9VkKaighF0xCkmIQOWpNUhokgiVGU5UJQOGpSolyqdUQXl6oq1VVUqjmsWIxJNmAu7reKhLDxfFQYQoYm621eG1HmXEN7TPkFJnB2jUk+QVO1kGVWkXIUmdFpGGa0WaB3fNZ5VMl8UnK1gUGiVcwLOtIbKkrIPVJQl55X9HfwlZxhzS7k45HD9QG/YdEfwuKLmA6nQ/wA33dddjeHMxDcjxsYI1aYsQvPKL8mI9UHB3t5ZGhExmE9Lq2eFwv8ASOPPyjopMaytGHrO3WciLDuS4i4sw9QtMOgAHq4hs+aitG6gc0QtdevpOywcIZ7DRyCxekWMyGmxur3H+kanzCfETuidC7p36LS12vaqME2w7E1N01Yn3Wi3UzfwhD2K8PaCDc2Px6IjQbG/yQ/hxu4dB5f3W4Low/i5eT+TUG9iY0yqmOVoKuoiaZ5JCmeRU8ym16BvUmNFB7Vqc+yxVHoIx1UXUOvkoByd1VBF9Ecyqn0m/ZKk56qc5QlHKOQUHFOmhQIOUfVyr2UZWqlh00BuJpZWOJ5fGyEBGuPOysDeZnuH90Gass/bXD0sYr2FV0lYGib9w+iyrSLPBJLKnQbqLpIHQ/ArgK3B/wDmG1bj1btBudDPQT5LsRXh47Y8QsvEKQcSW76iR3xC6eXHfplxZ+PQW43sq+K1ZbSpDV78x/lYD8y1V/jWNnNbtBhZeDVXV8U+rlIZTbkp5hEjUuA6k+QXO6nU4UZWgLnONDPjqXJlEmOr3/SmfFHqlWFyuDxXrsfUIuG5WD/YJPm5yVGM+u2piG9yF0akYh3VrT8R8kWHuLl6uJ/5yOTGT3kqcjCdV1lB0VGnmY8fsIvKAeuFjyhHyVtx3pz8s7iQTyqw5KVoxTzKTXqkuUc6DUXrM8pZlWXIEokp0oUCBTZVbkUm00SpFNWMorQykr2U0FVOirXBWQqKj1KHNcfrTVjZoA79T8Vgpp8ZUzVXH/UfirsJSJK5sruuiemilTV7WhSDBCcKqyORJPmSROmWvhasghjrEHQ7EKDsPUzg+reR0aV1cqUrs243E1uGOkkUnwdsht0WOrW9UcpaWW0Iy253XocrnvS3ggrN9ZEua2CObRy6iSscsJ7jfDk71XKY7jFNrC7MCQDABkk7ABB/QbhrqYfVqGS8l3YXGTCI4HhdJggNaN9Bvda6tSBAWTo2MtxALYlcVhq+bH1jNhUDW/7GNB85VnEuLlgIaQXdL5f36Kv0RwJkONwSXSd5Mqtu1senZPokDtuukw7HloyscbC8QNOboQlrA4taTEkAnlzldFjPSOhT/NmPJonz0WvH05uW70zOwtbk0dpLj4CPiqn4Z+74/laP/qUK4h6bONqbGjq4lx8AgWM45Xfc1D/tho8le5MtOmrUSP8AMf2yB8Ag+KxEH/qu/rI+a5zEYpztSTfckqlo6KPI06D8Ydqr/wDuH6pm8QqbVHHvB+K59wH6G+AVLnjYNHcnkadSzjdQfmB7WjziFroekDvzNaewlv1XFDE93YSPgtVHE8nkdoDh9fNPM07mlx6n+YOZ2iR5X8kTw2Mpv9x7Xdhv3jULzkYp8TZ38pg+B+qupY5u4ObbMI8DzVpkjT0tjwpms0briMBj3tPutc3k658dV0WDx9B8BzQw9dP6vrCuhurYm1kMrYqJKLnDs/SFz/pHUY2GMADtXEbDZvz7lFykiZN0KoCT1OqI0RCGYd91ubVXM6dNoKi4rL65bcEA9wB0m4UaPSjOkj3+H0/0/wDk76p1r+ky/VqUpSq8yWZaslwKcFUhyapXDWlziA0AkkmAANSUAjino5TeS9rzS3dpkA3MH3fFcrjXUYLKWZ4NjWda3Ok0adpnsQX0y9MnYpxp0iW0AdN6hH5n9LWHeb6PhKobTEEm1j29Fjbjtt+6T2G4nhbxUDNQ42dzG/fC67A0RSaAIELBgiZOYXG247evRa61E5S5xM7ARCy1J6b4Xc3RD8SHnJmAJmO3ksGLY5pIdY/HsWBzSTO6KYXFNrN9XW1/K/Q9jvqqTlsqvJhMvTHSaXnIyJubwIyiT7R0H7LO1uYCNTsujw/BKZJAbMEe+4j/ANdkVp8CyOEvYzmA0gxvDiV0a3Pbn3pwz6LmOLXggjUFW4WmXnKBc6aWvquyp8KZSqh3rPWQQWnSDO43R9/CqNX2jTZJvmDRM8zz70mKLXlmNoereWEglvI20B+aw1zNwup47wVzK/8AEa3JEl4AAIGtrQ7oO5YMXgsOWk0Qc1jDnNAg6kTBkRMKLZPaXPVaZDssXkCO3QKzGUHUnZHiHCJEg/ArTjjSEZA8O/NLgeyCLclkfRzXm55gO33IvKjq/U9lTrkdVczGOGvnuq3cPeBmyktImRpy0PVVtadDJ1gcu46KdI26bhfHw2A9jXN7Id3OF/GUbNejUE03XP5XAB3jo4LjMEab3hslogkztAJMdLJVKhYRoQRLSDII6FWmVhqV2mGx1Shp7TBqx02/lP5ezRAH4pz3uc/UuJPfoqKfF5GV57CoVKomyZXc2tx9XTW2tdEaDpCC4J2Y9wR3DiyydNmk2U5V+Br6OadDY84KrxTslJzhrEDtNh5lQ4awBgA0AUfUX06L/FuiSFx92SV/PJl+niKZksypzJZl0OdcHLzn/iZ6REn8LTNhBqkbnVtPs0J7RyXcY/GClTfUOjGOd2wJAXhxc6vWJJl1R5JPVxklUzummE+t/AOFurOmJA56HnJ5THwXbU+GR7uVuURUrE+xSG8E/wCb0GmmuhfhXAKdPDZrl0EMDXBpebBoaTP+oZtpJ2BGTD4R1Z8ez/DdBmzKYB0pUt4Nsxu46c1SY6MstsOFwUg5C+J/6ptTtJmCJfNxJjXRFKNSjBa+KhIABFsrubSBb9t1L0hyNcGQ78pJAkXOkZhfu3WjhGEayXODQT7ulh4xKWRHlQCvhHMgPBE6EggHsO6odT8fiuur0W1PYdcGdAfFp2NlzGKomm4td3HmFy8mPj69OjDPy9tfD+KOZAdNtHbjlPMLqOH1W4hxJJkAXsQZH5Y000XI8P4e+u7K0aav2aOv0XccN4c2i0Bm2+5J1JWn+PMt7+Kctn/U3cMyEGZE+CJ4RpaImRsfkqHuJ1KVKrlJ7l06m9sF3EsC2tTLXDUETynquPxvo9TbIyO2FjAMRvuu5F1kx+FFRpBsYOUjUH7iyrnNzpMcJguGU2GRPTM0Hob6qWN4PSqkOuCLEiAD22v+66Gnwek8AHMHgCbm8bkaLLXwoBLQSb6fBYzcm6tQ3hmEFJjmOkgkkBxB8NkBq8Jqt9rO0vBJALcrA2TAaLrqa9B2s6aAjy6IbS4mwvcwuAeLFrhBnpOoVvL89GgqtiqNUZMTSFOtHs1actcZ/U0WdpqOYQ2rRNFrpmpTiAZgNNoJt1810poBx9pgMGZN7/JZOI8OApve0u3c5pObMbuykeMQrTLyiLNOXexwAJ0MjvGoKgyufBbX1RVb7FnBxJYRrPKexYq9Z73FziXOi9tAOzQJUwX4XiQ4noF0GFeuZ4QZB7gukwtA8x2RB8VR1Y9zdN6QYnKxjZAl8ydIaPqQruFVA5sz3xZBvSV59bRadg8g9fZGncivCy7cz3BR9Ws6FPBJS+9ElZm1ymlMUy6XGA+ndYtwNWN8jfF7Z8pXEegmCzV80TkbIHU2HzK7n0zol+DqgbZXf0uBPlKC/wDC/CzWqs3ytMzpAJ79Qs8pvJpL+13WBqFjqbXNBLQ8M0Aj87gdzLBPIOC28OwEOzHTUAbuN3PPK5Ngg7cRLqdFsPa0ZnubmEhxEgzsTcjew2XV4bQHnp2Kd/FAniPo/SfLsvtSXdJOqDV6Dm2ykRyHku2fog2JZJKpnhtMrnuDYhxeHEe7NiI2iCO9b8fw2nUcMzZBM6xHSQoU8MGvm4Myes62W972mCCJjbfks5OtVO/wnhcOGNDWgNA0AC0gQrMG1aKtITysuielaxGpcDnZPiLARrO6VfCHnceCiXS6+jb96X0N1NxMcoUqhghRoi1lKs0PaRv8Cos66GCsDmJEc7dgm6zPpy8PN9iNBB3M8lozwwztc9Bv8/BVvf7M/ZWEsWZOKhuUrz30ye0OpOBuZbPZcffVd9jmE3m3dyXN8X4RnLS7KWg3aR99NFHLPKLYXVCeCcVLiGEzNr7GF0bYIObQXO237rzvEH1NdzWyAPd5gEde9FOEY9wdBMh9jMm+xXPjyePVaZYb7jXxTDtDiWMtnAn2iQXCMwgadOiFurOY4VNnhzXNHsyA4ZmOGoBgHvC6yjSDmFjtYiTudig/FeFkNzjsI52j6LoxzZ2MXA3kGHbwRygjZdTgGyJBO/XxC4bDZg8wCXAH2RcmNRHmjmA9I2Uvfc1vaYVm/HdzSXFmuq4sXhrabdNS4lxN9h7q6bAUA1trIDgq7a9Z1VnuuiCREwNb9ZXSsaTAG9oVZ7aZeizJIr/hYSWnjWH6mLKUycplu5ldemHtc06OBB7xC4z0GecLxJ1J5tUDqUne+ZnjEd67Zc36V8LJLcRTkPpkF0akAyHDqCq1M/A36Pxmde5m0mABYR4H9l2GF5chHgue4Bkfh21GgBxd7UflJEW6R8Udw7xCzt1YlfWJhB8RWN57kXchOLBDtLfPb5qOTLUIxAiZcCTsoVqukCFnrvIdcqVKS3rzXLM76aaFOE8Qbo9wDupA8kWrOJbIueQ3XCYhha6Rv8FrwPFYaGudBNm3ub6AfRbcfP1rJW4fYP1seWg+zPQ2jt6IO/iZEkt1cJ5QFkxuNc4gXAbodz2qo4qZlVy5fL6TF1TeLMDbHMeQ8lfQrlxDpAkaarluGUjUdYhrRrHTYLpsKG6AQtcOS5Is0nXAuI1QuQwZReOu2yJV72PcsL8N7RMxIghRe71BkzAuLek9exYsToVvx1UNAm14n77kKqYtpBgyQYIgiDZZZ5a6WkcJ6YMGcO3HLYEb98Ifgahc4AA5pFuc6Qt/pNXOR7iJJB9kch9+SC8IxBJa4aiCsdblrXenp16TQ50OMCQOfTzU6NMOpF7mz7xImRvHyWLAYk1KYc67gSSNuQhFeDz6uHaHN5nT4rTC7rPKdOMq5KVQ1HZszgTTcNjmGYO0glpI70DwPCvXvZmFg74QfBdT6XsbnbTb75JcdIAI1PcD2AK3hGEgSNAIE8tS4jmTfsgbLp/1TxTeWxPA4MNAAEQj/BqXtFx20+qG0bNR7hlLKwczf6KMJ205cumqEk6S3coKUxTlMpVMq8QyWkdFYkgBYCu6g6W3pmM7OUHUcxcnp2Lv8BXa9gc0gg6QuFqDK8jqiPDarqZlhi8lh9x3cPdPUeG6zuP2LSuwzarE9syo4fiDXiPddu069o2cOoVqyy7qwXicPAJOi57GY809JM9hjqPNdTi6mUEHT4QuE47jhlOmciA0GQCdzzI+iwyx31F5V7eJNfo8ds+Kz1tLbG1vguW/w6m5wAzZvzlsXJOrTPvSekRoiDeA4u/qXnKNnPDjf+Zs/BUy47+VpRkcQMw+baOi/ettEl8Bok7kaRzXJUMLiHW9ku0mCbaXMwBK630Z4PUoEmpUzF2jWyGtG8TeTbwVfH+y0cwggAAWG4+CMYaqS24vz5oT63lsr2YkgidF0YZTFnZsUqnqsVd/eoVMTsdVhr4u3PqVfLklJiox1yWkdvZCFY52VsT4WLir8djoBIidlgEvOY67cguTKxrAp+Gze9M6dAg44XkqZQIBMjl1C7GrQtbx5qeH4eAQ9wkjQG/eqyX4nZYXD+rpNGrov8gpOxgw9MyQXuMMZuefcOawY3i+XMWQ4t95x9yn/MRqeguuC4nxN+Kqmm17gCP4lU++4aZG/oZ0C6OLj+1X31HT0apr1jBzEn238z+kf6RbwXY0KQHsDXdcn6HcOqMF8pA0d9QuyoXcA25Oq2bamM0IYXBgx+ka9eiKhV0mZQByVgW2M05Mst06SSSsqCpipFRKlUyZOUxQDeIshwdz+SuwTpV2JpZmkeCwYXXkQgM5ARft7DzB2Ksp42oyx/iN6kB479Hd8KihV2dY+R7FOq6FFkTGHjfFAWnKCHGwDhEfULiK7YJN80j9yu7JDrESOREhYq/B6b9o7DHkVjeP8LzIH9HqBa0u3d59/wB7osCRubzO0q1uDLRDSIHMEfD6KDqb+U9hHzhc/Jx576i8yi/AUGskgAE79l1szy7X76IeysRYtd3Nn4J/XtE6jlLX9+yr45T4bjYQMxnr9yrmMlsnwlDhjW2v4gqDaoHuz4P+itJfwN9QwPv4rHXqD+37Jy4nY94+qj6hx6D72S4ZX1DcCTTNWrAEARPQfVGGUmtAgC261UMHzPgAFvoYZrbxfmb+E6K2H+Pfpcwo4Zz2+y2f9RsP6j8kzuFiP4ji6fytlre93vO8kfcUPrm63x4sYpcqGYrCscw0y0ZIjKBAjoBovOMfRw2HrhjJaXOAJlzrnQHluvTqjZXKf/hh/Eq5nVKglzAQBeb9ronxVrNrceWq14PFgAUqdyfedFh0HPtXVcCweX2j2D5lct6M4Nzn3F+R2iZnku8oU8rQOQ/uq4RrzZa6i1OEwThauY6SSSAOQokK8tUHNUqqSE0KwhRIQVuWHF04OYd/1RBwVT2oHwtQOF1a+kdtOR+RQwgsMjT4Ihh8TIQQyx0TgK9wlVObyUaSjKZxTF6YPBVUllBSdTScEmlNCHq0+VThOOt00GarmHooQrWnp8kF9Mnkr2HqFlYCenmtFPDje/apE6lYRAv8PFD6jdytdeqBYLNBcYUimlSLii1GllEKWFw2UdVflQVgKQUoShSEE6aE6gJJJJBjLVAsWotTFisqxuYqyxbSxQNNBic1VvatzqSrdSQDqjFjLS0y3Tki76KzVaCCGHxMq5zlgq4fcJMxBbqoGntTtgpqdZrlZ6tRpOyyhMApQnDQo0kwaptYpBqeU0GDVOIUC9VuqGfkFKGprk1aus1JjzoCt2H4bu8z0QUUaRdp4onhsOG9TzVrKYAgWU4UhQkkkUDJk6ZAkydJEkkkkgWVLKpwlClVVlTFiuhKEFGRRNJaYSyoMjqKqdh0QypixAKfhFmqYFHciiaSDmqnDO5Q/C1G6HxXT+pCb8OEHNh1QatB7CpCo79B8Qui/DBL8MEAFjj+l3krAxx/KfFHBQCcUQoAmnhSdVppYMBb/Vpw1BUxkKwBSypwEDJKUJQiUYTKcJoQQhNCnlShBCE0KyEoQQhJTypkCSSSUoOkkkgScJJIEkkkgRTJJIEnSSQOEgkkgdJJJA6YpJIEE6SSBBMUkkCKZJJQkimSSQJJJJAkkk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473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 smtClean="0"/>
              <a:t>Saláty složité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11256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cs-CZ" sz="2000" dirty="0" smtClean="0"/>
              <a:t>více druhů surovin</a:t>
            </a:r>
          </a:p>
          <a:p>
            <a:pPr algn="just"/>
            <a:r>
              <a:rPr lang="cs-CZ" sz="2000" dirty="0"/>
              <a:t>b</a:t>
            </a:r>
            <a:r>
              <a:rPr lang="cs-CZ" sz="2000" dirty="0" smtClean="0"/>
              <a:t>rambory, zelenina, vejce, sýry, uzené maso, ryby, mořští živočichové, zvěřina, ovoce, …</a:t>
            </a:r>
          </a:p>
          <a:p>
            <a:pPr algn="just"/>
            <a:r>
              <a:rPr lang="cs-CZ" sz="2000" dirty="0"/>
              <a:t>h</a:t>
            </a:r>
            <a:r>
              <a:rPr lang="cs-CZ" sz="2000" dirty="0" smtClean="0"/>
              <a:t>ouby, olivy, mandle</a:t>
            </a:r>
          </a:p>
          <a:p>
            <a:pPr algn="just"/>
            <a:r>
              <a:rPr lang="cs-CZ" sz="2000" dirty="0" smtClean="0"/>
              <a:t>na kostičky, nudličky, plátky, …</a:t>
            </a:r>
          </a:p>
          <a:p>
            <a:pPr algn="just"/>
            <a:r>
              <a:rPr lang="cs-CZ" sz="2000" dirty="0"/>
              <a:t>s</a:t>
            </a:r>
            <a:r>
              <a:rPr lang="cs-CZ" sz="2000" dirty="0" smtClean="0"/>
              <a:t>pojujeme majonézou</a:t>
            </a:r>
          </a:p>
          <a:p>
            <a:pPr algn="just"/>
            <a:r>
              <a:rPr lang="cs-CZ" sz="2000" dirty="0" smtClean="0"/>
              <a:t>dochucování: ocet, kečup, citron. </a:t>
            </a:r>
            <a:r>
              <a:rPr lang="cs-CZ" sz="2000" dirty="0"/>
              <a:t>š</a:t>
            </a:r>
            <a:r>
              <a:rPr lang="cs-CZ" sz="2000" dirty="0" smtClean="0"/>
              <a:t>ťáva, hořčice, víno, ...</a:t>
            </a:r>
          </a:p>
          <a:p>
            <a:pPr algn="just"/>
            <a:endParaRPr lang="cs-CZ" sz="2000" dirty="0" smtClean="0"/>
          </a:p>
          <a:p>
            <a:pPr marL="0" indent="0" algn="just">
              <a:buNone/>
            </a:pPr>
            <a:r>
              <a:rPr lang="cs-CZ" sz="2000" b="1" dirty="0" smtClean="0"/>
              <a:t>druhy:</a:t>
            </a:r>
          </a:p>
          <a:p>
            <a:pPr algn="just"/>
            <a:r>
              <a:rPr lang="cs-CZ" sz="2000" dirty="0"/>
              <a:t>m</a:t>
            </a:r>
            <a:r>
              <a:rPr lang="cs-CZ" sz="2000" dirty="0" smtClean="0"/>
              <a:t>asové s majonézou (vlašský)</a:t>
            </a:r>
          </a:p>
          <a:p>
            <a:pPr algn="just"/>
            <a:r>
              <a:rPr lang="cs-CZ" sz="2000" dirty="0"/>
              <a:t>m</a:t>
            </a:r>
            <a:r>
              <a:rPr lang="cs-CZ" sz="2000" dirty="0" smtClean="0"/>
              <a:t>asové bez majonézy (bulharský)rybí (z uzenáčů)</a:t>
            </a:r>
          </a:p>
          <a:p>
            <a:pPr algn="just"/>
            <a:r>
              <a:rPr lang="cs-CZ" sz="2000" dirty="0"/>
              <a:t>z</a:t>
            </a:r>
            <a:r>
              <a:rPr lang="cs-CZ" sz="2000" dirty="0" smtClean="0"/>
              <a:t> korýšů (krabí)</a:t>
            </a:r>
          </a:p>
          <a:p>
            <a:pPr algn="just"/>
            <a:r>
              <a:rPr lang="cs-CZ" sz="2000" dirty="0"/>
              <a:t>z</a:t>
            </a:r>
            <a:r>
              <a:rPr lang="cs-CZ" sz="2000" dirty="0" smtClean="0"/>
              <a:t>eleninové</a:t>
            </a:r>
          </a:p>
          <a:p>
            <a:pPr algn="just"/>
            <a:r>
              <a:rPr lang="cs-CZ" sz="2000" dirty="0" smtClean="0"/>
              <a:t>těstovinové, rýžové</a:t>
            </a:r>
          </a:p>
          <a:p>
            <a:pPr algn="just"/>
            <a:r>
              <a:rPr lang="cs-CZ" sz="2000" dirty="0"/>
              <a:t>o</a:t>
            </a:r>
            <a:r>
              <a:rPr lang="cs-CZ" sz="2000" dirty="0" smtClean="0"/>
              <a:t>vocné – se zálivkou nebo s majonézou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01997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04088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 smtClean="0"/>
              <a:t>Zásady pro přípravu salátů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č</a:t>
            </a:r>
            <a:r>
              <a:rPr lang="cs-CZ" sz="2000" dirty="0" smtClean="0"/>
              <a:t>erstvé, jakostní, vychlazené suroviny</a:t>
            </a:r>
          </a:p>
          <a:p>
            <a:r>
              <a:rPr lang="cs-CZ" sz="2000" dirty="0"/>
              <a:t>s</a:t>
            </a:r>
            <a:r>
              <a:rPr lang="cs-CZ" sz="2000" dirty="0" smtClean="0"/>
              <a:t>yrové potraviny = důkladná předběžná příprava</a:t>
            </a:r>
          </a:p>
          <a:p>
            <a:r>
              <a:rPr lang="cs-CZ" sz="2000" dirty="0" smtClean="0"/>
              <a:t>saláty udržujeme v chladu</a:t>
            </a:r>
          </a:p>
          <a:p>
            <a:r>
              <a:rPr lang="cs-CZ" sz="2000" dirty="0" smtClean="0"/>
              <a:t>krájíme na nudličky, kostičky; strouháme na plátky jemně nebo hruběji</a:t>
            </a:r>
            <a:endParaRPr lang="cs-CZ" sz="2000" dirty="0"/>
          </a:p>
        </p:txBody>
      </p:sp>
      <p:sp>
        <p:nvSpPr>
          <p:cNvPr id="19458" name="AutoShape 2" descr="data:image/jpeg;base64,/9j/4AAQSkZJRgABAQAAAQABAAD/2wCEAAkGBxQSEhUUEhQUFRUVFBQXFRQVFBQVFxUXFBUWFxQUFBUYHCggGBolHBQUITEhJSkrLi4uFx8zODMsNygtLisBCgoKDg0OGxAQGiwkICQsLCwsLCwsLCwsLCwsLCwsLCwsLCwsLCwsLCwsLCwsLCwsLCwsLCwsLCwsLCwsLCwsLP/AABEIAOEA4QMBIgACEQEDEQH/xAAbAAABBQEBAAAAAAAAAAAAAAAFAAECAwQGB//EAEAQAAEDAgQDBAgEBAQHAQAAAAEAAhEDIQQSMUEFUWFxgZGhBhMiMrHB0fAUQlLhI3KS8RVDYoIHJDOTorLCFv/EABgBAQADAQAAAAAAAAAAAAAAAAABAgME/8QAJBEBAQACAgMAAQQDAAAAAAAAAAECEQMhEjFBURMiMmEEQoH/2gAMAwEAAhEDEQA/AOsafvVOqaTlcubTpNC2UMds/wAfqseYJpCnG3H0rcd+xloUajUOw2KydRy+iJteHCQujHKZMcsbGcNSc1WuamaLKyq/DLew2Q/DrfTQO8Koq1yhCCkhMVYQowgYJwEgFY0IIhPCctTDRAk6iCpFA6taqwnc9Eo4qrAXP4mrJW7iNdBX1bqtSWIfZczhsPnxec6MafFxAHlK6GvcLLw+hlLjuT8P7rPNfBtATt1SJUmBZNYmkmhJQnQfwTiArMDhY6EbtI1BRN5suN9HantCrTM06liRpm2kbOGi6o1ZUy79os1TterGmyobErW2iQEWqotVtGqWm3902W4VlSgQp2jTfRrB/by+imAg9F0m2o8lvp4n9Xj9VtjyfljlxWemxmq2sWFrpuFsoustGS9VkKaighF0xCkmIQOWpNUhokgiVGU5UJQOGpSolyqdUQXl6oq1VVUqjmsWIxJNmAu7reKhLDxfFQYQoYm621eG1HmXEN7TPkFJnB2jUk+QVO1kGVWkXIUmdFpGGa0WaB3fNZ5VMl8UnK1gUGiVcwLOtIbKkrIPVJQl55X9HfwlZxhzS7k45HD9QG/YdEfwuKLmA6nQ/wA33dddjeHMxDcjxsYI1aYsQvPKL8mI9UHB3t5ZGhExmE9Lq2eFwv8ASOPPyjopMaytGHrO3WciLDuS4i4sw9QtMOgAHq4hs+aitG6gc0QtdevpOywcIZ7DRyCxekWMyGmxur3H+kanzCfETuidC7p36LS12vaqME2w7E1N01Yn3Wi3UzfwhD2K8PaCDc2Px6IjQbG/yQ/hxu4dB5f3W4Low/i5eT+TUG9iY0yqmOVoKuoiaZ5JCmeRU8ym16BvUmNFB7Vqc+yxVHoIx1UXUOvkoByd1VBF9Ecyqn0m/ZKk56qc5QlHKOQUHFOmhQIOUfVyr2UZWqlh00BuJpZWOJ5fGyEBGuPOysDeZnuH90Gass/bXD0sYr2FV0lYGib9w+iyrSLPBJLKnQbqLpIHQ/ArgK3B/wDmG1bj1btBudDPQT5LsRXh47Y8QsvEKQcSW76iR3xC6eXHfplxZ+PQW43sq+K1ZbSpDV78x/lYD8y1V/jWNnNbtBhZeDVXV8U+rlIZTbkp5hEjUuA6k+QXO6nU4UZWgLnONDPjqXJlEmOr3/SmfFHqlWFyuDxXrsfUIuG5WD/YJPm5yVGM+u2piG9yF0akYh3VrT8R8kWHuLl6uJ/5yOTGT3kqcjCdV1lB0VGnmY8fsIvKAeuFjyhHyVtx3pz8s7iQTyqw5KVoxTzKTXqkuUc6DUXrM8pZlWXIEokp0oUCBTZVbkUm00SpFNWMorQykr2U0FVOirXBWQqKj1KHNcfrTVjZoA79T8Vgpp8ZUzVXH/UfirsJSJK5sruuiemilTV7WhSDBCcKqyORJPmSROmWvhasghjrEHQ7EKDsPUzg+reR0aV1cqUrs243E1uGOkkUnwdsht0WOrW9UcpaWW0Iy253XocrnvS3ggrN9ZEua2CObRy6iSscsJ7jfDk71XKY7jFNrC7MCQDABkk7ABB/QbhrqYfVqGS8l3YXGTCI4HhdJggNaN9Bvda6tSBAWTo2MtxALYlcVhq+bH1jNhUDW/7GNB85VnEuLlgIaQXdL5f36Kv0RwJkONwSXSd5Mqtu1senZPokDtuukw7HloyscbC8QNOboQlrA4taTEkAnlzldFjPSOhT/NmPJonz0WvH05uW70zOwtbk0dpLj4CPiqn4Z+74/laP/qUK4h6bONqbGjq4lx8AgWM45Xfc1D/tho8le5MtOmrUSP8AMf2yB8Ag+KxEH/qu/rI+a5zEYpztSTfckqlo6KPI06D8Ydqr/wDuH6pm8QqbVHHvB+K59wH6G+AVLnjYNHcnkadSzjdQfmB7WjziFroekDvzNaewlv1XFDE93YSPgtVHE8nkdoDh9fNPM07mlx6n+YOZ2iR5X8kTw2Mpv9x7Xdhv3jULzkYp8TZ38pg+B+qupY5u4ObbMI8DzVpkjT0tjwpms0briMBj3tPutc3k658dV0WDx9B8BzQw9dP6vrCuhurYm1kMrYqJKLnDs/SFz/pHUY2GMADtXEbDZvz7lFykiZN0KoCT1OqI0RCGYd91ubVXM6dNoKi4rL65bcEA9wB0m4UaPSjOkj3+H0/0/wDk76p1r+ky/VqUpSq8yWZaslwKcFUhyapXDWlziA0AkkmAANSUAjino5TeS9rzS3dpkA3MH3fFcrjXUYLKWZ4NjWda3Ok0adpnsQX0y9MnYpxp0iW0AdN6hH5n9LWHeb6PhKobTEEm1j29Fjbjtt+6T2G4nhbxUDNQ42dzG/fC67A0RSaAIELBgiZOYXG247evRa61E5S5xM7ARCy1J6b4Xc3RD8SHnJmAJmO3ksGLY5pIdY/HsWBzSTO6KYXFNrN9XW1/K/Q9jvqqTlsqvJhMvTHSaXnIyJubwIyiT7R0H7LO1uYCNTsujw/BKZJAbMEe+4j/ANdkVp8CyOEvYzmA0gxvDiV0a3Pbn3pwz6LmOLXggjUFW4WmXnKBc6aWvquyp8KZSqh3rPWQQWnSDO43R9/CqNX2jTZJvmDRM8zz70mKLXlmNoereWEglvI20B+aw1zNwup47wVzK/8AEa3JEl4AAIGtrQ7oO5YMXgsOWk0Qc1jDnNAg6kTBkRMKLZPaXPVaZDssXkCO3QKzGUHUnZHiHCJEg/ArTjjSEZA8O/NLgeyCLclkfRzXm55gO33IvKjq/U9lTrkdVczGOGvnuq3cPeBmyktImRpy0PVVtadDJ1gcu46KdI26bhfHw2A9jXN7Id3OF/GUbNejUE03XP5XAB3jo4LjMEab3hslogkztAJMdLJVKhYRoQRLSDII6FWmVhqV2mGx1Shp7TBqx02/lP5ezRAH4pz3uc/UuJPfoqKfF5GV57CoVKomyZXc2tx9XTW2tdEaDpCC4J2Y9wR3DiyydNmk2U5V+Br6OadDY84KrxTslJzhrEDtNh5lQ4awBgA0AUfUX06L/FuiSFx92SV/PJl+niKZksypzJZl0OdcHLzn/iZ6REn8LTNhBqkbnVtPs0J7RyXcY/GClTfUOjGOd2wJAXhxc6vWJJl1R5JPVxklUzummE+t/AOFurOmJA56HnJ5THwXbU+GR7uVuURUrE+xSG8E/wCb0GmmuhfhXAKdPDZrl0EMDXBpebBoaTP+oZtpJ2BGTD4R1Z8ez/DdBmzKYB0pUt4Nsxu46c1SY6MstsOFwUg5C+J/6ptTtJmCJfNxJjXRFKNSjBa+KhIABFsrubSBb9t1L0hyNcGQ78pJAkXOkZhfu3WjhGEayXODQT7ulh4xKWRHlQCvhHMgPBE6EggHsO6odT8fiuur0W1PYdcGdAfFp2NlzGKomm4td3HmFy8mPj69OjDPy9tfD+KOZAdNtHbjlPMLqOH1W4hxJJkAXsQZH5Y000XI8P4e+u7K0aav2aOv0XccN4c2i0Bm2+5J1JWn+PMt7+Kctn/U3cMyEGZE+CJ4RpaImRsfkqHuJ1KVKrlJ7l06m9sF3EsC2tTLXDUETynquPxvo9TbIyO2FjAMRvuu5F1kx+FFRpBsYOUjUH7iyrnNzpMcJguGU2GRPTM0Hob6qWN4PSqkOuCLEiAD22v+66Gnwek8AHMHgCbm8bkaLLXwoBLQSb6fBYzcm6tQ3hmEFJjmOkgkkBxB8NkBq8Jqt9rO0vBJALcrA2TAaLrqa9B2s6aAjy6IbS4mwvcwuAeLFrhBnpOoVvL89GgqtiqNUZMTSFOtHs1actcZ/U0WdpqOYQ2rRNFrpmpTiAZgNNoJt1810poBx9pgMGZN7/JZOI8OApve0u3c5pObMbuykeMQrTLyiLNOXexwAJ0MjvGoKgyufBbX1RVb7FnBxJYRrPKexYq9Z73FziXOi9tAOzQJUwX4XiQ4noF0GFeuZ4QZB7gukwtA8x2RB8VR1Y9zdN6QYnKxjZAl8ydIaPqQruFVA5sz3xZBvSV59bRadg8g9fZGncivCy7cz3BR9Ws6FPBJS+9ElZm1ymlMUy6XGA+ndYtwNWN8jfF7Z8pXEegmCzV80TkbIHU2HzK7n0zol+DqgbZXf0uBPlKC/wDC/CzWqs3ytMzpAJ79Qs8pvJpL+13WBqFjqbXNBLQ8M0Aj87gdzLBPIOC28OwEOzHTUAbuN3PPK5Ngg7cRLqdFsPa0ZnubmEhxEgzsTcjew2XV4bQHnp2Kd/FAniPo/SfLsvtSXdJOqDV6Dm2ykRyHku2fog2JZJKpnhtMrnuDYhxeHEe7NiI2iCO9b8fw2nUcMzZBM6xHSQoU8MGvm4Myes62W972mCCJjbfks5OtVO/wnhcOGNDWgNA0AC0gQrMG1aKtITysuielaxGpcDnZPiLARrO6VfCHnceCiXS6+jb96X0N1NxMcoUqhghRoi1lKs0PaRv8Cos66GCsDmJEc7dgm6zPpy8PN9iNBB3M8lozwwztc9Bv8/BVvf7M/ZWEsWZOKhuUrz30ye0OpOBuZbPZcffVd9jmE3m3dyXN8X4RnLS7KWg3aR99NFHLPKLYXVCeCcVLiGEzNr7GF0bYIObQXO237rzvEH1NdzWyAPd5gEde9FOEY9wdBMh9jMm+xXPjyePVaZYb7jXxTDtDiWMtnAn2iQXCMwgadOiFurOY4VNnhzXNHsyA4ZmOGoBgHvC6yjSDmFjtYiTudig/FeFkNzjsI52j6LoxzZ2MXA3kGHbwRygjZdTgGyJBO/XxC4bDZg8wCXAH2RcmNRHmjmA9I2Uvfc1vaYVm/HdzSXFmuq4sXhrabdNS4lxN9h7q6bAUA1trIDgq7a9Z1VnuuiCREwNb9ZXSsaTAG9oVZ7aZeizJIr/hYSWnjWH6mLKUycplu5ldemHtc06OBB7xC4z0GecLxJ1J5tUDqUne+ZnjEd67Zc36V8LJLcRTkPpkF0akAyHDqCq1M/A36Pxmde5m0mABYR4H9l2GF5chHgue4Bkfh21GgBxd7UflJEW6R8Udw7xCzt1YlfWJhB8RWN57kXchOLBDtLfPb5qOTLUIxAiZcCTsoVqukCFnrvIdcqVKS3rzXLM76aaFOE8Qbo9wDupA8kWrOJbIueQ3XCYhha6Rv8FrwPFYaGudBNm3ub6AfRbcfP1rJW4fYP1seWg+zPQ2jt6IO/iZEkt1cJ5QFkxuNc4gXAbodz2qo4qZlVy5fL6TF1TeLMDbHMeQ8lfQrlxDpAkaarluGUjUdYhrRrHTYLpsKG6AQtcOS5Is0nXAuI1QuQwZReOu2yJV72PcsL8N7RMxIghRe71BkzAuLek9exYsToVvx1UNAm14n77kKqYtpBgyQYIgiDZZZ5a6WkcJ6YMGcO3HLYEb98Ifgahc4AA5pFuc6Qt/pNXOR7iJJB9kch9+SC8IxBJa4aiCsdblrXenp16TQ50OMCQOfTzU6NMOpF7mz7xImRvHyWLAYk1KYc67gSSNuQhFeDz6uHaHN5nT4rTC7rPKdOMq5KVQ1HZszgTTcNjmGYO0glpI70DwPCvXvZmFg74QfBdT6XsbnbTb75JcdIAI1PcD2AK3hGEgSNAIE8tS4jmTfsgbLp/1TxTeWxPA4MNAAEQj/BqXtFx20+qG0bNR7hlLKwczf6KMJ205cumqEk6S3coKUxTlMpVMq8QyWkdFYkgBYCu6g6W3pmM7OUHUcxcnp2Lv8BXa9gc0gg6QuFqDK8jqiPDarqZlhi8lh9x3cPdPUeG6zuP2LSuwzarE9syo4fiDXiPddu069o2cOoVqyy7qwXicPAJOi57GY809JM9hjqPNdTi6mUEHT4QuE47jhlOmciA0GQCdzzI+iwyx31F5V7eJNfo8ds+Kz1tLbG1vguW/w6m5wAzZvzlsXJOrTPvSekRoiDeA4u/qXnKNnPDjf+Zs/BUy47+VpRkcQMw+baOi/ettEl8Bok7kaRzXJUMLiHW9ku0mCbaXMwBK630Z4PUoEmpUzF2jWyGtG8TeTbwVfH+y0cwggAAWG4+CMYaqS24vz5oT63lsr2YkgidF0YZTFnZsUqnqsVd/eoVMTsdVhr4u3PqVfLklJiox1yWkdvZCFY52VsT4WLir8djoBIidlgEvOY67cguTKxrAp+Gze9M6dAg44XkqZQIBMjl1C7GrQtbx5qeH4eAQ9wkjQG/eqyX4nZYXD+rpNGrov8gpOxgw9MyQXuMMZuefcOawY3i+XMWQ4t95x9yn/MRqeguuC4nxN+Kqmm17gCP4lU++4aZG/oZ0C6OLj+1X31HT0apr1jBzEn238z+kf6RbwXY0KQHsDXdcn6HcOqMF8pA0d9QuyoXcA25Oq2bamM0IYXBgx+ka9eiKhV0mZQByVgW2M05Mst06SSSsqCpipFRKlUyZOUxQDeIshwdz+SuwTpV2JpZmkeCwYXXkQgM5ARft7DzB2Ksp42oyx/iN6kB479Hd8KihV2dY+R7FOq6FFkTGHjfFAWnKCHGwDhEfULiK7YJN80j9yu7JDrESOREhYq/B6b9o7DHkVjeP8LzIH9HqBa0u3d59/wB7osCRubzO0q1uDLRDSIHMEfD6KDqb+U9hHzhc/Jx576i8yi/AUGskgAE79l1szy7X76IeysRYtd3Nn4J/XtE6jlLX9+yr45T4bjYQMxnr9yrmMlsnwlDhjW2v4gqDaoHuz4P+itJfwN9QwPv4rHXqD+37Jy4nY94+qj6hx6D72S4ZX1DcCTTNWrAEARPQfVGGUmtAgC261UMHzPgAFvoYZrbxfmb+E6K2H+Pfpcwo4Zz2+y2f9RsP6j8kzuFiP4ji6fytlre93vO8kfcUPrm63x4sYpcqGYrCscw0y0ZIjKBAjoBovOMfRw2HrhjJaXOAJlzrnQHluvTqjZXKf/hh/Eq5nVKglzAQBeb9ronxVrNrceWq14PFgAUqdyfedFh0HPtXVcCweX2j2D5lct6M4Nzn3F+R2iZnku8oU8rQOQ/uq4RrzZa6i1OEwThauY6SSSAOQokK8tUHNUqqSE0KwhRIQVuWHF04OYd/1RBwVT2oHwtQOF1a+kdtOR+RQwgsMjT4Ihh8TIQQyx0TgK9wlVObyUaSjKZxTF6YPBVUllBSdTScEmlNCHq0+VThOOt00GarmHooQrWnp8kF9Mnkr2HqFlYCenmtFPDje/apE6lYRAv8PFD6jdytdeqBYLNBcYUimlSLii1GllEKWFw2UdVflQVgKQUoShSEE6aE6gJJJJBjLVAsWotTFisqxuYqyxbSxQNNBic1VvatzqSrdSQDqjFjLS0y3Tki76KzVaCCGHxMq5zlgq4fcJMxBbqoGntTtgpqdZrlZ6tRpOyyhMApQnDQo0kwaptYpBqeU0GDVOIUC9VuqGfkFKGprk1aus1JjzoCt2H4bu8z0QUUaRdp4onhsOG9TzVrKYAgWU4UhQkkkUDJk6ZAkydJEkkkkgWVLKpwlClVVlTFiuhKEFGRRNJaYSyoMjqKqdh0QypixAKfhFmqYFHciiaSDmqnDO5Q/C1G6HxXT+pCb8OEHNh1QatB7CpCo79B8Qui/DBL8MEAFjj+l3krAxx/KfFHBQCcUQoAmnhSdVppYMBb/Vpw1BUxkKwBSypwEDJKUJQiUYTKcJoQQhNCnlShBCE0KyEoQQhJTypkCSSSUoOkkkgScJJIEkkkgRTJJIEnSSQOEgkkgdJJJA6YpJIEE6SSBBMUkkCKZJJQkimSSQJJJJAkkk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0" name="AutoShape 4" descr="data:image/jpeg;base64,/9j/4AAQSkZJRgABAQAAAQABAAD/2wCEAAkGBxQSEhUUEhQUFRUVFBQXFRQVFBQVFxUXFBUWFxQUFBUYHCggGBolHBQUITEhJSkrLi4uFx8zODMsNygtLisBCgoKDg0OGxAQGiwkICQsLCwsLCwsLCwsLCwsLCwsLCwsLCwsLCwsLCwsLCwsLCwsLCwsLCwsLCwsLCwsLCwsLP/AABEIAOEA4QMBIgACEQEDEQH/xAAbAAABBQEBAAAAAAAAAAAAAAAFAAECAwQGB//EAEAQAAEDAgQDBAgEBAQHAQAAAAEAAhEDIQQSMUEFUWFxgZGhBhMiMrHB0fAUQlLhI3KS8RVDYoIHJDOTorLCFv/EABgBAQADAQAAAAAAAAAAAAAAAAABAgME/8QAJBEBAQACAgMAAQQDAAAAAAAAAAECEQMhEjFBURMiMmEEQoH/2gAMAwEAAhEDEQA/AOsafvVOqaTlcubTpNC2UMds/wAfqseYJpCnG3H0rcd+xloUajUOw2KydRy+iJteHCQujHKZMcsbGcNSc1WuamaLKyq/DLew2Q/DrfTQO8Koq1yhCCkhMVYQowgYJwEgFY0IIhPCctTDRAk6iCpFA6taqwnc9Eo4qrAXP4mrJW7iNdBX1bqtSWIfZczhsPnxec6MafFxAHlK6GvcLLw+hlLjuT8P7rPNfBtATt1SJUmBZNYmkmhJQnQfwTiArMDhY6EbtI1BRN5suN9HantCrTM06liRpm2kbOGi6o1ZUy79os1TterGmyobErW2iQEWqotVtGqWm3902W4VlSgQp2jTfRrB/by+imAg9F0m2o8lvp4n9Xj9VtjyfljlxWemxmq2sWFrpuFsoustGS9VkKaighF0xCkmIQOWpNUhokgiVGU5UJQOGpSolyqdUQXl6oq1VVUqjmsWIxJNmAu7reKhLDxfFQYQoYm621eG1HmXEN7TPkFJnB2jUk+QVO1kGVWkXIUmdFpGGa0WaB3fNZ5VMl8UnK1gUGiVcwLOtIbKkrIPVJQl55X9HfwlZxhzS7k45HD9QG/YdEfwuKLmA6nQ/wA33dddjeHMxDcjxsYI1aYsQvPKL8mI9UHB3t5ZGhExmE9Lq2eFwv8ASOPPyjopMaytGHrO3WciLDuS4i4sw9QtMOgAHq4hs+aitG6gc0QtdevpOywcIZ7DRyCxekWMyGmxur3H+kanzCfETuidC7p36LS12vaqME2w7E1N01Yn3Wi3UzfwhD2K8PaCDc2Px6IjQbG/yQ/hxu4dB5f3W4Low/i5eT+TUG9iY0yqmOVoKuoiaZ5JCmeRU8ym16BvUmNFB7Vqc+yxVHoIx1UXUOvkoByd1VBF9Ecyqn0m/ZKk56qc5QlHKOQUHFOmhQIOUfVyr2UZWqlh00BuJpZWOJ5fGyEBGuPOysDeZnuH90Gass/bXD0sYr2FV0lYGib9w+iyrSLPBJLKnQbqLpIHQ/ArgK3B/wDmG1bj1btBudDPQT5LsRXh47Y8QsvEKQcSW76iR3xC6eXHfplxZ+PQW43sq+K1ZbSpDV78x/lYD8y1V/jWNnNbtBhZeDVXV8U+rlIZTbkp5hEjUuA6k+QXO6nU4UZWgLnONDPjqXJlEmOr3/SmfFHqlWFyuDxXrsfUIuG5WD/YJPm5yVGM+u2piG9yF0akYh3VrT8R8kWHuLl6uJ/5yOTGT3kqcjCdV1lB0VGnmY8fsIvKAeuFjyhHyVtx3pz8s7iQTyqw5KVoxTzKTXqkuUc6DUXrM8pZlWXIEokp0oUCBTZVbkUm00SpFNWMorQykr2U0FVOirXBWQqKj1KHNcfrTVjZoA79T8Vgpp8ZUzVXH/UfirsJSJK5sruuiemilTV7WhSDBCcKqyORJPmSROmWvhasghjrEHQ7EKDsPUzg+reR0aV1cqUrs243E1uGOkkUnwdsht0WOrW9UcpaWW0Iy253XocrnvS3ggrN9ZEua2CObRy6iSscsJ7jfDk71XKY7jFNrC7MCQDABkk7ABB/QbhrqYfVqGS8l3YXGTCI4HhdJggNaN9Bvda6tSBAWTo2MtxALYlcVhq+bH1jNhUDW/7GNB85VnEuLlgIaQXdL5f36Kv0RwJkONwSXSd5Mqtu1senZPokDtuukw7HloyscbC8QNOboQlrA4taTEkAnlzldFjPSOhT/NmPJonz0WvH05uW70zOwtbk0dpLj4CPiqn4Z+74/laP/qUK4h6bONqbGjq4lx8AgWM45Xfc1D/tho8le5MtOmrUSP8AMf2yB8Ag+KxEH/qu/rI+a5zEYpztSTfckqlo6KPI06D8Ydqr/wDuH6pm8QqbVHHvB+K59wH6G+AVLnjYNHcnkadSzjdQfmB7WjziFroekDvzNaewlv1XFDE93YSPgtVHE8nkdoDh9fNPM07mlx6n+YOZ2iR5X8kTw2Mpv9x7Xdhv3jULzkYp8TZ38pg+B+qupY5u4ObbMI8DzVpkjT0tjwpms0briMBj3tPutc3k658dV0WDx9B8BzQw9dP6vrCuhurYm1kMrYqJKLnDs/SFz/pHUY2GMADtXEbDZvz7lFykiZN0KoCT1OqI0RCGYd91ubVXM6dNoKi4rL65bcEA9wB0m4UaPSjOkj3+H0/0/wDk76p1r+ky/VqUpSq8yWZaslwKcFUhyapXDWlziA0AkkmAANSUAjino5TeS9rzS3dpkA3MH3fFcrjXUYLKWZ4NjWda3Ok0adpnsQX0y9MnYpxp0iW0AdN6hH5n9LWHeb6PhKobTEEm1j29Fjbjtt+6T2G4nhbxUDNQ42dzG/fC67A0RSaAIELBgiZOYXG247evRa61E5S5xM7ARCy1J6b4Xc3RD8SHnJmAJmO3ksGLY5pIdY/HsWBzSTO6KYXFNrN9XW1/K/Q9jvqqTlsqvJhMvTHSaXnIyJubwIyiT7R0H7LO1uYCNTsujw/BKZJAbMEe+4j/ANdkVp8CyOEvYzmA0gxvDiV0a3Pbn3pwz6LmOLXggjUFW4WmXnKBc6aWvquyp8KZSqh3rPWQQWnSDO43R9/CqNX2jTZJvmDRM8zz70mKLXlmNoereWEglvI20B+aw1zNwup47wVzK/8AEa3JEl4AAIGtrQ7oO5YMXgsOWk0Qc1jDnNAg6kTBkRMKLZPaXPVaZDssXkCO3QKzGUHUnZHiHCJEg/ArTjjSEZA8O/NLgeyCLclkfRzXm55gO33IvKjq/U9lTrkdVczGOGvnuq3cPeBmyktImRpy0PVVtadDJ1gcu46KdI26bhfHw2A9jXN7Id3OF/GUbNejUE03XP5XAB3jo4LjMEab3hslogkztAJMdLJVKhYRoQRLSDII6FWmVhqV2mGx1Shp7TBqx02/lP5ezRAH4pz3uc/UuJPfoqKfF5GV57CoVKomyZXc2tx9XTW2tdEaDpCC4J2Y9wR3DiyydNmk2U5V+Br6OadDY84KrxTslJzhrEDtNh5lQ4awBgA0AUfUX06L/FuiSFx92SV/PJl+niKZksypzJZl0OdcHLzn/iZ6REn8LTNhBqkbnVtPs0J7RyXcY/GClTfUOjGOd2wJAXhxc6vWJJl1R5JPVxklUzummE+t/AOFurOmJA56HnJ5THwXbU+GR7uVuURUrE+xSG8E/wCb0GmmuhfhXAKdPDZrl0EMDXBpebBoaTP+oZtpJ2BGTD4R1Z8ez/DdBmzKYB0pUt4Nsxu46c1SY6MstsOFwUg5C+J/6ptTtJmCJfNxJjXRFKNSjBa+KhIABFsrubSBb9t1L0hyNcGQ78pJAkXOkZhfu3WjhGEayXODQT7ulh4xKWRHlQCvhHMgPBE6EggHsO6odT8fiuur0W1PYdcGdAfFp2NlzGKomm4td3HmFy8mPj69OjDPy9tfD+KOZAdNtHbjlPMLqOH1W4hxJJkAXsQZH5Y000XI8P4e+u7K0aav2aOv0XccN4c2i0Bm2+5J1JWn+PMt7+Kctn/U3cMyEGZE+CJ4RpaImRsfkqHuJ1KVKrlJ7l06m9sF3EsC2tTLXDUETynquPxvo9TbIyO2FjAMRvuu5F1kx+FFRpBsYOUjUH7iyrnNzpMcJguGU2GRPTM0Hob6qWN4PSqkOuCLEiAD22v+66Gnwek8AHMHgCbm8bkaLLXwoBLQSb6fBYzcm6tQ3hmEFJjmOkgkkBxB8NkBq8Jqt9rO0vBJALcrA2TAaLrqa9B2s6aAjy6IbS4mwvcwuAeLFrhBnpOoVvL89GgqtiqNUZMTSFOtHs1actcZ/U0WdpqOYQ2rRNFrpmpTiAZgNNoJt1810poBx9pgMGZN7/JZOI8OApve0u3c5pObMbuykeMQrTLyiLNOXexwAJ0MjvGoKgyufBbX1RVb7FnBxJYRrPKexYq9Z73FziXOi9tAOzQJUwX4XiQ4noF0GFeuZ4QZB7gukwtA8x2RB8VR1Y9zdN6QYnKxjZAl8ydIaPqQruFVA5sz3xZBvSV59bRadg8g9fZGncivCy7cz3BR9Ws6FPBJS+9ElZm1ymlMUy6XGA+ndYtwNWN8jfF7Z8pXEegmCzV80TkbIHU2HzK7n0zol+DqgbZXf0uBPlKC/wDC/CzWqs3ytMzpAJ79Qs8pvJpL+13WBqFjqbXNBLQ8M0Aj87gdzLBPIOC28OwEOzHTUAbuN3PPK5Ngg7cRLqdFsPa0ZnubmEhxEgzsTcjew2XV4bQHnp2Kd/FAniPo/SfLsvtSXdJOqDV6Dm2ykRyHku2fog2JZJKpnhtMrnuDYhxeHEe7NiI2iCO9b8fw2nUcMzZBM6xHSQoU8MGvm4Myes62W972mCCJjbfks5OtVO/wnhcOGNDWgNA0AC0gQrMG1aKtITysuielaxGpcDnZPiLARrO6VfCHnceCiXS6+jb96X0N1NxMcoUqhghRoi1lKs0PaRv8Cos66GCsDmJEc7dgm6zPpy8PN9iNBB3M8lozwwztc9Bv8/BVvf7M/ZWEsWZOKhuUrz30ye0OpOBuZbPZcffVd9jmE3m3dyXN8X4RnLS7KWg3aR99NFHLPKLYXVCeCcVLiGEzNr7GF0bYIObQXO237rzvEH1NdzWyAPd5gEde9FOEY9wdBMh9jMm+xXPjyePVaZYb7jXxTDtDiWMtnAn2iQXCMwgadOiFurOY4VNnhzXNHsyA4ZmOGoBgHvC6yjSDmFjtYiTudig/FeFkNzjsI52j6LoxzZ2MXA3kGHbwRygjZdTgGyJBO/XxC4bDZg8wCXAH2RcmNRHmjmA9I2Uvfc1vaYVm/HdzSXFmuq4sXhrabdNS4lxN9h7q6bAUA1trIDgq7a9Z1VnuuiCREwNb9ZXSsaTAG9oVZ7aZeizJIr/hYSWnjWH6mLKUycplu5ldemHtc06OBB7xC4z0GecLxJ1J5tUDqUne+ZnjEd67Zc36V8LJLcRTkPpkF0akAyHDqCq1M/A36Pxmde5m0mABYR4H9l2GF5chHgue4Bkfh21GgBxd7UflJEW6R8Udw7xCzt1YlfWJhB8RWN57kXchOLBDtLfPb5qOTLUIxAiZcCTsoVqukCFnrvIdcqVKS3rzXLM76aaFOE8Qbo9wDupA8kWrOJbIueQ3XCYhha6Rv8FrwPFYaGudBNm3ub6AfRbcfP1rJW4fYP1seWg+zPQ2jt6IO/iZEkt1cJ5QFkxuNc4gXAbodz2qo4qZlVy5fL6TF1TeLMDbHMeQ8lfQrlxDpAkaarluGUjUdYhrRrHTYLpsKG6AQtcOS5Is0nXAuI1QuQwZReOu2yJV72PcsL8N7RMxIghRe71BkzAuLek9exYsToVvx1UNAm14n77kKqYtpBgyQYIgiDZZZ5a6WkcJ6YMGcO3HLYEb98Ifgahc4AA5pFuc6Qt/pNXOR7iJJB9kch9+SC8IxBJa4aiCsdblrXenp16TQ50OMCQOfTzU6NMOpF7mz7xImRvHyWLAYk1KYc67gSSNuQhFeDz6uHaHN5nT4rTC7rPKdOMq5KVQ1HZszgTTcNjmGYO0glpI70DwPCvXvZmFg74QfBdT6XsbnbTb75JcdIAI1PcD2AK3hGEgSNAIE8tS4jmTfsgbLp/1TxTeWxPA4MNAAEQj/BqXtFx20+qG0bNR7hlLKwczf6KMJ205cumqEk6S3coKUxTlMpVMq8QyWkdFYkgBYCu6g6W3pmM7OUHUcxcnp2Lv8BXa9gc0gg6QuFqDK8jqiPDarqZlhi8lh9x3cPdPUeG6zuP2LSuwzarE9syo4fiDXiPddu069o2cOoVqyy7qwXicPAJOi57GY809JM9hjqPNdTi6mUEHT4QuE47jhlOmciA0GQCdzzI+iwyx31F5V7eJNfo8ds+Kz1tLbG1vguW/w6m5wAzZvzlsXJOrTPvSekRoiDeA4u/qXnKNnPDjf+Zs/BUy47+VpRkcQMw+baOi/ettEl8Bok7kaRzXJUMLiHW9ku0mCbaXMwBK630Z4PUoEmpUzF2jWyGtG8TeTbwVfH+y0cwggAAWG4+CMYaqS24vz5oT63lsr2YkgidF0YZTFnZsUqnqsVd/eoVMTsdVhr4u3PqVfLklJiox1yWkdvZCFY52VsT4WLir8djoBIidlgEvOY67cguTKxrAp+Gze9M6dAg44XkqZQIBMjl1C7GrQtbx5qeH4eAQ9wkjQG/eqyX4nZYXD+rpNGrov8gpOxgw9MyQXuMMZuefcOawY3i+XMWQ4t95x9yn/MRqeguuC4nxN+Kqmm17gCP4lU++4aZG/oZ0C6OLj+1X31HT0apr1jBzEn238z+kf6RbwXY0KQHsDXdcn6HcOqMF8pA0d9QuyoXcA25Oq2bamM0IYXBgx+ka9eiKhV0mZQByVgW2M05Mst06SSSsqCpipFRKlUyZOUxQDeIshwdz+SuwTpV2JpZmkeCwYXXkQgM5ARft7DzB2Ksp42oyx/iN6kB479Hd8KihV2dY+R7FOq6FFkTGHjfFAWnKCHGwDhEfULiK7YJN80j9yu7JDrESOREhYq/B6b9o7DHkVjeP8LzIH9HqBa0u3d59/wB7osCRubzO0q1uDLRDSIHMEfD6KDqb+U9hHzhc/Jx576i8yi/AUGskgAE79l1szy7X76IeysRYtd3Nn4J/XtE6jlLX9+yr45T4bjYQMxnr9yrmMlsnwlDhjW2v4gqDaoHuz4P+itJfwN9QwPv4rHXqD+37Jy4nY94+qj6hx6D72S4ZX1DcCTTNWrAEARPQfVGGUmtAgC261UMHzPgAFvoYZrbxfmb+E6K2H+Pfpcwo4Zz2+y2f9RsP6j8kzuFiP4ji6fytlre93vO8kfcUPrm63x4sYpcqGYrCscw0y0ZIjKBAjoBovOMfRw2HrhjJaXOAJlzrnQHluvTqjZXKf/hh/Eq5nVKglzAQBeb9ronxVrNrceWq14PFgAUqdyfedFh0HPtXVcCweX2j2D5lct6M4Nzn3F+R2iZnku8oU8rQOQ/uq4RrzZa6i1OEwThauY6SSSAOQokK8tUHNUqqSE0KwhRIQVuWHF04OYd/1RBwVT2oHwtQOF1a+kdtOR+RQwgsMjT4Ihh8TIQQyx0TgK9wlVObyUaSjKZxTF6YPBVUllBSdTScEmlNCHq0+VThOOt00GarmHooQrWnp8kF9Mnkr2HqFlYCenmtFPDje/apE6lYRAv8PFD6jdytdeqBYLNBcYUimlSLii1GllEKWFw2UdVflQVgKQUoShSEE6aE6gJJJJBjLVAsWotTFisqxuYqyxbSxQNNBic1VvatzqSrdSQDqjFjLS0y3Tki76KzVaCCGHxMq5zlgq4fcJMxBbqoGntTtgpqdZrlZ6tRpOyyhMApQnDQo0kwaptYpBqeU0GDVOIUC9VuqGfkFKGprk1aus1JjzoCt2H4bu8z0QUUaRdp4onhsOG9TzVrKYAgWU4UhQkkkUDJk6ZAkydJEkkkkgWVLKpwlClVVlTFiuhKEFGRRNJaYSyoMjqKqdh0QypixAKfhFmqYFHciiaSDmqnDO5Q/C1G6HxXT+pCb8OEHNh1QatB7CpCo79B8Qui/DBL8MEAFjj+l3krAxx/KfFHBQCcUQoAmnhSdVppYMBb/Vpw1BUxkKwBSypwEDJKUJQiUYTKcJoQQhNCnlShBCE0KyEoQQhJTypkCSSSUoOkkkgScJJIEkkkgRTJJIEnSSQOEgkkgdJJJA6YpJIEE6SSBBMUkkCKZJJQkimSSQJJJJAkkk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878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Doplňování a ochucování salátů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000" dirty="0"/>
              <a:t>d</a:t>
            </a:r>
            <a:r>
              <a:rPr lang="cs-CZ" sz="2000" dirty="0" smtClean="0"/>
              <a:t>oplňujeme cibulí, česnekem, hořčicí, křenem, pepřem, bazalkou, koprem, cukrem, octem, citronovou šťávou, …</a:t>
            </a:r>
          </a:p>
          <a:p>
            <a:pPr algn="just"/>
            <a:r>
              <a:rPr lang="cs-CZ" sz="2000" dirty="0"/>
              <a:t>z</a:t>
            </a:r>
            <a:r>
              <a:rPr lang="cs-CZ" sz="2000" dirty="0" smtClean="0"/>
              <a:t>álivky: ocet nebo citronová šťáva, olej, sůl, cukr</a:t>
            </a:r>
          </a:p>
          <a:p>
            <a:pPr algn="just"/>
            <a:r>
              <a:rPr lang="cs-CZ" sz="2000" dirty="0" smtClean="0"/>
              <a:t>zálivky složité z majonézy, zlehčené jogurtem, zakysanou smetanou, …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90194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/>
          <a:lstStyle/>
          <a:p>
            <a:pPr algn="just"/>
            <a:r>
              <a:rPr lang="cs-CZ" sz="2000" dirty="0" smtClean="0"/>
              <a:t>studený předkrm, občerstvení, rozšířená snídaně, přesnídávka</a:t>
            </a:r>
          </a:p>
          <a:p>
            <a:pPr algn="just"/>
            <a:r>
              <a:rPr lang="cs-CZ" sz="2000" dirty="0" smtClean="0"/>
              <a:t>rauty, recepce, </a:t>
            </a:r>
            <a:r>
              <a:rPr lang="cs-CZ" sz="2000" dirty="0" err="1" smtClean="0"/>
              <a:t>gardenparty</a:t>
            </a:r>
            <a:r>
              <a:rPr lang="cs-CZ" sz="2000" dirty="0" smtClean="0"/>
              <a:t>, …</a:t>
            </a:r>
          </a:p>
          <a:p>
            <a:pPr algn="just"/>
            <a:r>
              <a:rPr lang="cs-CZ" sz="2000" dirty="0" smtClean="0"/>
              <a:t>jednoduchá i složitější úprava</a:t>
            </a:r>
          </a:p>
          <a:p>
            <a:pPr algn="just"/>
            <a:r>
              <a:rPr lang="cs-CZ" sz="2000" dirty="0" smtClean="0"/>
              <a:t>barevnost a vhodné kombinace surovin</a:t>
            </a:r>
          </a:p>
          <a:p>
            <a:pPr algn="just"/>
            <a:r>
              <a:rPr lang="cs-CZ" sz="2000" dirty="0" smtClean="0"/>
              <a:t>čerstvé suroviny</a:t>
            </a:r>
          </a:p>
          <a:p>
            <a:pPr algn="just"/>
            <a:r>
              <a:rPr lang="cs-CZ" sz="2000" dirty="0" smtClean="0"/>
              <a:t>Receptury studených pokrmů</a:t>
            </a:r>
          </a:p>
          <a:p>
            <a:pPr algn="just"/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219752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Saláty z brambor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000" dirty="0"/>
              <a:t>j</a:t>
            </a:r>
            <a:r>
              <a:rPr lang="cs-CZ" sz="2000" dirty="0" smtClean="0"/>
              <a:t>ednoduchý – uvařené brambory, spařená cibule, pepř, cukr, ocet, olej, (majonéza)</a:t>
            </a:r>
          </a:p>
          <a:p>
            <a:pPr algn="just"/>
            <a:r>
              <a:rPr lang="cs-CZ" sz="2000" dirty="0" smtClean="0"/>
              <a:t>složitý – jako jednoduchý + uvařená koř. zelenina, vejce, hrášek, okurky, …, majonéza</a:t>
            </a:r>
          </a:p>
        </p:txBody>
      </p:sp>
    </p:spTree>
    <p:extLst>
      <p:ext uri="{BB962C8B-B14F-4D97-AF65-F5344CB8AC3E}">
        <p14:creationId xmlns:p14="http://schemas.microsoft.com/office/powerpoint/2010/main" val="297394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dirty="0" smtClean="0"/>
              <a:t>Saláty z různých druhů jatečného masa, vnitřností a vedlejších částí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2000" dirty="0" smtClean="0"/>
              <a:t>jatečné maso – hovězí zadní, vepřové – vepřová plec pečená, uzená rolovaná</a:t>
            </a:r>
          </a:p>
          <a:p>
            <a:pPr algn="just"/>
            <a:r>
              <a:rPr lang="cs-CZ" sz="2000" dirty="0"/>
              <a:t>s</a:t>
            </a:r>
            <a:r>
              <a:rPr lang="cs-CZ" sz="2000" dirty="0" smtClean="0"/>
              <a:t>ložité saláty</a:t>
            </a:r>
          </a:p>
          <a:p>
            <a:pPr algn="just"/>
            <a:r>
              <a:rPr lang="cs-CZ" sz="2000" dirty="0"/>
              <a:t>n</a:t>
            </a:r>
            <a:r>
              <a:rPr lang="cs-CZ" sz="2000" dirty="0" smtClean="0"/>
              <a:t>epřidáváme majonézu, ale zálivku (hořčice, křen)</a:t>
            </a:r>
          </a:p>
          <a:p>
            <a:pPr algn="just"/>
            <a:endParaRPr lang="cs-CZ" sz="2000" dirty="0" smtClean="0"/>
          </a:p>
          <a:p>
            <a:pPr algn="just"/>
            <a:r>
              <a:rPr lang="cs-CZ" sz="2000" dirty="0" smtClean="0"/>
              <a:t>saláty z hovězího masa vařeného, pečeného</a:t>
            </a:r>
          </a:p>
          <a:p>
            <a:pPr algn="just"/>
            <a:r>
              <a:rPr lang="cs-CZ" sz="2000" dirty="0"/>
              <a:t>s</a:t>
            </a:r>
            <a:r>
              <a:rPr lang="cs-CZ" sz="2000" dirty="0" smtClean="0"/>
              <a:t>aláty z masa uzeného a vnitřností, saláty z uzeného jazyka</a:t>
            </a:r>
          </a:p>
          <a:p>
            <a:pPr algn="just"/>
            <a:r>
              <a:rPr lang="cs-CZ" sz="2000" dirty="0" smtClean="0"/>
              <a:t>saláty ze šunky a uzenin, saláty z uzenin</a:t>
            </a:r>
          </a:p>
          <a:p>
            <a:pPr algn="just"/>
            <a:endParaRPr lang="cs-CZ" sz="2000" dirty="0"/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299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Saláty z drůbeže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000" dirty="0"/>
              <a:t>m</a:t>
            </a:r>
            <a:r>
              <a:rPr lang="cs-CZ" sz="2000" dirty="0" smtClean="0"/>
              <a:t>aso kuřecí nebo krůtí</a:t>
            </a:r>
          </a:p>
          <a:p>
            <a:pPr algn="just"/>
            <a:r>
              <a:rPr lang="cs-CZ" sz="2000" dirty="0"/>
              <a:t>ú</a:t>
            </a:r>
            <a:r>
              <a:rPr lang="cs-CZ" sz="2000" dirty="0" smtClean="0"/>
              <a:t>prava - grilování, vaření, opečení</a:t>
            </a:r>
          </a:p>
          <a:p>
            <a:pPr algn="just"/>
            <a:r>
              <a:rPr lang="cs-CZ" sz="2000" dirty="0"/>
              <a:t>k</a:t>
            </a:r>
            <a:r>
              <a:rPr lang="cs-CZ" sz="2000" dirty="0" smtClean="0"/>
              <a:t>rájíme na kostičky</a:t>
            </a:r>
          </a:p>
          <a:p>
            <a:pPr algn="just"/>
            <a:r>
              <a:rPr lang="cs-CZ" sz="2000" dirty="0"/>
              <a:t>d</a:t>
            </a:r>
            <a:r>
              <a:rPr lang="cs-CZ" sz="2000" dirty="0" smtClean="0"/>
              <a:t>alší suroviny – zelenina, ovoce, tvrdé sýry, uzeniny</a:t>
            </a:r>
          </a:p>
          <a:p>
            <a:pPr algn="just"/>
            <a:r>
              <a:rPr lang="cs-CZ" sz="2000" dirty="0" smtClean="0"/>
              <a:t>majonéza, málo soli, pepř bílý, citron. šťáva, pomeranč. Šťáva</a:t>
            </a:r>
          </a:p>
          <a:p>
            <a:pPr algn="just"/>
            <a:endParaRPr lang="cs-CZ" sz="2000" dirty="0"/>
          </a:p>
          <a:p>
            <a:pPr algn="just"/>
            <a:r>
              <a:rPr lang="cs-CZ" sz="2000" dirty="0" smtClean="0"/>
              <a:t>kuřecí salát s celerem a jablky</a:t>
            </a:r>
          </a:p>
        </p:txBody>
      </p:sp>
    </p:spTree>
    <p:extLst>
      <p:ext uri="{BB962C8B-B14F-4D97-AF65-F5344CB8AC3E}">
        <p14:creationId xmlns:p14="http://schemas.microsoft.com/office/powerpoint/2010/main" val="429247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dirty="0" smtClean="0"/>
              <a:t>Saláty z ryb mořských za </a:t>
            </a:r>
            <a:r>
              <a:rPr lang="cs-CZ" sz="4000" dirty="0" err="1" smtClean="0"/>
              <a:t>syrova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pPr algn="just"/>
            <a:r>
              <a:rPr lang="cs-CZ" sz="2000" dirty="0" smtClean="0"/>
              <a:t>klasické úpravy</a:t>
            </a:r>
          </a:p>
          <a:p>
            <a:pPr algn="just"/>
            <a:r>
              <a:rPr lang="cs-CZ" sz="2000" dirty="0"/>
              <a:t>m</a:t>
            </a:r>
            <a:r>
              <a:rPr lang="cs-CZ" sz="2000" dirty="0" smtClean="0"/>
              <a:t>arinování ryb před přípravou (vývar z kořenové zeleniny, koření a octa) 1 – 3 dny</a:t>
            </a:r>
          </a:p>
          <a:p>
            <a:pPr marL="0" indent="0" algn="just">
              <a:buNone/>
            </a:pPr>
            <a:endParaRPr lang="cs-CZ" sz="2000" dirty="0" smtClean="0"/>
          </a:p>
          <a:p>
            <a:pPr algn="just"/>
            <a:r>
              <a:rPr lang="cs-CZ" sz="2000" dirty="0" smtClean="0"/>
              <a:t>salát ze sleďů bez majonézy, salát ze sleďů s majonézou, saláty ze sleďů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67401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dirty="0" smtClean="0"/>
              <a:t>Saláty z ryb sladkovodních a mořských tepelně upravených vařením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000" dirty="0" smtClean="0"/>
              <a:t>před vařením ryby očistíme</a:t>
            </a:r>
          </a:p>
          <a:p>
            <a:pPr algn="just"/>
            <a:r>
              <a:rPr lang="cs-CZ" sz="2000" dirty="0"/>
              <a:t>v</a:t>
            </a:r>
            <a:r>
              <a:rPr lang="cs-CZ" sz="2000" dirty="0" smtClean="0"/>
              <a:t>aříme – spíše táhnout (</a:t>
            </a:r>
            <a:r>
              <a:rPr lang="cs-CZ" sz="2000" dirty="0" err="1" smtClean="0"/>
              <a:t>pošírovat</a:t>
            </a:r>
            <a:r>
              <a:rPr lang="cs-CZ" sz="2000" dirty="0" smtClean="0"/>
              <a:t> do rybí várky)</a:t>
            </a:r>
          </a:p>
          <a:p>
            <a:pPr algn="just"/>
            <a:r>
              <a:rPr lang="cs-CZ" sz="2000" dirty="0"/>
              <a:t>c</a:t>
            </a:r>
            <a:r>
              <a:rPr lang="cs-CZ" sz="2000" dirty="0" smtClean="0"/>
              <a:t>ca 15 – 25 min.</a:t>
            </a:r>
          </a:p>
          <a:p>
            <a:pPr algn="just"/>
            <a:r>
              <a:rPr lang="cs-CZ" sz="2000" dirty="0" smtClean="0"/>
              <a:t>měkká ryba, ale nerozpadající se</a:t>
            </a:r>
          </a:p>
          <a:p>
            <a:pPr algn="just"/>
            <a:endParaRPr lang="cs-CZ" sz="2000" dirty="0"/>
          </a:p>
          <a:p>
            <a:pPr algn="just"/>
            <a:r>
              <a:rPr lang="cs-CZ" sz="2000" dirty="0"/>
              <a:t>s</a:t>
            </a:r>
            <a:r>
              <a:rPr lang="cs-CZ" sz="2000" dirty="0" smtClean="0"/>
              <a:t>alát z ryb sladkovodních – s kořenovou zeleninou, zeleninou, spařenou cibulí; sůl, bílý pepř, citronová šťáva, víno</a:t>
            </a:r>
          </a:p>
          <a:p>
            <a:pPr algn="just"/>
            <a:r>
              <a:rPr lang="cs-CZ" sz="2000" dirty="0"/>
              <a:t>s</a:t>
            </a:r>
            <a:r>
              <a:rPr lang="cs-CZ" sz="2000" dirty="0" smtClean="0"/>
              <a:t>alát z ryb mořských – </a:t>
            </a:r>
            <a:r>
              <a:rPr lang="cs-CZ" sz="2000" dirty="0" err="1" smtClean="0"/>
              <a:t>pošírujeme</a:t>
            </a:r>
            <a:r>
              <a:rPr lang="cs-CZ" sz="2000" dirty="0" smtClean="0"/>
              <a:t> s bobkovým listem, pepřem celým, novým kořením</a:t>
            </a:r>
          </a:p>
          <a:p>
            <a:pPr algn="just"/>
            <a:r>
              <a:rPr lang="cs-CZ" sz="2000" dirty="0"/>
              <a:t>s</a:t>
            </a:r>
            <a:r>
              <a:rPr lang="cs-CZ" sz="2000" dirty="0" smtClean="0"/>
              <a:t>alát z kapra, zeleniny, majonézy</a:t>
            </a:r>
          </a:p>
          <a:p>
            <a:pPr algn="just"/>
            <a:r>
              <a:rPr lang="cs-CZ" sz="2000" dirty="0"/>
              <a:t>s</a:t>
            </a:r>
            <a:r>
              <a:rPr lang="cs-CZ" sz="2000" dirty="0" smtClean="0"/>
              <a:t>alát z mořských ryb s majonézou x bez majonézy</a:t>
            </a:r>
            <a:endParaRPr lang="cs-CZ" sz="2000" dirty="0"/>
          </a:p>
          <a:p>
            <a:pPr marL="0" indent="0" algn="just">
              <a:buNone/>
            </a:pPr>
            <a:endParaRPr lang="cs-CZ" sz="2000" dirty="0" smtClean="0"/>
          </a:p>
          <a:p>
            <a:pPr marL="0" indent="0" algn="just">
              <a:buNone/>
            </a:pPr>
            <a:endParaRPr lang="cs-CZ" sz="2000" dirty="0"/>
          </a:p>
          <a:p>
            <a:pPr marL="0" indent="0" algn="just">
              <a:buNone/>
            </a:pPr>
            <a:endParaRPr lang="cs-CZ" sz="2000" dirty="0" smtClean="0"/>
          </a:p>
          <a:p>
            <a:pPr marL="0" indent="0" algn="just">
              <a:buNone/>
            </a:pPr>
            <a:endParaRPr lang="cs-CZ" sz="2000" dirty="0"/>
          </a:p>
          <a:p>
            <a:pPr marL="0" indent="0" algn="just">
              <a:buNone/>
            </a:pPr>
            <a:endParaRPr lang="cs-CZ" sz="2000" dirty="0" smtClean="0"/>
          </a:p>
          <a:p>
            <a:pPr marL="0" indent="0" algn="just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92150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Saláty z ryb konzervovaných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000" dirty="0" smtClean="0"/>
              <a:t>uzené ryby (makrely, ryby konzervované v kovu)</a:t>
            </a:r>
          </a:p>
          <a:p>
            <a:pPr algn="just"/>
            <a:endParaRPr lang="cs-CZ" sz="2000" dirty="0"/>
          </a:p>
          <a:p>
            <a:pPr algn="just"/>
            <a:r>
              <a:rPr lang="cs-CZ" sz="2000" dirty="0"/>
              <a:t>s</a:t>
            </a:r>
            <a:r>
              <a:rPr lang="cs-CZ" sz="2000" dirty="0" smtClean="0"/>
              <a:t>alát z uzené makrely a zeleniny bez majonézy, salát z lososa, olejovek a sardelek</a:t>
            </a:r>
          </a:p>
          <a:p>
            <a:pPr marL="0" indent="0" algn="just">
              <a:buNone/>
            </a:pPr>
            <a:endParaRPr lang="cs-CZ" sz="2000" dirty="0"/>
          </a:p>
          <a:p>
            <a:pPr marL="0" indent="0" algn="just">
              <a:buNone/>
            </a:pPr>
            <a:endParaRPr lang="cs-CZ" sz="2000" dirty="0" smtClean="0"/>
          </a:p>
          <a:p>
            <a:pPr marL="0" indent="0" algn="just">
              <a:buNone/>
            </a:pPr>
            <a:endParaRPr lang="cs-CZ" sz="2000" dirty="0"/>
          </a:p>
          <a:p>
            <a:pPr marL="0" indent="0" algn="just">
              <a:buNone/>
            </a:pPr>
            <a:endParaRPr lang="cs-CZ" sz="2000" dirty="0" smtClean="0"/>
          </a:p>
          <a:p>
            <a:pPr marL="0" indent="0" algn="just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61767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Saláty z mořských plodů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000" dirty="0"/>
              <a:t>h</a:t>
            </a:r>
            <a:r>
              <a:rPr lang="cs-CZ" sz="2000" dirty="0" smtClean="0"/>
              <a:t>umři, krabi, krevety, langusty</a:t>
            </a:r>
          </a:p>
          <a:p>
            <a:pPr algn="just"/>
            <a:r>
              <a:rPr lang="cs-CZ" sz="2000" dirty="0" smtClean="0"/>
              <a:t>předběžná příprava je rychlá – konzervy nebo zmražené výrobky</a:t>
            </a:r>
          </a:p>
          <a:p>
            <a:pPr algn="just"/>
            <a:endParaRPr lang="cs-CZ" sz="2000" dirty="0"/>
          </a:p>
          <a:p>
            <a:pPr algn="just"/>
            <a:r>
              <a:rPr lang="cs-CZ" sz="2000" dirty="0"/>
              <a:t>h</a:t>
            </a:r>
            <a:r>
              <a:rPr lang="cs-CZ" sz="2000" dirty="0" smtClean="0"/>
              <a:t>umrový salát, krabí salát, krevetový salát, mořský koktajl, salát z mušlí s avokádem</a:t>
            </a:r>
            <a:endParaRPr lang="cs-CZ" sz="2000" dirty="0"/>
          </a:p>
          <a:p>
            <a:pPr marL="0" indent="0" algn="just">
              <a:buNone/>
            </a:pPr>
            <a:endParaRPr lang="cs-CZ" sz="2000" dirty="0" smtClean="0"/>
          </a:p>
          <a:p>
            <a:pPr marL="0" indent="0" algn="just">
              <a:buNone/>
            </a:pPr>
            <a:endParaRPr lang="cs-CZ" sz="2000" dirty="0"/>
          </a:p>
          <a:p>
            <a:pPr marL="0" indent="0" algn="just">
              <a:buNone/>
            </a:pPr>
            <a:endParaRPr lang="cs-CZ" sz="2000" dirty="0" smtClean="0"/>
          </a:p>
          <a:p>
            <a:pPr marL="0" indent="0" algn="just">
              <a:buNone/>
            </a:pPr>
            <a:endParaRPr lang="cs-CZ" sz="2000" dirty="0"/>
          </a:p>
          <a:p>
            <a:pPr marL="0" indent="0" algn="just">
              <a:buNone/>
            </a:pPr>
            <a:endParaRPr lang="cs-CZ" sz="2000" dirty="0" smtClean="0"/>
          </a:p>
          <a:p>
            <a:pPr marL="0" indent="0" algn="just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69348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Saláty z měkkýšů </a:t>
            </a:r>
            <a:r>
              <a:rPr lang="cs-CZ" sz="4000" dirty="0"/>
              <a:t>(</a:t>
            </a:r>
            <a:r>
              <a:rPr lang="cs-CZ" sz="4000" dirty="0" smtClean="0"/>
              <a:t>šneků)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000" dirty="0" smtClean="0"/>
              <a:t>speciality studené kuchyně</a:t>
            </a:r>
          </a:p>
          <a:p>
            <a:pPr algn="just"/>
            <a:endParaRPr lang="cs-CZ" sz="2000" dirty="0"/>
          </a:p>
          <a:p>
            <a:pPr algn="just"/>
            <a:r>
              <a:rPr lang="cs-CZ" sz="2000" dirty="0" smtClean="0"/>
              <a:t>salát ze šneků jemnější chuti x pikantnější chuti</a:t>
            </a:r>
            <a:endParaRPr lang="cs-CZ" sz="2000" dirty="0"/>
          </a:p>
          <a:p>
            <a:pPr marL="0" indent="0" algn="just">
              <a:buNone/>
            </a:pPr>
            <a:endParaRPr lang="cs-CZ" sz="2000" dirty="0" smtClean="0"/>
          </a:p>
          <a:p>
            <a:pPr marL="0" indent="0" algn="just">
              <a:buNone/>
            </a:pPr>
            <a:endParaRPr lang="cs-CZ" sz="2000" dirty="0"/>
          </a:p>
          <a:p>
            <a:pPr marL="0" indent="0" algn="just">
              <a:buNone/>
            </a:pPr>
            <a:endParaRPr lang="cs-CZ" sz="2000" dirty="0" smtClean="0"/>
          </a:p>
          <a:p>
            <a:pPr marL="0" indent="0" algn="just">
              <a:buNone/>
            </a:pPr>
            <a:endParaRPr lang="cs-CZ" sz="2000" dirty="0"/>
          </a:p>
          <a:p>
            <a:pPr marL="0" indent="0" algn="just">
              <a:buNone/>
            </a:pPr>
            <a:endParaRPr lang="cs-CZ" sz="2000" dirty="0" smtClean="0"/>
          </a:p>
          <a:p>
            <a:pPr marL="0" indent="0" algn="just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56723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Saláty ze zvěřiny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000" dirty="0"/>
              <a:t>p</a:t>
            </a:r>
            <a:r>
              <a:rPr lang="cs-CZ" sz="2000" dirty="0" smtClean="0"/>
              <a:t>ředem tepelně upravená dušením x pečením</a:t>
            </a:r>
          </a:p>
          <a:p>
            <a:pPr algn="just"/>
            <a:r>
              <a:rPr lang="cs-CZ" sz="2000" dirty="0"/>
              <a:t>d</a:t>
            </a:r>
            <a:r>
              <a:rPr lang="cs-CZ" sz="2000" dirty="0" smtClean="0"/>
              <a:t>alší </a:t>
            </a:r>
            <a:r>
              <a:rPr lang="cs-CZ" sz="2000" dirty="0"/>
              <a:t>s</a:t>
            </a:r>
            <a:r>
              <a:rPr lang="cs-CZ" sz="2000" dirty="0" smtClean="0"/>
              <a:t>uroviny – jablka; brusinkový, jeřabinový, rybízový kompot, pomeranče, mandarinky</a:t>
            </a:r>
          </a:p>
          <a:p>
            <a:pPr algn="just"/>
            <a:r>
              <a:rPr lang="cs-CZ" sz="2000" dirty="0"/>
              <a:t>l</a:t>
            </a:r>
            <a:r>
              <a:rPr lang="cs-CZ" sz="2000" dirty="0" smtClean="0"/>
              <a:t>epší jsou bez majonézy</a:t>
            </a:r>
            <a:endParaRPr lang="cs-CZ" sz="2000" dirty="0"/>
          </a:p>
          <a:p>
            <a:pPr algn="just"/>
            <a:endParaRPr lang="cs-CZ" sz="2000" dirty="0"/>
          </a:p>
          <a:p>
            <a:pPr algn="just"/>
            <a:r>
              <a:rPr lang="cs-CZ" sz="2000" dirty="0"/>
              <a:t>s</a:t>
            </a:r>
            <a:r>
              <a:rPr lang="cs-CZ" sz="2000" dirty="0" smtClean="0"/>
              <a:t>alát zvěřinový s ovocem, salát zvěřinový s jablky a s pikantní zeleninou</a:t>
            </a:r>
          </a:p>
          <a:p>
            <a:pPr marL="0" indent="0" algn="just">
              <a:buNone/>
            </a:pPr>
            <a:endParaRPr lang="cs-CZ" sz="2000" dirty="0"/>
          </a:p>
          <a:p>
            <a:pPr marL="0" indent="0" algn="just">
              <a:buNone/>
            </a:pPr>
            <a:endParaRPr lang="cs-CZ" sz="2000" dirty="0" smtClean="0"/>
          </a:p>
          <a:p>
            <a:pPr marL="0" indent="0" algn="just">
              <a:buNone/>
            </a:pPr>
            <a:endParaRPr lang="cs-CZ" sz="2000" dirty="0"/>
          </a:p>
          <a:p>
            <a:pPr marL="0" indent="0" algn="just">
              <a:buNone/>
            </a:pPr>
            <a:endParaRPr lang="cs-CZ" sz="2000" dirty="0" smtClean="0"/>
          </a:p>
          <a:p>
            <a:pPr marL="0" indent="0" algn="just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35560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Saláty z hub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000" dirty="0"/>
              <a:t>č</a:t>
            </a:r>
            <a:r>
              <a:rPr lang="cs-CZ" sz="2000" dirty="0" smtClean="0"/>
              <a:t>erstvé i sušené, pod maso i do polévek a omáček</a:t>
            </a:r>
          </a:p>
          <a:p>
            <a:pPr algn="just"/>
            <a:r>
              <a:rPr lang="cs-CZ" sz="2000" dirty="0" smtClean="0"/>
              <a:t>na saláty houby čerstvé a uvařené a konzervované</a:t>
            </a:r>
          </a:p>
          <a:p>
            <a:pPr algn="just"/>
            <a:r>
              <a:rPr lang="cs-CZ" sz="2000" dirty="0"/>
              <a:t>s</a:t>
            </a:r>
            <a:r>
              <a:rPr lang="cs-CZ" sz="2000" dirty="0" smtClean="0"/>
              <a:t>aláty z hub macerovaných – žampiony (nakrájíme, pokapeme citron. </a:t>
            </a:r>
            <a:r>
              <a:rPr lang="cs-CZ" sz="2000" dirty="0"/>
              <a:t>š</a:t>
            </a:r>
            <a:r>
              <a:rPr lang="cs-CZ" sz="2000" dirty="0" smtClean="0"/>
              <a:t>ťávou nebo octem, olejem, přidáme sůl a pepř), necháme macerovat a pak doplníme cibulí, celerem, hráškem, …</a:t>
            </a:r>
          </a:p>
          <a:p>
            <a:pPr algn="just"/>
            <a:r>
              <a:rPr lang="cs-CZ" sz="2000" dirty="0"/>
              <a:t>s</a:t>
            </a:r>
            <a:r>
              <a:rPr lang="cs-CZ" sz="2000" dirty="0" smtClean="0"/>
              <a:t>aláty z hub konzervovaných ve sladkokyselém nálevu – přidáme zeleninu</a:t>
            </a:r>
            <a:endParaRPr lang="cs-CZ" sz="2000" dirty="0"/>
          </a:p>
          <a:p>
            <a:pPr marL="0" indent="0" algn="just">
              <a:buNone/>
            </a:pPr>
            <a:endParaRPr lang="cs-CZ" sz="2000" dirty="0" smtClean="0"/>
          </a:p>
          <a:p>
            <a:pPr marL="0" indent="0" algn="just">
              <a:buNone/>
            </a:pPr>
            <a:endParaRPr lang="cs-CZ" sz="2000" dirty="0"/>
          </a:p>
          <a:p>
            <a:pPr marL="0" indent="0" algn="just">
              <a:buNone/>
            </a:pPr>
            <a:endParaRPr lang="cs-CZ" sz="2000" dirty="0" smtClean="0"/>
          </a:p>
          <a:p>
            <a:pPr marL="0" indent="0" algn="just">
              <a:buNone/>
            </a:pPr>
            <a:endParaRPr lang="cs-CZ" sz="2000" dirty="0"/>
          </a:p>
          <a:p>
            <a:pPr marL="0" indent="0" algn="just">
              <a:buNone/>
            </a:pPr>
            <a:endParaRPr lang="cs-CZ" sz="2000" dirty="0" smtClean="0"/>
          </a:p>
          <a:p>
            <a:pPr marL="0" indent="0" algn="just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97100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Dodržování hygienických zásad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389120"/>
          </a:xfrm>
        </p:spPr>
        <p:txBody>
          <a:bodyPr/>
          <a:lstStyle/>
          <a:p>
            <a:pPr algn="just"/>
            <a:r>
              <a:rPr lang="cs-CZ" sz="2000" dirty="0"/>
              <a:t>příprava vyžaduje naprostou čistotu, pečlivé a co nejpřísnější dodržování technologických </a:t>
            </a:r>
            <a:r>
              <a:rPr lang="cs-CZ" sz="2000" dirty="0" smtClean="0"/>
              <a:t>postupů</a:t>
            </a:r>
          </a:p>
          <a:p>
            <a:pPr algn="just"/>
            <a:r>
              <a:rPr lang="cs-CZ" sz="2000" dirty="0" smtClean="0"/>
              <a:t>syrové potraviny = výrazná chuť</a:t>
            </a:r>
            <a:endParaRPr lang="cs-CZ" sz="2000" dirty="0"/>
          </a:p>
          <a:p>
            <a:pPr algn="just"/>
            <a:r>
              <a:rPr lang="cs-CZ" sz="2000" dirty="0"/>
              <a:t>chlazení potravin</a:t>
            </a:r>
          </a:p>
          <a:p>
            <a:pPr algn="just"/>
            <a:r>
              <a:rPr lang="cs-CZ" sz="2000" dirty="0"/>
              <a:t>Úprava drůbeže!</a:t>
            </a:r>
          </a:p>
          <a:p>
            <a:pPr algn="just"/>
            <a:r>
              <a:rPr lang="cs-CZ" sz="2000" dirty="0"/>
              <a:t>předkrmy se podávají…</a:t>
            </a:r>
          </a:p>
          <a:p>
            <a:pPr algn="just"/>
            <a:r>
              <a:rPr lang="cs-CZ" sz="2000" dirty="0"/>
              <a:t>dělíme podle použitých surovin</a:t>
            </a:r>
          </a:p>
          <a:p>
            <a:pPr algn="just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53059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Saláty z luštěnin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000" dirty="0" smtClean="0"/>
              <a:t>součást studeného pohoštění</a:t>
            </a:r>
          </a:p>
          <a:p>
            <a:pPr algn="just"/>
            <a:r>
              <a:rPr lang="cs-CZ" sz="2000" dirty="0"/>
              <a:t>e</a:t>
            </a:r>
            <a:r>
              <a:rPr lang="cs-CZ" sz="2000" dirty="0" smtClean="0"/>
              <a:t>nergeticky vydatné</a:t>
            </a:r>
          </a:p>
          <a:p>
            <a:pPr algn="just"/>
            <a:r>
              <a:rPr lang="cs-CZ" sz="2000" dirty="0"/>
              <a:t>č</a:t>
            </a:r>
            <a:r>
              <a:rPr lang="cs-CZ" sz="2000" dirty="0" smtClean="0"/>
              <a:t>očka, fazole</a:t>
            </a:r>
          </a:p>
          <a:p>
            <a:pPr algn="just"/>
            <a:r>
              <a:rPr lang="cs-CZ" sz="2000" dirty="0"/>
              <a:t>h</a:t>
            </a:r>
            <a:r>
              <a:rPr lang="cs-CZ" sz="2000" dirty="0" smtClean="0"/>
              <a:t>rách, sója – teplé pokrmy</a:t>
            </a:r>
          </a:p>
          <a:p>
            <a:pPr algn="just"/>
            <a:r>
              <a:rPr lang="cs-CZ" sz="2000" dirty="0" smtClean="0"/>
              <a:t>jednoduché – luštěniny, koření, cibule</a:t>
            </a:r>
          </a:p>
          <a:p>
            <a:pPr algn="just"/>
            <a:r>
              <a:rPr lang="cs-CZ" sz="2000" dirty="0" smtClean="0"/>
              <a:t>složité – koř. zelenina, hrášek, okurky, …</a:t>
            </a:r>
          </a:p>
          <a:p>
            <a:pPr algn="just"/>
            <a:endParaRPr lang="cs-CZ" sz="2000" dirty="0"/>
          </a:p>
          <a:p>
            <a:pPr algn="just"/>
            <a:r>
              <a:rPr lang="cs-CZ" sz="2000" dirty="0" smtClean="0"/>
              <a:t>salát čočkový, salát fazolový</a:t>
            </a:r>
          </a:p>
          <a:p>
            <a:pPr algn="just"/>
            <a:endParaRPr lang="cs-CZ" sz="2000" dirty="0" smtClean="0"/>
          </a:p>
          <a:p>
            <a:pPr algn="just"/>
            <a:endParaRPr lang="cs-CZ" sz="2000" dirty="0" smtClean="0"/>
          </a:p>
          <a:p>
            <a:pPr algn="just"/>
            <a:endParaRPr lang="cs-CZ" sz="2000" dirty="0"/>
          </a:p>
          <a:p>
            <a:pPr marL="0" indent="0" algn="just">
              <a:buNone/>
            </a:pPr>
            <a:endParaRPr lang="cs-CZ" sz="2000" dirty="0" smtClean="0"/>
          </a:p>
          <a:p>
            <a:pPr marL="0" indent="0" algn="just">
              <a:buNone/>
            </a:pPr>
            <a:endParaRPr lang="cs-CZ" sz="2000" dirty="0"/>
          </a:p>
          <a:p>
            <a:pPr marL="0" indent="0" algn="just">
              <a:buNone/>
            </a:pPr>
            <a:endParaRPr lang="cs-CZ" sz="2000" dirty="0" smtClean="0"/>
          </a:p>
          <a:p>
            <a:pPr marL="0" indent="0" algn="just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23258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Saláty ze sýrů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000" dirty="0"/>
              <a:t>s</a:t>
            </a:r>
            <a:r>
              <a:rPr lang="cs-CZ" sz="2000" dirty="0" smtClean="0"/>
              <a:t>ýrové saláty z více druhů sýrů s ovocem</a:t>
            </a:r>
          </a:p>
          <a:p>
            <a:pPr algn="just"/>
            <a:r>
              <a:rPr lang="cs-CZ" sz="2000" dirty="0" smtClean="0"/>
              <a:t>studené pohoštění (ne předkrm) – jsou vydatné</a:t>
            </a:r>
          </a:p>
          <a:p>
            <a:pPr algn="just"/>
            <a:r>
              <a:rPr lang="cs-CZ" sz="2000" dirty="0" smtClean="0"/>
              <a:t>nápl</a:t>
            </a:r>
            <a:r>
              <a:rPr lang="cs-CZ" sz="2000" dirty="0"/>
              <a:t>ň</a:t>
            </a:r>
            <a:r>
              <a:rPr lang="cs-CZ" sz="2000" dirty="0" smtClean="0"/>
              <a:t> zeleniny nebo ovoce</a:t>
            </a:r>
          </a:p>
          <a:p>
            <a:pPr algn="just"/>
            <a:r>
              <a:rPr lang="cs-CZ" sz="2000" dirty="0" smtClean="0"/>
              <a:t>suroviny – těstoviny, šunka, maso, vejce, zelenina, ovoce (jablka, hroznové víno, …)</a:t>
            </a:r>
          </a:p>
          <a:p>
            <a:pPr algn="just"/>
            <a:r>
              <a:rPr lang="cs-CZ" sz="2000" dirty="0"/>
              <a:t>d</a:t>
            </a:r>
            <a:r>
              <a:rPr lang="cs-CZ" sz="2000" dirty="0" smtClean="0"/>
              <a:t>ochucení sekanou zelenou natí, zálivkami, majonézou</a:t>
            </a:r>
          </a:p>
          <a:p>
            <a:pPr algn="just"/>
            <a:endParaRPr lang="cs-CZ" sz="2000" dirty="0"/>
          </a:p>
          <a:p>
            <a:pPr algn="just"/>
            <a:r>
              <a:rPr lang="cs-CZ" sz="2000" dirty="0"/>
              <a:t>s</a:t>
            </a:r>
            <a:r>
              <a:rPr lang="cs-CZ" sz="2000" dirty="0" smtClean="0"/>
              <a:t>ýrový salát z ementálského sýra s ovocem a majonézou</a:t>
            </a:r>
            <a:endParaRPr lang="cs-CZ" sz="2000" dirty="0"/>
          </a:p>
          <a:p>
            <a:pPr marL="0" indent="0" algn="just">
              <a:buNone/>
            </a:pPr>
            <a:endParaRPr lang="cs-CZ" sz="2000" dirty="0" smtClean="0"/>
          </a:p>
          <a:p>
            <a:pPr marL="0" indent="0" algn="just">
              <a:buNone/>
            </a:pPr>
            <a:endParaRPr lang="cs-CZ" sz="2000" dirty="0"/>
          </a:p>
          <a:p>
            <a:pPr marL="0" indent="0" algn="just">
              <a:buNone/>
            </a:pPr>
            <a:endParaRPr lang="cs-CZ" sz="2000" dirty="0" smtClean="0"/>
          </a:p>
          <a:p>
            <a:pPr marL="0" indent="0" algn="just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34696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Saláty z vajec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000" dirty="0" smtClean="0"/>
              <a:t>čerstvá vejce, natvrdo uvařená</a:t>
            </a:r>
          </a:p>
          <a:p>
            <a:pPr algn="just"/>
            <a:r>
              <a:rPr lang="cs-CZ" sz="2000" dirty="0"/>
              <a:t>s</a:t>
            </a:r>
            <a:r>
              <a:rPr lang="cs-CZ" sz="2000" dirty="0" smtClean="0"/>
              <a:t>aláty složité – více druhů surovin</a:t>
            </a:r>
          </a:p>
          <a:p>
            <a:pPr algn="just"/>
            <a:r>
              <a:rPr lang="cs-CZ" sz="2000" dirty="0"/>
              <a:t>o</a:t>
            </a:r>
            <a:r>
              <a:rPr lang="cs-CZ" sz="2000" dirty="0" smtClean="0"/>
              <a:t>loupaná vejce, nakrájená na kostičky</a:t>
            </a:r>
          </a:p>
          <a:p>
            <a:pPr algn="just"/>
            <a:r>
              <a:rPr lang="cs-CZ" sz="2000" dirty="0"/>
              <a:t>k</a:t>
            </a:r>
            <a:r>
              <a:rPr lang="cs-CZ" sz="2000" dirty="0" smtClean="0"/>
              <a:t>ořenová zelenina, hrášek, pórek, paprika, uzené maso, uzeniny</a:t>
            </a:r>
          </a:p>
          <a:p>
            <a:pPr algn="just"/>
            <a:r>
              <a:rPr lang="cs-CZ" sz="2000" dirty="0" smtClean="0"/>
              <a:t>dochucovadla – sůl, bílý pepř, hořčice, citronová šťáva, ocet</a:t>
            </a:r>
          </a:p>
          <a:p>
            <a:pPr algn="just"/>
            <a:r>
              <a:rPr lang="cs-CZ" sz="2000" dirty="0"/>
              <a:t>p</a:t>
            </a:r>
            <a:r>
              <a:rPr lang="cs-CZ" sz="2000" dirty="0" smtClean="0"/>
              <a:t>lnění zeleniny, namazání na pečivo</a:t>
            </a:r>
          </a:p>
          <a:p>
            <a:pPr algn="just"/>
            <a:endParaRPr lang="cs-CZ" sz="2000" dirty="0"/>
          </a:p>
          <a:p>
            <a:pPr algn="just"/>
            <a:r>
              <a:rPr lang="cs-CZ" sz="2000" dirty="0"/>
              <a:t>v</a:t>
            </a:r>
            <a:r>
              <a:rPr lang="cs-CZ" sz="2000" dirty="0" smtClean="0"/>
              <a:t>aječný salát se sladkokyselými okurkami, vaječný salát s pomerančem, hráškem a zlehčenou majonézou</a:t>
            </a:r>
          </a:p>
          <a:p>
            <a:pPr algn="just"/>
            <a:endParaRPr lang="cs-CZ" sz="2000" dirty="0" smtClean="0"/>
          </a:p>
          <a:p>
            <a:pPr marL="0" indent="0" algn="just">
              <a:buNone/>
            </a:pPr>
            <a:endParaRPr lang="cs-CZ" sz="2000" dirty="0"/>
          </a:p>
          <a:p>
            <a:pPr marL="0" indent="0" algn="just">
              <a:buNone/>
            </a:pPr>
            <a:endParaRPr lang="cs-CZ" sz="2000" dirty="0" smtClean="0"/>
          </a:p>
          <a:p>
            <a:pPr marL="0" indent="0" algn="just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37456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Saláty ze zeleniny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cs-CZ" sz="2000" dirty="0" smtClean="0"/>
              <a:t>jednoduché i složité</a:t>
            </a:r>
          </a:p>
          <a:p>
            <a:pPr algn="just"/>
            <a:r>
              <a:rPr lang="cs-CZ" sz="2000" dirty="0"/>
              <a:t>k</a:t>
            </a:r>
            <a:r>
              <a:rPr lang="cs-CZ" sz="2000" dirty="0" smtClean="0"/>
              <a:t>rájíme na kostičky, nudličky, strouháme</a:t>
            </a:r>
          </a:p>
          <a:p>
            <a:pPr algn="just"/>
            <a:r>
              <a:rPr lang="cs-CZ" sz="2000" dirty="0" smtClean="0"/>
              <a:t>zalijeme zálivkou (nálevy nevyléváme)</a:t>
            </a:r>
          </a:p>
          <a:p>
            <a:pPr marL="0" indent="0" algn="just">
              <a:buNone/>
            </a:pPr>
            <a:endParaRPr lang="cs-CZ" sz="2000" dirty="0" smtClean="0"/>
          </a:p>
          <a:p>
            <a:pPr algn="just"/>
            <a:r>
              <a:rPr lang="cs-CZ" sz="2000" dirty="0"/>
              <a:t>p</a:t>
            </a:r>
            <a:r>
              <a:rPr lang="cs-CZ" sz="2000" dirty="0" smtClean="0"/>
              <a:t>odle druhu zeleniny, ze které je připravujeme</a:t>
            </a:r>
          </a:p>
          <a:p>
            <a:pPr algn="just"/>
            <a:r>
              <a:rPr lang="cs-CZ" sz="2000" dirty="0" smtClean="0"/>
              <a:t>podle doplnění</a:t>
            </a:r>
          </a:p>
          <a:p>
            <a:pPr algn="just"/>
            <a:r>
              <a:rPr lang="cs-CZ" sz="2000" dirty="0"/>
              <a:t>p</a:t>
            </a:r>
            <a:r>
              <a:rPr lang="cs-CZ" sz="2000" dirty="0" smtClean="0"/>
              <a:t>odle ochucení</a:t>
            </a:r>
          </a:p>
          <a:p>
            <a:pPr algn="just"/>
            <a:r>
              <a:rPr lang="cs-CZ" sz="2000" dirty="0" smtClean="0"/>
              <a:t>podle způsobu tepelné přípravy</a:t>
            </a:r>
          </a:p>
          <a:p>
            <a:pPr marL="457200" indent="-457200" algn="just">
              <a:buAutoNum type="arabicParenR"/>
            </a:pPr>
            <a:r>
              <a:rPr lang="cs-CZ" sz="2000" dirty="0"/>
              <a:t>s</a:t>
            </a:r>
            <a:r>
              <a:rPr lang="cs-CZ" sz="2000" dirty="0" smtClean="0"/>
              <a:t>paření – vroucí vodou spařujeme, přeléváme</a:t>
            </a:r>
          </a:p>
          <a:p>
            <a:pPr marL="457200" indent="-457200" algn="just">
              <a:buAutoNum type="arabicParenR"/>
            </a:pPr>
            <a:r>
              <a:rPr lang="cs-CZ" sz="2000" dirty="0" smtClean="0"/>
              <a:t>blanšírování – velmi krátké povaření (brokolice)</a:t>
            </a:r>
          </a:p>
          <a:p>
            <a:pPr marL="457200" indent="-457200" algn="just">
              <a:buAutoNum type="arabicParenR"/>
            </a:pPr>
            <a:r>
              <a:rPr lang="cs-CZ" sz="2000" dirty="0"/>
              <a:t>p</a:t>
            </a:r>
            <a:r>
              <a:rPr lang="cs-CZ" sz="2000" dirty="0" smtClean="0"/>
              <a:t>ovaření do </a:t>
            </a:r>
            <a:r>
              <a:rPr lang="cs-CZ" sz="2000" dirty="0" err="1" smtClean="0"/>
              <a:t>poloměkka</a:t>
            </a:r>
            <a:r>
              <a:rPr lang="cs-CZ" sz="2000" dirty="0"/>
              <a:t> </a:t>
            </a:r>
            <a:r>
              <a:rPr lang="cs-CZ" sz="2000" dirty="0" smtClean="0"/>
              <a:t>– celer, řepa</a:t>
            </a:r>
          </a:p>
          <a:p>
            <a:pPr marL="457200" indent="-457200" algn="just">
              <a:buAutoNum type="arabicParenR"/>
            </a:pPr>
            <a:r>
              <a:rPr lang="cs-CZ" sz="2000" dirty="0"/>
              <a:t>p</a:t>
            </a:r>
            <a:r>
              <a:rPr lang="cs-CZ" sz="2000" dirty="0" smtClean="0"/>
              <a:t>ovaření do měkka – není vhodné, potraviny by se rozpadaly</a:t>
            </a:r>
          </a:p>
          <a:p>
            <a:pPr algn="just"/>
            <a:endParaRPr lang="cs-CZ" sz="2000" dirty="0" smtClean="0"/>
          </a:p>
          <a:p>
            <a:pPr marL="0" indent="0" algn="just">
              <a:buNone/>
            </a:pPr>
            <a:endParaRPr lang="cs-CZ" sz="2000" dirty="0"/>
          </a:p>
          <a:p>
            <a:pPr marL="0" indent="0" algn="just">
              <a:buNone/>
            </a:pPr>
            <a:endParaRPr lang="cs-CZ" sz="2000" dirty="0" smtClean="0"/>
          </a:p>
          <a:p>
            <a:pPr marL="0" indent="0" algn="just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43014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Zálivky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000" dirty="0"/>
              <a:t>d</a:t>
            </a:r>
            <a:r>
              <a:rPr lang="cs-CZ" sz="2000" dirty="0" smtClean="0"/>
              <a:t>ůležité při přípravě salátů</a:t>
            </a:r>
          </a:p>
          <a:p>
            <a:pPr algn="just"/>
            <a:r>
              <a:rPr lang="cs-CZ" sz="2000" b="1" dirty="0" smtClean="0"/>
              <a:t>jednoduché zálivky </a:t>
            </a:r>
            <a:r>
              <a:rPr lang="cs-CZ" sz="2000" dirty="0" smtClean="0"/>
              <a:t>– citronová šťáva nebo ocet, sůl, cukr, hořčice, zelené natě</a:t>
            </a:r>
          </a:p>
          <a:p>
            <a:pPr marL="457200" indent="-457200" algn="just">
              <a:buAutoNum type="arabicParenR"/>
            </a:pPr>
            <a:r>
              <a:rPr lang="cs-CZ" sz="2000" dirty="0"/>
              <a:t>a</a:t>
            </a:r>
            <a:r>
              <a:rPr lang="cs-CZ" sz="2000" dirty="0" smtClean="0"/>
              <a:t>nglická – ocet, sůl, mletý pepř, hořčice, (</a:t>
            </a:r>
            <a:r>
              <a:rPr lang="cs-CZ" sz="2000" dirty="0" err="1" smtClean="0"/>
              <a:t>worchesterská</a:t>
            </a:r>
            <a:r>
              <a:rPr lang="cs-CZ" sz="2000" dirty="0" smtClean="0"/>
              <a:t> omáčka, pažitka)</a:t>
            </a:r>
          </a:p>
          <a:p>
            <a:pPr marL="457200" indent="-457200" algn="just">
              <a:buAutoNum type="arabicParenR"/>
            </a:pPr>
            <a:r>
              <a:rPr lang="cs-CZ" sz="2000" dirty="0"/>
              <a:t>č</a:t>
            </a:r>
            <a:r>
              <a:rPr lang="cs-CZ" sz="2000" dirty="0" smtClean="0"/>
              <a:t>eská – ocet, sůl, cukr, málo oleje (u hlávkového salátu)</a:t>
            </a:r>
          </a:p>
          <a:p>
            <a:pPr marL="457200" indent="-457200" algn="just">
              <a:buAutoNum type="arabicParenR"/>
            </a:pPr>
            <a:r>
              <a:rPr lang="cs-CZ" sz="2000" dirty="0" smtClean="0"/>
              <a:t>francouzská – jednoduchá zálivka + francouzská hořčice</a:t>
            </a:r>
          </a:p>
          <a:p>
            <a:pPr marL="0" indent="0" algn="just">
              <a:buNone/>
            </a:pPr>
            <a:endParaRPr lang="cs-CZ" sz="2000" dirty="0" smtClean="0"/>
          </a:p>
          <a:p>
            <a:pPr algn="just"/>
            <a:r>
              <a:rPr lang="cs-CZ" sz="2000" b="1" dirty="0" smtClean="0"/>
              <a:t>složité zálivky – </a:t>
            </a:r>
            <a:r>
              <a:rPr lang="cs-CZ" sz="2000" dirty="0" smtClean="0"/>
              <a:t>základní zálivka + zelené natě, více koření, kysaná smetana, kečup, …</a:t>
            </a:r>
          </a:p>
          <a:p>
            <a:pPr algn="just"/>
            <a:r>
              <a:rPr lang="cs-CZ" sz="2000" b="1" dirty="0" smtClean="0"/>
              <a:t>speciální české zálivky - </a:t>
            </a:r>
            <a:r>
              <a:rPr lang="cs-CZ" sz="2000" dirty="0" smtClean="0"/>
              <a:t>jablečný křen, octový křen, křenová šlehačka</a:t>
            </a:r>
          </a:p>
          <a:p>
            <a:pPr algn="just"/>
            <a:r>
              <a:rPr lang="cs-CZ" sz="2000" b="1" dirty="0"/>
              <a:t>p</a:t>
            </a:r>
            <a:r>
              <a:rPr lang="cs-CZ" sz="2000" b="1" smtClean="0"/>
              <a:t>růmyslově </a:t>
            </a:r>
            <a:r>
              <a:rPr lang="cs-CZ" sz="2000" b="1" dirty="0" smtClean="0"/>
              <a:t>vyráběné zálivky - </a:t>
            </a:r>
            <a:r>
              <a:rPr lang="cs-CZ" sz="2000" b="1" dirty="0" err="1" smtClean="0"/>
              <a:t>dresingy</a:t>
            </a:r>
            <a:endParaRPr lang="cs-CZ" sz="2000" b="1" dirty="0"/>
          </a:p>
          <a:p>
            <a:pPr marL="0" indent="0" algn="just">
              <a:buNone/>
            </a:pPr>
            <a:endParaRPr lang="cs-CZ" sz="2000" dirty="0" smtClean="0"/>
          </a:p>
          <a:p>
            <a:pPr marL="0" indent="0" algn="just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1422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Koktajly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389120"/>
          </a:xfrm>
        </p:spPr>
        <p:txBody>
          <a:bodyPr/>
          <a:lstStyle/>
          <a:p>
            <a:pPr algn="just"/>
            <a:r>
              <a:rPr lang="cs-CZ" sz="2000" dirty="0"/>
              <a:t>m</a:t>
            </a:r>
            <a:r>
              <a:rPr lang="cs-CZ" sz="2000" dirty="0" smtClean="0"/>
              <a:t>íšený nápoj</a:t>
            </a:r>
          </a:p>
          <a:p>
            <a:pPr algn="just"/>
            <a:r>
              <a:rPr lang="cs-CZ" sz="2000" dirty="0"/>
              <a:t>p</a:t>
            </a:r>
            <a:r>
              <a:rPr lang="cs-CZ" sz="2000" dirty="0" smtClean="0"/>
              <a:t>ikantní směs potravin a pochutin spojených určitým druhem zálivky</a:t>
            </a:r>
          </a:p>
          <a:p>
            <a:pPr algn="just"/>
            <a:r>
              <a:rPr lang="cs-CZ" sz="2000" dirty="0"/>
              <a:t>c</a:t>
            </a:r>
            <a:r>
              <a:rPr lang="cs-CZ" sz="2000" dirty="0" smtClean="0"/>
              <a:t>harakter salátu, ale řidší konzistence</a:t>
            </a:r>
          </a:p>
          <a:p>
            <a:pPr algn="just"/>
            <a:r>
              <a:rPr lang="cs-CZ" sz="2000" dirty="0" smtClean="0"/>
              <a:t>suroviny – mořské plody, ryby, šunka, vejce, konzervovaná zelenina, houby, ovoce</a:t>
            </a:r>
          </a:p>
          <a:p>
            <a:pPr algn="just"/>
            <a:r>
              <a:rPr lang="cs-CZ" sz="2000" dirty="0" smtClean="0"/>
              <a:t>vrstvení, hotový salát</a:t>
            </a:r>
          </a:p>
          <a:p>
            <a:pPr algn="just"/>
            <a:endParaRPr lang="cs-CZ" sz="2000" dirty="0"/>
          </a:p>
          <a:p>
            <a:pPr algn="just"/>
            <a:r>
              <a:rPr lang="cs-CZ" sz="2000" dirty="0" smtClean="0"/>
              <a:t>Krabí koktajl, krevetový koktajl</a:t>
            </a:r>
          </a:p>
        </p:txBody>
      </p:sp>
    </p:spTree>
    <p:extLst>
      <p:ext uri="{BB962C8B-B14F-4D97-AF65-F5344CB8AC3E}">
        <p14:creationId xmlns:p14="http://schemas.microsoft.com/office/powerpoint/2010/main" val="194189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04088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 smtClean="0"/>
              <a:t>Vejce plněná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9536" y="2348880"/>
            <a:ext cx="8229600" cy="4389120"/>
          </a:xfrm>
        </p:spPr>
        <p:txBody>
          <a:bodyPr>
            <a:normAutofit/>
          </a:bodyPr>
          <a:lstStyle/>
          <a:p>
            <a:pPr algn="just"/>
            <a:r>
              <a:rPr lang="cs-CZ" sz="2000" dirty="0"/>
              <a:t>u</a:t>
            </a:r>
            <a:r>
              <a:rPr lang="cs-CZ" sz="2000" dirty="0" smtClean="0"/>
              <a:t>vařená natvrdo, oloupaná</a:t>
            </a:r>
          </a:p>
          <a:p>
            <a:pPr algn="just"/>
            <a:r>
              <a:rPr lang="cs-CZ" sz="2000" dirty="0" smtClean="0"/>
              <a:t>rozkrajujeme po délce, příp. na třetiny</a:t>
            </a:r>
          </a:p>
          <a:p>
            <a:pPr algn="just"/>
            <a:r>
              <a:rPr lang="cs-CZ" sz="2000" dirty="0"/>
              <a:t>v</a:t>
            </a:r>
            <a:r>
              <a:rPr lang="cs-CZ" sz="2000" dirty="0" smtClean="0"/>
              <a:t>yjímáme žloutky a připravujeme z nich vaječnou </a:t>
            </a:r>
            <a:r>
              <a:rPr lang="cs-CZ" sz="2000" dirty="0" err="1" smtClean="0"/>
              <a:t>fáš</a:t>
            </a:r>
            <a:endParaRPr lang="cs-CZ" sz="2000" dirty="0" smtClean="0"/>
          </a:p>
          <a:p>
            <a:pPr algn="just"/>
            <a:r>
              <a:rPr lang="cs-CZ" sz="2000" b="1" dirty="0"/>
              <a:t>v</a:t>
            </a:r>
            <a:r>
              <a:rPr lang="cs-CZ" sz="2000" b="1" dirty="0" smtClean="0"/>
              <a:t>aječná </a:t>
            </a:r>
            <a:r>
              <a:rPr lang="cs-CZ" sz="2000" b="1" dirty="0" err="1" smtClean="0"/>
              <a:t>fáš</a:t>
            </a:r>
            <a:r>
              <a:rPr lang="cs-CZ" sz="2000" b="1" dirty="0" smtClean="0"/>
              <a:t> </a:t>
            </a:r>
            <a:r>
              <a:rPr lang="cs-CZ" sz="2000" dirty="0" smtClean="0"/>
              <a:t>– našlehané máslo s prolisovanými žloutky, přidáme sůl, hořčici, mletým pepřem, …</a:t>
            </a:r>
          </a:p>
          <a:p>
            <a:pPr algn="just"/>
            <a:r>
              <a:rPr lang="cs-CZ" sz="2000" dirty="0"/>
              <a:t>p</a:t>
            </a:r>
            <a:r>
              <a:rPr lang="cs-CZ" sz="2000" dirty="0" smtClean="0"/>
              <a:t>omocí plátěného šátku plníme vejce, slané pečivo, …</a:t>
            </a:r>
          </a:p>
          <a:p>
            <a:pPr algn="just"/>
            <a:r>
              <a:rPr lang="cs-CZ" sz="2000" b="1" dirty="0"/>
              <a:t>v</a:t>
            </a:r>
            <a:r>
              <a:rPr lang="cs-CZ" sz="2000" b="1" dirty="0" smtClean="0"/>
              <a:t>ejce zdobená různou náplní </a:t>
            </a:r>
            <a:r>
              <a:rPr lang="cs-CZ" sz="2000" dirty="0" smtClean="0"/>
              <a:t>– uzený losos, mořské plody, olivy, …</a:t>
            </a:r>
          </a:p>
          <a:p>
            <a:pPr algn="just"/>
            <a:r>
              <a:rPr lang="cs-CZ" sz="2000" b="1" dirty="0" smtClean="0"/>
              <a:t>vaječná tlačenka – </a:t>
            </a:r>
            <a:r>
              <a:rPr lang="cs-CZ" sz="2000" dirty="0" smtClean="0"/>
              <a:t>vaječný salát ztužený želatinou</a:t>
            </a:r>
          </a:p>
          <a:p>
            <a:pPr algn="just"/>
            <a:r>
              <a:rPr lang="cs-CZ" sz="2000" b="1" dirty="0" smtClean="0"/>
              <a:t>studené předkrmy z křepelích vajec – </a:t>
            </a:r>
            <a:r>
              <a:rPr lang="cs-CZ" sz="2000" dirty="0" smtClean="0"/>
              <a:t>ozdoba mís, příprava chuťovek</a:t>
            </a:r>
            <a:endParaRPr lang="cs-CZ" sz="2000" dirty="0"/>
          </a:p>
        </p:txBody>
      </p:sp>
      <p:sp>
        <p:nvSpPr>
          <p:cNvPr id="19458" name="AutoShape 2" descr="data:image/jpeg;base64,/9j/4AAQSkZJRgABAQAAAQABAAD/2wCEAAkGBxQSEhUUEhQUFRUVFBQXFRQVFBQVFxUXFBUWFxQUFBUYHCggGBolHBQUITEhJSkrLi4uFx8zODMsNygtLisBCgoKDg0OGxAQGiwkICQsLCwsLCwsLCwsLCwsLCwsLCwsLCwsLCwsLCwsLCwsLCwsLCwsLCwsLCwsLCwsLCwsLP/AABEIAOEA4QMBIgACEQEDEQH/xAAbAAABBQEBAAAAAAAAAAAAAAAFAAECAwQGB//EAEAQAAEDAgQDBAgEBAQHAQAAAAEAAhEDIQQSMUEFUWFxgZGhBhMiMrHB0fAUQlLhI3KS8RVDYoIHJDOTorLCFv/EABgBAQADAQAAAAAAAAAAAAAAAAABAgME/8QAJBEBAQACAgMAAQQDAAAAAAAAAAECEQMhEjFBURMiMmEEQoH/2gAMAwEAAhEDEQA/AOsafvVOqaTlcubTpNC2UMds/wAfqseYJpCnG3H0rcd+xloUajUOw2KydRy+iJteHCQujHKZMcsbGcNSc1WuamaLKyq/DLew2Q/DrfTQO8Koq1yhCCkhMVYQowgYJwEgFY0IIhPCctTDRAk6iCpFA6taqwnc9Eo4qrAXP4mrJW7iNdBX1bqtSWIfZczhsPnxec6MafFxAHlK6GvcLLw+hlLjuT8P7rPNfBtATt1SJUmBZNYmkmhJQnQfwTiArMDhY6EbtI1BRN5suN9HantCrTM06liRpm2kbOGi6o1ZUy79os1TterGmyobErW2iQEWqotVtGqWm3902W4VlSgQp2jTfRrB/by+imAg9F0m2o8lvp4n9Xj9VtjyfljlxWemxmq2sWFrpuFsoustGS9VkKaighF0xCkmIQOWpNUhokgiVGU5UJQOGpSolyqdUQXl6oq1VVUqjmsWIxJNmAu7reKhLDxfFQYQoYm621eG1HmXEN7TPkFJnB2jUk+QVO1kGVWkXIUmdFpGGa0WaB3fNZ5VMl8UnK1gUGiVcwLOtIbKkrIPVJQl55X9HfwlZxhzS7k45HD9QG/YdEfwuKLmA6nQ/wA33dddjeHMxDcjxsYI1aYsQvPKL8mI9UHB3t5ZGhExmE9Lq2eFwv8ASOPPyjopMaytGHrO3WciLDuS4i4sw9QtMOgAHq4hs+aitG6gc0QtdevpOywcIZ7DRyCxekWMyGmxur3H+kanzCfETuidC7p36LS12vaqME2w7E1N01Yn3Wi3UzfwhD2K8PaCDc2Px6IjQbG/yQ/hxu4dB5f3W4Low/i5eT+TUG9iY0yqmOVoKuoiaZ5JCmeRU8ym16BvUmNFB7Vqc+yxVHoIx1UXUOvkoByd1VBF9Ecyqn0m/ZKk56qc5QlHKOQUHFOmhQIOUfVyr2UZWqlh00BuJpZWOJ5fGyEBGuPOysDeZnuH90Gass/bXD0sYr2FV0lYGib9w+iyrSLPBJLKnQbqLpIHQ/ArgK3B/wDmG1bj1btBudDPQT5LsRXh47Y8QsvEKQcSW76iR3xC6eXHfplxZ+PQW43sq+K1ZbSpDV78x/lYD8y1V/jWNnNbtBhZeDVXV8U+rlIZTbkp5hEjUuA6k+QXO6nU4UZWgLnONDPjqXJlEmOr3/SmfFHqlWFyuDxXrsfUIuG5WD/YJPm5yVGM+u2piG9yF0akYh3VrT8R8kWHuLl6uJ/5yOTGT3kqcjCdV1lB0VGnmY8fsIvKAeuFjyhHyVtx3pz8s7iQTyqw5KVoxTzKTXqkuUc6DUXrM8pZlWXIEokp0oUCBTZVbkUm00SpFNWMorQykr2U0FVOirXBWQqKj1KHNcfrTVjZoA79T8Vgpp8ZUzVXH/UfirsJSJK5sruuiemilTV7WhSDBCcKqyORJPmSROmWvhasghjrEHQ7EKDsPUzg+reR0aV1cqUrs243E1uGOkkUnwdsht0WOrW9UcpaWW0Iy253XocrnvS3ggrN9ZEua2CObRy6iSscsJ7jfDk71XKY7jFNrC7MCQDABkk7ABB/QbhrqYfVqGS8l3YXGTCI4HhdJggNaN9Bvda6tSBAWTo2MtxALYlcVhq+bH1jNhUDW/7GNB85VnEuLlgIaQXdL5f36Kv0RwJkONwSXSd5Mqtu1senZPokDtuukw7HloyscbC8QNOboQlrA4taTEkAnlzldFjPSOhT/NmPJonz0WvH05uW70zOwtbk0dpLj4CPiqn4Z+74/laP/qUK4h6bONqbGjq4lx8AgWM45Xfc1D/tho8le5MtOmrUSP8AMf2yB8Ag+KxEH/qu/rI+a5zEYpztSTfckqlo6KPI06D8Ydqr/wDuH6pm8QqbVHHvB+K59wH6G+AVLnjYNHcnkadSzjdQfmB7WjziFroekDvzNaewlv1XFDE93YSPgtVHE8nkdoDh9fNPM07mlx6n+YOZ2iR5X8kTw2Mpv9x7Xdhv3jULzkYp8TZ38pg+B+qupY5u4ObbMI8DzVpkjT0tjwpms0briMBj3tPutc3k658dV0WDx9B8BzQw9dP6vrCuhurYm1kMrYqJKLnDs/SFz/pHUY2GMADtXEbDZvz7lFykiZN0KoCT1OqI0RCGYd91ubVXM6dNoKi4rL65bcEA9wB0m4UaPSjOkj3+H0/0/wDk76p1r+ky/VqUpSq8yWZaslwKcFUhyapXDWlziA0AkkmAANSUAjino5TeS9rzS3dpkA3MH3fFcrjXUYLKWZ4NjWda3Ok0adpnsQX0y9MnYpxp0iW0AdN6hH5n9LWHeb6PhKobTEEm1j29Fjbjtt+6T2G4nhbxUDNQ42dzG/fC67A0RSaAIELBgiZOYXG247evRa61E5S5xM7ARCy1J6b4Xc3RD8SHnJmAJmO3ksGLY5pIdY/HsWBzSTO6KYXFNrN9XW1/K/Q9jvqqTlsqvJhMvTHSaXnIyJubwIyiT7R0H7LO1uYCNTsujw/BKZJAbMEe+4j/ANdkVp8CyOEvYzmA0gxvDiV0a3Pbn3pwz6LmOLXggjUFW4WmXnKBc6aWvquyp8KZSqh3rPWQQWnSDO43R9/CqNX2jTZJvmDRM8zz70mKLXlmNoereWEglvI20B+aw1zNwup47wVzK/8AEa3JEl4AAIGtrQ7oO5YMXgsOWk0Qc1jDnNAg6kTBkRMKLZPaXPVaZDssXkCO3QKzGUHUnZHiHCJEg/ArTjjSEZA8O/NLgeyCLclkfRzXm55gO33IvKjq/U9lTrkdVczGOGvnuq3cPeBmyktImRpy0PVVtadDJ1gcu46KdI26bhfHw2A9jXN7Id3OF/GUbNejUE03XP5XAB3jo4LjMEab3hslogkztAJMdLJVKhYRoQRLSDII6FWmVhqV2mGx1Shp7TBqx02/lP5ezRAH4pz3uc/UuJPfoqKfF5GV57CoVKomyZXc2tx9XTW2tdEaDpCC4J2Y9wR3DiyydNmk2U5V+Br6OadDY84KrxTslJzhrEDtNh5lQ4awBgA0AUfUX06L/FuiSFx92SV/PJl+niKZksypzJZl0OdcHLzn/iZ6REn8LTNhBqkbnVtPs0J7RyXcY/GClTfUOjGOd2wJAXhxc6vWJJl1R5JPVxklUzummE+t/AOFurOmJA56HnJ5THwXbU+GR7uVuURUrE+xSG8E/wCb0GmmuhfhXAKdPDZrl0EMDXBpebBoaTP+oZtpJ2BGTD4R1Z8ez/DdBmzKYB0pUt4Nsxu46c1SY6MstsOFwUg5C+J/6ptTtJmCJfNxJjXRFKNSjBa+KhIABFsrubSBb9t1L0hyNcGQ78pJAkXOkZhfu3WjhGEayXODQT7ulh4xKWRHlQCvhHMgPBE6EggHsO6odT8fiuur0W1PYdcGdAfFp2NlzGKomm4td3HmFy8mPj69OjDPy9tfD+KOZAdNtHbjlPMLqOH1W4hxJJkAXsQZH5Y000XI8P4e+u7K0aav2aOv0XccN4c2i0Bm2+5J1JWn+PMt7+Kctn/U3cMyEGZE+CJ4RpaImRsfkqHuJ1KVKrlJ7l06m9sF3EsC2tTLXDUETynquPxvo9TbIyO2FjAMRvuu5F1kx+FFRpBsYOUjUH7iyrnNzpMcJguGU2GRPTM0Hob6qWN4PSqkOuCLEiAD22v+66Gnwek8AHMHgCbm8bkaLLXwoBLQSb6fBYzcm6tQ3hmEFJjmOkgkkBxB8NkBq8Jqt9rO0vBJALcrA2TAaLrqa9B2s6aAjy6IbS4mwvcwuAeLFrhBnpOoVvL89GgqtiqNUZMTSFOtHs1actcZ/U0WdpqOYQ2rRNFrpmpTiAZgNNoJt1810poBx9pgMGZN7/JZOI8OApve0u3c5pObMbuykeMQrTLyiLNOXexwAJ0MjvGoKgyufBbX1RVb7FnBxJYRrPKexYq9Z73FziXOi9tAOzQJUwX4XiQ4noF0GFeuZ4QZB7gukwtA8x2RB8VR1Y9zdN6QYnKxjZAl8ydIaPqQruFVA5sz3xZBvSV59bRadg8g9fZGncivCy7cz3BR9Ws6FPBJS+9ElZm1ymlMUy6XGA+ndYtwNWN8jfF7Z8pXEegmCzV80TkbIHU2HzK7n0zol+DqgbZXf0uBPlKC/wDC/CzWqs3ytMzpAJ79Qs8pvJpL+13WBqFjqbXNBLQ8M0Aj87gdzLBPIOC28OwEOzHTUAbuN3PPK5Ngg7cRLqdFsPa0ZnubmEhxEgzsTcjew2XV4bQHnp2Kd/FAniPo/SfLsvtSXdJOqDV6Dm2ykRyHku2fog2JZJKpnhtMrnuDYhxeHEe7NiI2iCO9b8fw2nUcMzZBM6xHSQoU8MGvm4Myes62W972mCCJjbfks5OtVO/wnhcOGNDWgNA0AC0gQrMG1aKtITysuielaxGpcDnZPiLARrO6VfCHnceCiXS6+jb96X0N1NxMcoUqhghRoi1lKs0PaRv8Cos66GCsDmJEc7dgm6zPpy8PN9iNBB3M8lozwwztc9Bv8/BVvf7M/ZWEsWZOKhuUrz30ye0OpOBuZbPZcffVd9jmE3m3dyXN8X4RnLS7KWg3aR99NFHLPKLYXVCeCcVLiGEzNr7GF0bYIObQXO237rzvEH1NdzWyAPd5gEde9FOEY9wdBMh9jMm+xXPjyePVaZYb7jXxTDtDiWMtnAn2iQXCMwgadOiFurOY4VNnhzXNHsyA4ZmOGoBgHvC6yjSDmFjtYiTudig/FeFkNzjsI52j6LoxzZ2MXA3kGHbwRygjZdTgGyJBO/XxC4bDZg8wCXAH2RcmNRHmjmA9I2Uvfc1vaYVm/HdzSXFmuq4sXhrabdNS4lxN9h7q6bAUA1trIDgq7a9Z1VnuuiCREwNb9ZXSsaTAG9oVZ7aZeizJIr/hYSWnjWH6mLKUycplu5ldemHtc06OBB7xC4z0GecLxJ1J5tUDqUne+ZnjEd67Zc36V8LJLcRTkPpkF0akAyHDqCq1M/A36Pxmde5m0mABYR4H9l2GF5chHgue4Bkfh21GgBxd7UflJEW6R8Udw7xCzt1YlfWJhB8RWN57kXchOLBDtLfPb5qOTLUIxAiZcCTsoVqukCFnrvIdcqVKS3rzXLM76aaFOE8Qbo9wDupA8kWrOJbIueQ3XCYhha6Rv8FrwPFYaGudBNm3ub6AfRbcfP1rJW4fYP1seWg+zPQ2jt6IO/iZEkt1cJ5QFkxuNc4gXAbodz2qo4qZlVy5fL6TF1TeLMDbHMeQ8lfQrlxDpAkaarluGUjUdYhrRrHTYLpsKG6AQtcOS5Is0nXAuI1QuQwZReOu2yJV72PcsL8N7RMxIghRe71BkzAuLek9exYsToVvx1UNAm14n77kKqYtpBgyQYIgiDZZZ5a6WkcJ6YMGcO3HLYEb98Ifgahc4AA5pFuc6Qt/pNXOR7iJJB9kch9+SC8IxBJa4aiCsdblrXenp16TQ50OMCQOfTzU6NMOpF7mz7xImRvHyWLAYk1KYc67gSSNuQhFeDz6uHaHN5nT4rTC7rPKdOMq5KVQ1HZszgTTcNjmGYO0glpI70DwPCvXvZmFg74QfBdT6XsbnbTb75JcdIAI1PcD2AK3hGEgSNAIE8tS4jmTfsgbLp/1TxTeWxPA4MNAAEQj/BqXtFx20+qG0bNR7hlLKwczf6KMJ205cumqEk6S3coKUxTlMpVMq8QyWkdFYkgBYCu6g6W3pmM7OUHUcxcnp2Lv8BXa9gc0gg6QuFqDK8jqiPDarqZlhi8lh9x3cPdPUeG6zuP2LSuwzarE9syo4fiDXiPddu069o2cOoVqyy7qwXicPAJOi57GY809JM9hjqPNdTi6mUEHT4QuE47jhlOmciA0GQCdzzI+iwyx31F5V7eJNfo8ds+Kz1tLbG1vguW/w6m5wAzZvzlsXJOrTPvSekRoiDeA4u/qXnKNnPDjf+Zs/BUy47+VpRkcQMw+baOi/ettEl8Bok7kaRzXJUMLiHW9ku0mCbaXMwBK630Z4PUoEmpUzF2jWyGtG8TeTbwVfH+y0cwggAAWG4+CMYaqS24vz5oT63lsr2YkgidF0YZTFnZsUqnqsVd/eoVMTsdVhr4u3PqVfLklJiox1yWkdvZCFY52VsT4WLir8djoBIidlgEvOY67cguTKxrAp+Gze9M6dAg44XkqZQIBMjl1C7GrQtbx5qeH4eAQ9wkjQG/eqyX4nZYXD+rpNGrov8gpOxgw9MyQXuMMZuefcOawY3i+XMWQ4t95x9yn/MRqeguuC4nxN+Kqmm17gCP4lU++4aZG/oZ0C6OLj+1X31HT0apr1jBzEn238z+kf6RbwXY0KQHsDXdcn6HcOqMF8pA0d9QuyoXcA25Oq2bamM0IYXBgx+ka9eiKhV0mZQByVgW2M05Mst06SSSsqCpipFRKlUyZOUxQDeIshwdz+SuwTpV2JpZmkeCwYXXkQgM5ARft7DzB2Ksp42oyx/iN6kB479Hd8KihV2dY+R7FOq6FFkTGHjfFAWnKCHGwDhEfULiK7YJN80j9yu7JDrESOREhYq/B6b9o7DHkVjeP8LzIH9HqBa0u3d59/wB7osCRubzO0q1uDLRDSIHMEfD6KDqb+U9hHzhc/Jx576i8yi/AUGskgAE79l1szy7X76IeysRYtd3Nn4J/XtE6jlLX9+yr45T4bjYQMxnr9yrmMlsnwlDhjW2v4gqDaoHuz4P+itJfwN9QwPv4rHXqD+37Jy4nY94+qj6hx6D72S4ZX1DcCTTNWrAEARPQfVGGUmtAgC261UMHzPgAFvoYZrbxfmb+E6K2H+Pfpcwo4Zz2+y2f9RsP6j8kzuFiP4ji6fytlre93vO8kfcUPrm63x4sYpcqGYrCscw0y0ZIjKBAjoBovOMfRw2HrhjJaXOAJlzrnQHluvTqjZXKf/hh/Eq5nVKglzAQBeb9ronxVrNrceWq14PFgAUqdyfedFh0HPtXVcCweX2j2D5lct6M4Nzn3F+R2iZnku8oU8rQOQ/uq4RrzZa6i1OEwThauY6SSSAOQokK8tUHNUqqSE0KwhRIQVuWHF04OYd/1RBwVT2oHwtQOF1a+kdtOR+RQwgsMjT4Ihh8TIQQyx0TgK9wlVObyUaSjKZxTF6YPBVUllBSdTScEmlNCHq0+VThOOt00GarmHooQrWnp8kF9Mnkr2HqFlYCenmtFPDje/apE6lYRAv8PFD6jdytdeqBYLNBcYUimlSLii1GllEKWFw2UdVflQVgKQUoShSEE6aE6gJJJJBjLVAsWotTFisqxuYqyxbSxQNNBic1VvatzqSrdSQDqjFjLS0y3Tki76KzVaCCGHxMq5zlgq4fcJMxBbqoGntTtgpqdZrlZ6tRpOyyhMApQnDQo0kwaptYpBqeU0GDVOIUC9VuqGfkFKGprk1aus1JjzoCt2H4bu8z0QUUaRdp4onhsOG9TzVrKYAgWU4UhQkkkUDJk6ZAkydJEkkkkgWVLKpwlClVVlTFiuhKEFGRRNJaYSyoMjqKqdh0QypixAKfhFmqYFHciiaSDmqnDO5Q/C1G6HxXT+pCb8OEHNh1QatB7CpCo79B8Qui/DBL8MEAFjj+l3krAxx/KfFHBQCcUQoAmnhSdVppYMBb/Vpw1BUxkKwBSypwEDJKUJQiUYTKcJoQQhNCnlShBCE0KyEoQQhJTypkCSSSUoOkkkgScJJIEkkkgRTJJIEnSSQOEgkkgdJJJA6YpJIEE6SSBBMUkkCKZJJQkimSSQJJJJAkkk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0" name="AutoShape 4" descr="data:image/jpeg;base64,/9j/4AAQSkZJRgABAQAAAQABAAD/2wCEAAkGBxQSEhUUEhQUFRUVFBQXFRQVFBQVFxUXFBUWFxQUFBUYHCggGBolHBQUITEhJSkrLi4uFx8zODMsNygtLisBCgoKDg0OGxAQGiwkICQsLCwsLCwsLCwsLCwsLCwsLCwsLCwsLCwsLCwsLCwsLCwsLCwsLCwsLCwsLCwsLCwsLP/AABEIAOEA4QMBIgACEQEDEQH/xAAbAAABBQEBAAAAAAAAAAAAAAAFAAECAwQGB//EAEAQAAEDAgQDBAgEBAQHAQAAAAEAAhEDIQQSMUEFUWFxgZGhBhMiMrHB0fAUQlLhI3KS8RVDYoIHJDOTorLCFv/EABgBAQADAQAAAAAAAAAAAAAAAAABAgME/8QAJBEBAQACAgMAAQQDAAAAAAAAAAECEQMhEjFBURMiMmEEQoH/2gAMAwEAAhEDEQA/AOsafvVOqaTlcubTpNC2UMds/wAfqseYJpCnG3H0rcd+xloUajUOw2KydRy+iJteHCQujHKZMcsbGcNSc1WuamaLKyq/DLew2Q/DrfTQO8Koq1yhCCkhMVYQowgYJwEgFY0IIhPCctTDRAk6iCpFA6taqwnc9Eo4qrAXP4mrJW7iNdBX1bqtSWIfZczhsPnxec6MafFxAHlK6GvcLLw+hlLjuT8P7rPNfBtATt1SJUmBZNYmkmhJQnQfwTiArMDhY6EbtI1BRN5suN9HantCrTM06liRpm2kbOGi6o1ZUy79os1TterGmyobErW2iQEWqotVtGqWm3902W4VlSgQp2jTfRrB/by+imAg9F0m2o8lvp4n9Xj9VtjyfljlxWemxmq2sWFrpuFsoustGS9VkKaighF0xCkmIQOWpNUhokgiVGU5UJQOGpSolyqdUQXl6oq1VVUqjmsWIxJNmAu7reKhLDxfFQYQoYm621eG1HmXEN7TPkFJnB2jUk+QVO1kGVWkXIUmdFpGGa0WaB3fNZ5VMl8UnK1gUGiVcwLOtIbKkrIPVJQl55X9HfwlZxhzS7k45HD9QG/YdEfwuKLmA6nQ/wA33dddjeHMxDcjxsYI1aYsQvPKL8mI9UHB3t5ZGhExmE9Lq2eFwv8ASOPPyjopMaytGHrO3WciLDuS4i4sw9QtMOgAHq4hs+aitG6gc0QtdevpOywcIZ7DRyCxekWMyGmxur3H+kanzCfETuidC7p36LS12vaqME2w7E1N01Yn3Wi3UzfwhD2K8PaCDc2Px6IjQbG/yQ/hxu4dB5f3W4Low/i5eT+TUG9iY0yqmOVoKuoiaZ5JCmeRU8ym16BvUmNFB7Vqc+yxVHoIx1UXUOvkoByd1VBF9Ecyqn0m/ZKk56qc5QlHKOQUHFOmhQIOUfVyr2UZWqlh00BuJpZWOJ5fGyEBGuPOysDeZnuH90Gass/bXD0sYr2FV0lYGib9w+iyrSLPBJLKnQbqLpIHQ/ArgK3B/wDmG1bj1btBudDPQT5LsRXh47Y8QsvEKQcSW76iR3xC6eXHfplxZ+PQW43sq+K1ZbSpDV78x/lYD8y1V/jWNnNbtBhZeDVXV8U+rlIZTbkp5hEjUuA6k+QXO6nU4UZWgLnONDPjqXJlEmOr3/SmfFHqlWFyuDxXrsfUIuG5WD/YJPm5yVGM+u2piG9yF0akYh3VrT8R8kWHuLl6uJ/5yOTGT3kqcjCdV1lB0VGnmY8fsIvKAeuFjyhHyVtx3pz8s7iQTyqw5KVoxTzKTXqkuUc6DUXrM8pZlWXIEokp0oUCBTZVbkUm00SpFNWMorQykr2U0FVOirXBWQqKj1KHNcfrTVjZoA79T8Vgpp8ZUzVXH/UfirsJSJK5sruuiemilTV7WhSDBCcKqyORJPmSROmWvhasghjrEHQ7EKDsPUzg+reR0aV1cqUrs243E1uGOkkUnwdsht0WOrW9UcpaWW0Iy253XocrnvS3ggrN9ZEua2CObRy6iSscsJ7jfDk71XKY7jFNrC7MCQDABkk7ABB/QbhrqYfVqGS8l3YXGTCI4HhdJggNaN9Bvda6tSBAWTo2MtxALYlcVhq+bH1jNhUDW/7GNB85VnEuLlgIaQXdL5f36Kv0RwJkONwSXSd5Mqtu1senZPokDtuukw7HloyscbC8QNOboQlrA4taTEkAnlzldFjPSOhT/NmPJonz0WvH05uW70zOwtbk0dpLj4CPiqn4Z+74/laP/qUK4h6bONqbGjq4lx8AgWM45Xfc1D/tho8le5MtOmrUSP8AMf2yB8Ag+KxEH/qu/rI+a5zEYpztSTfckqlo6KPI06D8Ydqr/wDuH6pm8QqbVHHvB+K59wH6G+AVLnjYNHcnkadSzjdQfmB7WjziFroekDvzNaewlv1XFDE93YSPgtVHE8nkdoDh9fNPM07mlx6n+YOZ2iR5X8kTw2Mpv9x7Xdhv3jULzkYp8TZ38pg+B+qupY5u4ObbMI8DzVpkjT0tjwpms0briMBj3tPutc3k658dV0WDx9B8BzQw9dP6vrCuhurYm1kMrYqJKLnDs/SFz/pHUY2GMADtXEbDZvz7lFykiZN0KoCT1OqI0RCGYd91ubVXM6dNoKi4rL65bcEA9wB0m4UaPSjOkj3+H0/0/wDk76p1r+ky/VqUpSq8yWZaslwKcFUhyapXDWlziA0AkkmAANSUAjino5TeS9rzS3dpkA3MH3fFcrjXUYLKWZ4NjWda3Ok0adpnsQX0y9MnYpxp0iW0AdN6hH5n9LWHeb6PhKobTEEm1j29Fjbjtt+6T2G4nhbxUDNQ42dzG/fC67A0RSaAIELBgiZOYXG247evRa61E5S5xM7ARCy1J6b4Xc3RD8SHnJmAJmO3ksGLY5pIdY/HsWBzSTO6KYXFNrN9XW1/K/Q9jvqqTlsqvJhMvTHSaXnIyJubwIyiT7R0H7LO1uYCNTsujw/BKZJAbMEe+4j/ANdkVp8CyOEvYzmA0gxvDiV0a3Pbn3pwz6LmOLXggjUFW4WmXnKBc6aWvquyp8KZSqh3rPWQQWnSDO43R9/CqNX2jTZJvmDRM8zz70mKLXlmNoereWEglvI20B+aw1zNwup47wVzK/8AEa3JEl4AAIGtrQ7oO5YMXgsOWk0Qc1jDnNAg6kTBkRMKLZPaXPVaZDssXkCO3QKzGUHUnZHiHCJEg/ArTjjSEZA8O/NLgeyCLclkfRzXm55gO33IvKjq/U9lTrkdVczGOGvnuq3cPeBmyktImRpy0PVVtadDJ1gcu46KdI26bhfHw2A9jXN7Id3OF/GUbNejUE03XP5XAB3jo4LjMEab3hslogkztAJMdLJVKhYRoQRLSDII6FWmVhqV2mGx1Shp7TBqx02/lP5ezRAH4pz3uc/UuJPfoqKfF5GV57CoVKomyZXc2tx9XTW2tdEaDpCC4J2Y9wR3DiyydNmk2U5V+Br6OadDY84KrxTslJzhrEDtNh5lQ4awBgA0AUfUX06L/FuiSFx92SV/PJl+niKZksypzJZl0OdcHLzn/iZ6REn8LTNhBqkbnVtPs0J7RyXcY/GClTfUOjGOd2wJAXhxc6vWJJl1R5JPVxklUzummE+t/AOFurOmJA56HnJ5THwXbU+GR7uVuURUrE+xSG8E/wCb0GmmuhfhXAKdPDZrl0EMDXBpebBoaTP+oZtpJ2BGTD4R1Z8ez/DdBmzKYB0pUt4Nsxu46c1SY6MstsOFwUg5C+J/6ptTtJmCJfNxJjXRFKNSjBa+KhIABFsrubSBb9t1L0hyNcGQ78pJAkXOkZhfu3WjhGEayXODQT7ulh4xKWRHlQCvhHMgPBE6EggHsO6odT8fiuur0W1PYdcGdAfFp2NlzGKomm4td3HmFy8mPj69OjDPy9tfD+KOZAdNtHbjlPMLqOH1W4hxJJkAXsQZH5Y000XI8P4e+u7K0aav2aOv0XccN4c2i0Bm2+5J1JWn+PMt7+Kctn/U3cMyEGZE+CJ4RpaImRsfkqHuJ1KVKrlJ7l06m9sF3EsC2tTLXDUETynquPxvo9TbIyO2FjAMRvuu5F1kx+FFRpBsYOUjUH7iyrnNzpMcJguGU2GRPTM0Hob6qWN4PSqkOuCLEiAD22v+66Gnwek8AHMHgCbm8bkaLLXwoBLQSb6fBYzcm6tQ3hmEFJjmOkgkkBxB8NkBq8Jqt9rO0vBJALcrA2TAaLrqa9B2s6aAjy6IbS4mwvcwuAeLFrhBnpOoVvL89GgqtiqNUZMTSFOtHs1actcZ/U0WdpqOYQ2rRNFrpmpTiAZgNNoJt1810poBx9pgMGZN7/JZOI8OApve0u3c5pObMbuykeMQrTLyiLNOXexwAJ0MjvGoKgyufBbX1RVb7FnBxJYRrPKexYq9Z73FziXOi9tAOzQJUwX4XiQ4noF0GFeuZ4QZB7gukwtA8x2RB8VR1Y9zdN6QYnKxjZAl8ydIaPqQruFVA5sz3xZBvSV59bRadg8g9fZGncivCy7cz3BR9Ws6FPBJS+9ElZm1ymlMUy6XGA+ndYtwNWN8jfF7Z8pXEegmCzV80TkbIHU2HzK7n0zol+DqgbZXf0uBPlKC/wDC/CzWqs3ytMzpAJ79Qs8pvJpL+13WBqFjqbXNBLQ8M0Aj87gdzLBPIOC28OwEOzHTUAbuN3PPK5Ngg7cRLqdFsPa0ZnubmEhxEgzsTcjew2XV4bQHnp2Kd/FAniPo/SfLsvtSXdJOqDV6Dm2ykRyHku2fog2JZJKpnhtMrnuDYhxeHEe7NiI2iCO9b8fw2nUcMzZBM6xHSQoU8MGvm4Myes62W972mCCJjbfks5OtVO/wnhcOGNDWgNA0AC0gQrMG1aKtITysuielaxGpcDnZPiLARrO6VfCHnceCiXS6+jb96X0N1NxMcoUqhghRoi1lKs0PaRv8Cos66GCsDmJEc7dgm6zPpy8PN9iNBB3M8lozwwztc9Bv8/BVvf7M/ZWEsWZOKhuUrz30ye0OpOBuZbPZcffVd9jmE3m3dyXN8X4RnLS7KWg3aR99NFHLPKLYXVCeCcVLiGEzNr7GF0bYIObQXO237rzvEH1NdzWyAPd5gEde9FOEY9wdBMh9jMm+xXPjyePVaZYb7jXxTDtDiWMtnAn2iQXCMwgadOiFurOY4VNnhzXNHsyA4ZmOGoBgHvC6yjSDmFjtYiTudig/FeFkNzjsI52j6LoxzZ2MXA3kGHbwRygjZdTgGyJBO/XxC4bDZg8wCXAH2RcmNRHmjmA9I2Uvfc1vaYVm/HdzSXFmuq4sXhrabdNS4lxN9h7q6bAUA1trIDgq7a9Z1VnuuiCREwNb9ZXSsaTAG9oVZ7aZeizJIr/hYSWnjWH6mLKUycplu5ldemHtc06OBB7xC4z0GecLxJ1J5tUDqUne+ZnjEd67Zc36V8LJLcRTkPpkF0akAyHDqCq1M/A36Pxmde5m0mABYR4H9l2GF5chHgue4Bkfh21GgBxd7UflJEW6R8Udw7xCzt1YlfWJhB8RWN57kXchOLBDtLfPb5qOTLUIxAiZcCTsoVqukCFnrvIdcqVKS3rzXLM76aaFOE8Qbo9wDupA8kWrOJbIueQ3XCYhha6Rv8FrwPFYaGudBNm3ub6AfRbcfP1rJW4fYP1seWg+zPQ2jt6IO/iZEkt1cJ5QFkxuNc4gXAbodz2qo4qZlVy5fL6TF1TeLMDbHMeQ8lfQrlxDpAkaarluGUjUdYhrRrHTYLpsKG6AQtcOS5Is0nXAuI1QuQwZReOu2yJV72PcsL8N7RMxIghRe71BkzAuLek9exYsToVvx1UNAm14n77kKqYtpBgyQYIgiDZZZ5a6WkcJ6YMGcO3HLYEb98Ifgahc4AA5pFuc6Qt/pNXOR7iJJB9kch9+SC8IxBJa4aiCsdblrXenp16TQ50OMCQOfTzU6NMOpF7mz7xImRvHyWLAYk1KYc67gSSNuQhFeDz6uHaHN5nT4rTC7rPKdOMq5KVQ1HZszgTTcNjmGYO0glpI70DwPCvXvZmFg74QfBdT6XsbnbTb75JcdIAI1PcD2AK3hGEgSNAIE8tS4jmTfsgbLp/1TxTeWxPA4MNAAEQj/BqXtFx20+qG0bNR7hlLKwczf6KMJ205cumqEk6S3coKUxTlMpVMq8QyWkdFYkgBYCu6g6W3pmM7OUHUcxcnp2Lv8BXa9gc0gg6QuFqDK8jqiPDarqZlhi8lh9x3cPdPUeG6zuP2LSuwzarE9syo4fiDXiPddu069o2cOoVqyy7qwXicPAJOi57GY809JM9hjqPNdTi6mUEHT4QuE47jhlOmciA0GQCdzzI+iwyx31F5V7eJNfo8ds+Kz1tLbG1vguW/w6m5wAzZvzlsXJOrTPvSekRoiDeA4u/qXnKNnPDjf+Zs/BUy47+VpRkcQMw+baOi/ettEl8Bok7kaRzXJUMLiHW9ku0mCbaXMwBK630Z4PUoEmpUzF2jWyGtG8TeTbwVfH+y0cwggAAWG4+CMYaqS24vz5oT63lsr2YkgidF0YZTFnZsUqnqsVd/eoVMTsdVhr4u3PqVfLklJiox1yWkdvZCFY52VsT4WLir8djoBIidlgEvOY67cguTKxrAp+Gze9M6dAg44XkqZQIBMjl1C7GrQtbx5qeH4eAQ9wkjQG/eqyX4nZYXD+rpNGrov8gpOxgw9MyQXuMMZuefcOawY3i+XMWQ4t95x9yn/MRqeguuC4nxN+Kqmm17gCP4lU++4aZG/oZ0C6OLj+1X31HT0apr1jBzEn238z+kf6RbwXY0KQHsDXdcn6HcOqMF8pA0d9QuyoXcA25Oq2bamM0IYXBgx+ka9eiKhV0mZQByVgW2M05Mst06SSSsqCpipFRKlUyZOUxQDeIshwdz+SuwTpV2JpZmkeCwYXXkQgM5ARft7DzB2Ksp42oyx/iN6kB479Hd8KihV2dY+R7FOq6FFkTGHjfFAWnKCHGwDhEfULiK7YJN80j9yu7JDrESOREhYq/B6b9o7DHkVjeP8LzIH9HqBa0u3d59/wB7osCRubzO0q1uDLRDSIHMEfD6KDqb+U9hHzhc/Jx576i8yi/AUGskgAE79l1szy7X76IeysRYtd3Nn4J/XtE6jlLX9+yr45T4bjYQMxnr9yrmMlsnwlDhjW2v4gqDaoHuz4P+itJfwN9QwPv4rHXqD+37Jy4nY94+qj6hx6D72S4ZX1DcCTTNWrAEARPQfVGGUmtAgC261UMHzPgAFvoYZrbxfmb+E6K2H+Pfpcwo4Zz2+y2f9RsP6j8kzuFiP4ji6fytlre93vO8kfcUPrm63x4sYpcqGYrCscw0y0ZIjKBAjoBovOMfRw2HrhjJaXOAJlzrnQHluvTqjZXKf/hh/Eq5nVKglzAQBeb9ronxVrNrceWq14PFgAUqdyfedFh0HPtXVcCweX2j2D5lct6M4Nzn3F+R2iZnku8oU8rQOQ/uq4RrzZa6i1OEwThauY6SSSAOQokK8tUHNUqqSE0KwhRIQVuWHF04OYd/1RBwVT2oHwtQOF1a+kdtOR+RQwgsMjT4Ihh8TIQQyx0TgK9wlVObyUaSjKZxTF6YPBVUllBSdTScEmlNCHq0+VThOOt00GarmHooQrWnp8kF9Mnkr2HqFlYCenmtFPDje/apE6lYRAv8PFD6jdytdeqBYLNBcYUimlSLii1GllEKWFw2UdVflQVgKQUoShSEE6aE6gJJJJBjLVAsWotTFisqxuYqyxbSxQNNBic1VvatzqSrdSQDqjFjLS0y3Tki76KzVaCCGHxMq5zlgq4fcJMxBbqoGntTtgpqdZrlZ6tRpOyyhMApQnDQo0kwaptYpBqeU0GDVOIUC9VuqGfkFKGprk1aus1JjzoCt2H4bu8z0QUUaRdp4onhsOG9TzVrKYAgWU4UhQkkkUDJk6ZAkydJEkkkkgWVLKpwlClVVlTFiuhKEFGRRNJaYSyoMjqKqdh0QypixAKfhFmqYFHciiaSDmqnDO5Q/C1G6HxXT+pCb8OEHNh1QatB7CpCo79B8Qui/DBL8MEAFjj+l3krAxx/KfFHBQCcUQoAmnhSdVppYMBb/Vpw1BUxkKwBSypwEDJKUJQiUYTKcJoQQhNCnlShBCE0KyEoQQhJTypkCSSSUoOkkkgScJJIEkkkgRTJJIEnSSQOEgkkgdJJJA6YpJIEE6SSBBMUkkCKZJJQkimSSQJJJJAkkk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276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04088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 smtClean="0"/>
              <a:t>Plněné zeleniny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9536" y="2348880"/>
            <a:ext cx="8229600" cy="4389120"/>
          </a:xfrm>
        </p:spPr>
        <p:txBody>
          <a:bodyPr>
            <a:normAutofit/>
          </a:bodyPr>
          <a:lstStyle/>
          <a:p>
            <a:pPr algn="just"/>
            <a:r>
              <a:rPr lang="cs-CZ" sz="2000" dirty="0"/>
              <a:t>o</a:t>
            </a:r>
            <a:r>
              <a:rPr lang="cs-CZ" sz="2000" dirty="0" smtClean="0"/>
              <a:t>blíbený studený předkrm</a:t>
            </a:r>
          </a:p>
          <a:p>
            <a:pPr algn="just"/>
            <a:r>
              <a:rPr lang="cs-CZ" sz="2000" dirty="0" smtClean="0"/>
              <a:t>avokádo – omyjeme, rozkrojíme po délce, vyjmeme pecku; plníme pěnami nebo pomazánkami; naplníme salátem z dužiny se šunkou</a:t>
            </a:r>
          </a:p>
          <a:p>
            <a:pPr algn="just"/>
            <a:r>
              <a:rPr lang="cs-CZ" sz="2000" dirty="0"/>
              <a:t>c</a:t>
            </a:r>
            <a:r>
              <a:rPr lang="cs-CZ" sz="2000" dirty="0" smtClean="0"/>
              <a:t>uketa – rozkrojíme po délce, plníme pěnami , saláty, pomazánkami</a:t>
            </a:r>
          </a:p>
          <a:p>
            <a:pPr algn="just"/>
            <a:r>
              <a:rPr lang="cs-CZ" sz="2000" dirty="0"/>
              <a:t>f</a:t>
            </a:r>
            <a:r>
              <a:rPr lang="cs-CZ" sz="2000" dirty="0" smtClean="0"/>
              <a:t>enykl sladký – rozkrojíme, vyjmeme dužinu, plníme pikantními sýrovými a zeleninovými saláty</a:t>
            </a:r>
          </a:p>
          <a:p>
            <a:pPr algn="just"/>
            <a:r>
              <a:rPr lang="cs-CZ" sz="2000" dirty="0"/>
              <a:t>o</a:t>
            </a:r>
            <a:r>
              <a:rPr lang="cs-CZ" sz="2000" dirty="0" smtClean="0"/>
              <a:t>kurky – omyjeme, neloupeme, krájíme na špalíky, vykrojíme prohlubeninu, kterou plníme</a:t>
            </a:r>
          </a:p>
          <a:p>
            <a:pPr algn="just"/>
            <a:r>
              <a:rPr lang="cs-CZ" sz="2000" dirty="0" smtClean="0"/>
              <a:t>papriky – omyjeme, rozkrojíme, plníme chuťově výraznými pomazánkami</a:t>
            </a:r>
          </a:p>
          <a:p>
            <a:pPr algn="just"/>
            <a:r>
              <a:rPr lang="cs-CZ" sz="2000" dirty="0"/>
              <a:t>r</a:t>
            </a:r>
            <a:r>
              <a:rPr lang="cs-CZ" sz="2000" dirty="0" smtClean="0"/>
              <a:t>ajčata – skrojíme víčko, vydlabeme vnitřek, plníme pomazánkami </a:t>
            </a:r>
            <a:r>
              <a:rPr lang="cs-CZ" sz="2000" smtClean="0"/>
              <a:t>i saláty</a:t>
            </a:r>
            <a:endParaRPr lang="cs-CZ" sz="2000" dirty="0" smtClean="0"/>
          </a:p>
          <a:p>
            <a:pPr marL="0" indent="0" algn="just">
              <a:buNone/>
            </a:pPr>
            <a:endParaRPr lang="cs-CZ" sz="2000" dirty="0" smtClean="0"/>
          </a:p>
          <a:p>
            <a:pPr algn="just"/>
            <a:endParaRPr lang="cs-CZ" sz="2000" dirty="0"/>
          </a:p>
        </p:txBody>
      </p:sp>
      <p:sp>
        <p:nvSpPr>
          <p:cNvPr id="19458" name="AutoShape 2" descr="data:image/jpeg;base64,/9j/4AAQSkZJRgABAQAAAQABAAD/2wCEAAkGBxQSEhUUEhQUFRUVFBQXFRQVFBQVFxUXFBUWFxQUFBUYHCggGBolHBQUITEhJSkrLi4uFx8zODMsNygtLisBCgoKDg0OGxAQGiwkICQsLCwsLCwsLCwsLCwsLCwsLCwsLCwsLCwsLCwsLCwsLCwsLCwsLCwsLCwsLCwsLCwsLP/AABEIAOEA4QMBIgACEQEDEQH/xAAbAAABBQEBAAAAAAAAAAAAAAAFAAECAwQGB//EAEAQAAEDAgQDBAgEBAQHAQAAAAEAAhEDIQQSMUEFUWFxgZGhBhMiMrHB0fAUQlLhI3KS8RVDYoIHJDOTorLCFv/EABgBAQADAQAAAAAAAAAAAAAAAAABAgME/8QAJBEBAQACAgMAAQQDAAAAAAAAAAECEQMhEjFBURMiMmEEQoH/2gAMAwEAAhEDEQA/AOsafvVOqaTlcubTpNC2UMds/wAfqseYJpCnG3H0rcd+xloUajUOw2KydRy+iJteHCQujHKZMcsbGcNSc1WuamaLKyq/DLew2Q/DrfTQO8Koq1yhCCkhMVYQowgYJwEgFY0IIhPCctTDRAk6iCpFA6taqwnc9Eo4qrAXP4mrJW7iNdBX1bqtSWIfZczhsPnxec6MafFxAHlK6GvcLLw+hlLjuT8P7rPNfBtATt1SJUmBZNYmkmhJQnQfwTiArMDhY6EbtI1BRN5suN9HantCrTM06liRpm2kbOGi6o1ZUy79os1TterGmyobErW2iQEWqotVtGqWm3902W4VlSgQp2jTfRrB/by+imAg9F0m2o8lvp4n9Xj9VtjyfljlxWemxmq2sWFrpuFsoustGS9VkKaighF0xCkmIQOWpNUhokgiVGU5UJQOGpSolyqdUQXl6oq1VVUqjmsWIxJNmAu7reKhLDxfFQYQoYm621eG1HmXEN7TPkFJnB2jUk+QVO1kGVWkXIUmdFpGGa0WaB3fNZ5VMl8UnK1gUGiVcwLOtIbKkrIPVJQl55X9HfwlZxhzS7k45HD9QG/YdEfwuKLmA6nQ/wA33dddjeHMxDcjxsYI1aYsQvPKL8mI9UHB3t5ZGhExmE9Lq2eFwv8ASOPPyjopMaytGHrO3WciLDuS4i4sw9QtMOgAHq4hs+aitG6gc0QtdevpOywcIZ7DRyCxekWMyGmxur3H+kanzCfETuidC7p36LS12vaqME2w7E1N01Yn3Wi3UzfwhD2K8PaCDc2Px6IjQbG/yQ/hxu4dB5f3W4Low/i5eT+TUG9iY0yqmOVoKuoiaZ5JCmeRU8ym16BvUmNFB7Vqc+yxVHoIx1UXUOvkoByd1VBF9Ecyqn0m/ZKk56qc5QlHKOQUHFOmhQIOUfVyr2UZWqlh00BuJpZWOJ5fGyEBGuPOysDeZnuH90Gass/bXD0sYr2FV0lYGib9w+iyrSLPBJLKnQbqLpIHQ/ArgK3B/wDmG1bj1btBudDPQT5LsRXh47Y8QsvEKQcSW76iR3xC6eXHfplxZ+PQW43sq+K1ZbSpDV78x/lYD8y1V/jWNnNbtBhZeDVXV8U+rlIZTbkp5hEjUuA6k+QXO6nU4UZWgLnONDPjqXJlEmOr3/SmfFHqlWFyuDxXrsfUIuG5WD/YJPm5yVGM+u2piG9yF0akYh3VrT8R8kWHuLl6uJ/5yOTGT3kqcjCdV1lB0VGnmY8fsIvKAeuFjyhHyVtx3pz8s7iQTyqw5KVoxTzKTXqkuUc6DUXrM8pZlWXIEokp0oUCBTZVbkUm00SpFNWMorQykr2U0FVOirXBWQqKj1KHNcfrTVjZoA79T8Vgpp8ZUzVXH/UfirsJSJK5sruuiemilTV7WhSDBCcKqyORJPmSROmWvhasghjrEHQ7EKDsPUzg+reR0aV1cqUrs243E1uGOkkUnwdsht0WOrW9UcpaWW0Iy253XocrnvS3ggrN9ZEua2CObRy6iSscsJ7jfDk71XKY7jFNrC7MCQDABkk7ABB/QbhrqYfVqGS8l3YXGTCI4HhdJggNaN9Bvda6tSBAWTo2MtxALYlcVhq+bH1jNhUDW/7GNB85VnEuLlgIaQXdL5f36Kv0RwJkONwSXSd5Mqtu1senZPokDtuukw7HloyscbC8QNOboQlrA4taTEkAnlzldFjPSOhT/NmPJonz0WvH05uW70zOwtbk0dpLj4CPiqn4Z+74/laP/qUK4h6bONqbGjq4lx8AgWM45Xfc1D/tho8le5MtOmrUSP8AMf2yB8Ag+KxEH/qu/rI+a5zEYpztSTfckqlo6KPI06D8Ydqr/wDuH6pm8QqbVHHvB+K59wH6G+AVLnjYNHcnkadSzjdQfmB7WjziFroekDvzNaewlv1XFDE93YSPgtVHE8nkdoDh9fNPM07mlx6n+YOZ2iR5X8kTw2Mpv9x7Xdhv3jULzkYp8TZ38pg+B+qupY5u4ObbMI8DzVpkjT0tjwpms0briMBj3tPutc3k658dV0WDx9B8BzQw9dP6vrCuhurYm1kMrYqJKLnDs/SFz/pHUY2GMADtXEbDZvz7lFykiZN0KoCT1OqI0RCGYd91ubVXM6dNoKi4rL65bcEA9wB0m4UaPSjOkj3+H0/0/wDk76p1r+ky/VqUpSq8yWZaslwKcFUhyapXDWlziA0AkkmAANSUAjino5TeS9rzS3dpkA3MH3fFcrjXUYLKWZ4NjWda3Ok0adpnsQX0y9MnYpxp0iW0AdN6hH5n9LWHeb6PhKobTEEm1j29Fjbjtt+6T2G4nhbxUDNQ42dzG/fC67A0RSaAIELBgiZOYXG247evRa61E5S5xM7ARCy1J6b4Xc3RD8SHnJmAJmO3ksGLY5pIdY/HsWBzSTO6KYXFNrN9XW1/K/Q9jvqqTlsqvJhMvTHSaXnIyJubwIyiT7R0H7LO1uYCNTsujw/BKZJAbMEe+4j/ANdkVp8CyOEvYzmA0gxvDiV0a3Pbn3pwz6LmOLXggjUFW4WmXnKBc6aWvquyp8KZSqh3rPWQQWnSDO43R9/CqNX2jTZJvmDRM8zz70mKLXlmNoereWEglvI20B+aw1zNwup47wVzK/8AEa3JEl4AAIGtrQ7oO5YMXgsOWk0Qc1jDnNAg6kTBkRMKLZPaXPVaZDssXkCO3QKzGUHUnZHiHCJEg/ArTjjSEZA8O/NLgeyCLclkfRzXm55gO33IvKjq/U9lTrkdVczGOGvnuq3cPeBmyktImRpy0PVVtadDJ1gcu46KdI26bhfHw2A9jXN7Id3OF/GUbNejUE03XP5XAB3jo4LjMEab3hslogkztAJMdLJVKhYRoQRLSDII6FWmVhqV2mGx1Shp7TBqx02/lP5ezRAH4pz3uc/UuJPfoqKfF5GV57CoVKomyZXc2tx9XTW2tdEaDpCC4J2Y9wR3DiyydNmk2U5V+Br6OadDY84KrxTslJzhrEDtNh5lQ4awBgA0AUfUX06L/FuiSFx92SV/PJl+niKZksypzJZl0OdcHLzn/iZ6REn8LTNhBqkbnVtPs0J7RyXcY/GClTfUOjGOd2wJAXhxc6vWJJl1R5JPVxklUzummE+t/AOFurOmJA56HnJ5THwXbU+GR7uVuURUrE+xSG8E/wCb0GmmuhfhXAKdPDZrl0EMDXBpebBoaTP+oZtpJ2BGTD4R1Z8ez/DdBmzKYB0pUt4Nsxu46c1SY6MstsOFwUg5C+J/6ptTtJmCJfNxJjXRFKNSjBa+KhIABFsrubSBb9t1L0hyNcGQ78pJAkXOkZhfu3WjhGEayXODQT7ulh4xKWRHlQCvhHMgPBE6EggHsO6odT8fiuur0W1PYdcGdAfFp2NlzGKomm4td3HmFy8mPj69OjDPy9tfD+KOZAdNtHbjlPMLqOH1W4hxJJkAXsQZH5Y000XI8P4e+u7K0aav2aOv0XccN4c2i0Bm2+5J1JWn+PMt7+Kctn/U3cMyEGZE+CJ4RpaImRsfkqHuJ1KVKrlJ7l06m9sF3EsC2tTLXDUETynquPxvo9TbIyO2FjAMRvuu5F1kx+FFRpBsYOUjUH7iyrnNzpMcJguGU2GRPTM0Hob6qWN4PSqkOuCLEiAD22v+66Gnwek8AHMHgCbm8bkaLLXwoBLQSb6fBYzcm6tQ3hmEFJjmOkgkkBxB8NkBq8Jqt9rO0vBJALcrA2TAaLrqa9B2s6aAjy6IbS4mwvcwuAeLFrhBnpOoVvL89GgqtiqNUZMTSFOtHs1actcZ/U0WdpqOYQ2rRNFrpmpTiAZgNNoJt1810poBx9pgMGZN7/JZOI8OApve0u3c5pObMbuykeMQrTLyiLNOXexwAJ0MjvGoKgyufBbX1RVb7FnBxJYRrPKexYq9Z73FziXOi9tAOzQJUwX4XiQ4noF0GFeuZ4QZB7gukwtA8x2RB8VR1Y9zdN6QYnKxjZAl8ydIaPqQruFVA5sz3xZBvSV59bRadg8g9fZGncivCy7cz3BR9Ws6FPBJS+9ElZm1ymlMUy6XGA+ndYtwNWN8jfF7Z8pXEegmCzV80TkbIHU2HzK7n0zol+DqgbZXf0uBPlKC/wDC/CzWqs3ytMzpAJ79Qs8pvJpL+13WBqFjqbXNBLQ8M0Aj87gdzLBPIOC28OwEOzHTUAbuN3PPK5Ngg7cRLqdFsPa0ZnubmEhxEgzsTcjew2XV4bQHnp2Kd/FAniPo/SfLsvtSXdJOqDV6Dm2ykRyHku2fog2JZJKpnhtMrnuDYhxeHEe7NiI2iCO9b8fw2nUcMzZBM6xHSQoU8MGvm4Myes62W972mCCJjbfks5OtVO/wnhcOGNDWgNA0AC0gQrMG1aKtITysuielaxGpcDnZPiLARrO6VfCHnceCiXS6+jb96X0N1NxMcoUqhghRoi1lKs0PaRv8Cos66GCsDmJEc7dgm6zPpy8PN9iNBB3M8lozwwztc9Bv8/BVvf7M/ZWEsWZOKhuUrz30ye0OpOBuZbPZcffVd9jmE3m3dyXN8X4RnLS7KWg3aR99NFHLPKLYXVCeCcVLiGEzNr7GF0bYIObQXO237rzvEH1NdzWyAPd5gEde9FOEY9wdBMh9jMm+xXPjyePVaZYb7jXxTDtDiWMtnAn2iQXCMwgadOiFurOY4VNnhzXNHsyA4ZmOGoBgHvC6yjSDmFjtYiTudig/FeFkNzjsI52j6LoxzZ2MXA3kGHbwRygjZdTgGyJBO/XxC4bDZg8wCXAH2RcmNRHmjmA9I2Uvfc1vaYVm/HdzSXFmuq4sXhrabdNS4lxN9h7q6bAUA1trIDgq7a9Z1VnuuiCREwNb9ZXSsaTAG9oVZ7aZeizJIr/hYSWnjWH6mLKUycplu5ldemHtc06OBB7xC4z0GecLxJ1J5tUDqUne+ZnjEd67Zc36V8LJLcRTkPpkF0akAyHDqCq1M/A36Pxmde5m0mABYR4H9l2GF5chHgue4Bkfh21GgBxd7UflJEW6R8Udw7xCzt1YlfWJhB8RWN57kXchOLBDtLfPb5qOTLUIxAiZcCTsoVqukCFnrvIdcqVKS3rzXLM76aaFOE8Qbo9wDupA8kWrOJbIueQ3XCYhha6Rv8FrwPFYaGudBNm3ub6AfRbcfP1rJW4fYP1seWg+zPQ2jt6IO/iZEkt1cJ5QFkxuNc4gXAbodz2qo4qZlVy5fL6TF1TeLMDbHMeQ8lfQrlxDpAkaarluGUjUdYhrRrHTYLpsKG6AQtcOS5Is0nXAuI1QuQwZReOu2yJV72PcsL8N7RMxIghRe71BkzAuLek9exYsToVvx1UNAm14n77kKqYtpBgyQYIgiDZZZ5a6WkcJ6YMGcO3HLYEb98Ifgahc4AA5pFuc6Qt/pNXOR7iJJB9kch9+SC8IxBJa4aiCsdblrXenp16TQ50OMCQOfTzU6NMOpF7mz7xImRvHyWLAYk1KYc67gSSNuQhFeDz6uHaHN5nT4rTC7rPKdOMq5KVQ1HZszgTTcNjmGYO0glpI70DwPCvXvZmFg74QfBdT6XsbnbTb75JcdIAI1PcD2AK3hGEgSNAIE8tS4jmTfsgbLp/1TxTeWxPA4MNAAEQj/BqXtFx20+qG0bNR7hlLKwczf6KMJ205cumqEk6S3coKUxTlMpVMq8QyWkdFYkgBYCu6g6W3pmM7OUHUcxcnp2Lv8BXa9gc0gg6QuFqDK8jqiPDarqZlhi8lh9x3cPdPUeG6zuP2LSuwzarE9syo4fiDXiPddu069o2cOoVqyy7qwXicPAJOi57GY809JM9hjqPNdTi6mUEHT4QuE47jhlOmciA0GQCdzzI+iwyx31F5V7eJNfo8ds+Kz1tLbG1vguW/w6m5wAzZvzlsXJOrTPvSekRoiDeA4u/qXnKNnPDjf+Zs/BUy47+VpRkcQMw+baOi/ettEl8Bok7kaRzXJUMLiHW9ku0mCbaXMwBK630Z4PUoEmpUzF2jWyGtG8TeTbwVfH+y0cwggAAWG4+CMYaqS24vz5oT63lsr2YkgidF0YZTFnZsUqnqsVd/eoVMTsdVhr4u3PqVfLklJiox1yWkdvZCFY52VsT4WLir8djoBIidlgEvOY67cguTKxrAp+Gze9M6dAg44XkqZQIBMjl1C7GrQtbx5qeH4eAQ9wkjQG/eqyX4nZYXD+rpNGrov8gpOxgw9MyQXuMMZuefcOawY3i+XMWQ4t95x9yn/MRqeguuC4nxN+Kqmm17gCP4lU++4aZG/oZ0C6OLj+1X31HT0apr1jBzEn238z+kf6RbwXY0KQHsDXdcn6HcOqMF8pA0d9QuyoXcA25Oq2bamM0IYXBgx+ka9eiKhV0mZQByVgW2M05Mst06SSSsqCpipFRKlUyZOUxQDeIshwdz+SuwTpV2JpZmkeCwYXXkQgM5ARft7DzB2Ksp42oyx/iN6kB479Hd8KihV2dY+R7FOq6FFkTGHjfFAWnKCHGwDhEfULiK7YJN80j9yu7JDrESOREhYq/B6b9o7DHkVjeP8LzIH9HqBa0u3d59/wB7osCRubzO0q1uDLRDSIHMEfD6KDqb+U9hHzhc/Jx576i8yi/AUGskgAE79l1szy7X76IeysRYtd3Nn4J/XtE6jlLX9+yr45T4bjYQMxnr9yrmMlsnwlDhjW2v4gqDaoHuz4P+itJfwN9QwPv4rHXqD+37Jy4nY94+qj6hx6D72S4ZX1DcCTTNWrAEARPQfVGGUmtAgC261UMHzPgAFvoYZrbxfmb+E6K2H+Pfpcwo4Zz2+y2f9RsP6j8kzuFiP4ji6fytlre93vO8kfcUPrm63x4sYpcqGYrCscw0y0ZIjKBAjoBovOMfRw2HrhjJaXOAJlzrnQHluvTqjZXKf/hh/Eq5nVKglzAQBeb9ronxVrNrceWq14PFgAUqdyfedFh0HPtXVcCweX2j2D5lct6M4Nzn3F+R2iZnku8oU8rQOQ/uq4RrzZa6i1OEwThauY6SSSAOQokK8tUHNUqqSE0KwhRIQVuWHF04OYd/1RBwVT2oHwtQOF1a+kdtOR+RQwgsMjT4Ihh8TIQQyx0TgK9wlVObyUaSjKZxTF6YPBVUllBSdTScEmlNCHq0+VThOOt00GarmHooQrWnp8kF9Mnkr2HqFlYCenmtFPDje/apE6lYRAv8PFD6jdytdeqBYLNBcYUimlSLii1GllEKWFw2UdVflQVgKQUoShSEE6aE6gJJJJBjLVAsWotTFisqxuYqyxbSxQNNBic1VvatzqSrdSQDqjFjLS0y3Tki76KzVaCCGHxMq5zlgq4fcJMxBbqoGntTtgpqdZrlZ6tRpOyyhMApQnDQo0kwaptYpBqeU0GDVOIUC9VuqGfkFKGprk1aus1JjzoCt2H4bu8z0QUUaRdp4onhsOG9TzVrKYAgWU4UhQkkkUDJk6ZAkydJEkkkkgWVLKpwlClVVlTFiuhKEFGRRNJaYSyoMjqKqdh0QypixAKfhFmqYFHciiaSDmqnDO5Q/C1G6HxXT+pCb8OEHNh1QatB7CpCo79B8Qui/DBL8MEAFjj+l3krAxx/KfFHBQCcUQoAmnhSdVppYMBb/Vpw1BUxkKwBSypwEDJKUJQiUYTKcJoQQhNCnlShBCE0KyEoQQhJTypkCSSSUoOkkkgScJJIEkkkgRTJJIEnSSQOEgkkgdJJJA6YpJIEE6SSBBMUkkCKZJJQkimSSQJJJJAkkk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0" name="AutoShape 4" descr="data:image/jpeg;base64,/9j/4AAQSkZJRgABAQAAAQABAAD/2wCEAAkGBxQSEhUUEhQUFRUVFBQXFRQVFBQVFxUXFBUWFxQUFBUYHCggGBolHBQUITEhJSkrLi4uFx8zODMsNygtLisBCgoKDg0OGxAQGiwkICQsLCwsLCwsLCwsLCwsLCwsLCwsLCwsLCwsLCwsLCwsLCwsLCwsLCwsLCwsLCwsLCwsLP/AABEIAOEA4QMBIgACEQEDEQH/xAAbAAABBQEBAAAAAAAAAAAAAAAFAAECAwQGB//EAEAQAAEDAgQDBAgEBAQHAQAAAAEAAhEDIQQSMUEFUWFxgZGhBhMiMrHB0fAUQlLhI3KS8RVDYoIHJDOTorLCFv/EABgBAQADAQAAAAAAAAAAAAAAAAABAgME/8QAJBEBAQACAgMAAQQDAAAAAAAAAAECEQMhEjFBURMiMmEEQoH/2gAMAwEAAhEDEQA/AOsafvVOqaTlcubTpNC2UMds/wAfqseYJpCnG3H0rcd+xloUajUOw2KydRy+iJteHCQujHKZMcsbGcNSc1WuamaLKyq/DLew2Q/DrfTQO8Koq1yhCCkhMVYQowgYJwEgFY0IIhPCctTDRAk6iCpFA6taqwnc9Eo4qrAXP4mrJW7iNdBX1bqtSWIfZczhsPnxec6MafFxAHlK6GvcLLw+hlLjuT8P7rPNfBtATt1SJUmBZNYmkmhJQnQfwTiArMDhY6EbtI1BRN5suN9HantCrTM06liRpm2kbOGi6o1ZUy79os1TterGmyobErW2iQEWqotVtGqWm3902W4VlSgQp2jTfRrB/by+imAg9F0m2o8lvp4n9Xj9VtjyfljlxWemxmq2sWFrpuFsoustGS9VkKaighF0xCkmIQOWpNUhokgiVGU5UJQOGpSolyqdUQXl6oq1VVUqjmsWIxJNmAu7reKhLDxfFQYQoYm621eG1HmXEN7TPkFJnB2jUk+QVO1kGVWkXIUmdFpGGa0WaB3fNZ5VMl8UnK1gUGiVcwLOtIbKkrIPVJQl55X9HfwlZxhzS7k45HD9QG/YdEfwuKLmA6nQ/wA33dddjeHMxDcjxsYI1aYsQvPKL8mI9UHB3t5ZGhExmE9Lq2eFwv8ASOPPyjopMaytGHrO3WciLDuS4i4sw9QtMOgAHq4hs+aitG6gc0QtdevpOywcIZ7DRyCxekWMyGmxur3H+kanzCfETuidC7p36LS12vaqME2w7E1N01Yn3Wi3UzfwhD2K8PaCDc2Px6IjQbG/yQ/hxu4dB5f3W4Low/i5eT+TUG9iY0yqmOVoKuoiaZ5JCmeRU8ym16BvUmNFB7Vqc+yxVHoIx1UXUOvkoByd1VBF9Ecyqn0m/ZKk56qc5QlHKOQUHFOmhQIOUfVyr2UZWqlh00BuJpZWOJ5fGyEBGuPOysDeZnuH90Gass/bXD0sYr2FV0lYGib9w+iyrSLPBJLKnQbqLpIHQ/ArgK3B/wDmG1bj1btBudDPQT5LsRXh47Y8QsvEKQcSW76iR3xC6eXHfplxZ+PQW43sq+K1ZbSpDV78x/lYD8y1V/jWNnNbtBhZeDVXV8U+rlIZTbkp5hEjUuA6k+QXO6nU4UZWgLnONDPjqXJlEmOr3/SmfFHqlWFyuDxXrsfUIuG5WD/YJPm5yVGM+u2piG9yF0akYh3VrT8R8kWHuLl6uJ/5yOTGT3kqcjCdV1lB0VGnmY8fsIvKAeuFjyhHyVtx3pz8s7iQTyqw5KVoxTzKTXqkuUc6DUXrM8pZlWXIEokp0oUCBTZVbkUm00SpFNWMorQykr2U0FVOirXBWQqKj1KHNcfrTVjZoA79T8Vgpp8ZUzVXH/UfirsJSJK5sruuiemilTV7WhSDBCcKqyORJPmSROmWvhasghjrEHQ7EKDsPUzg+reR0aV1cqUrs243E1uGOkkUnwdsht0WOrW9UcpaWW0Iy253XocrnvS3ggrN9ZEua2CObRy6iSscsJ7jfDk71XKY7jFNrC7MCQDABkk7ABB/QbhrqYfVqGS8l3YXGTCI4HhdJggNaN9Bvda6tSBAWTo2MtxALYlcVhq+bH1jNhUDW/7GNB85VnEuLlgIaQXdL5f36Kv0RwJkONwSXSd5Mqtu1senZPokDtuukw7HloyscbC8QNOboQlrA4taTEkAnlzldFjPSOhT/NmPJonz0WvH05uW70zOwtbk0dpLj4CPiqn4Z+74/laP/qUK4h6bONqbGjq4lx8AgWM45Xfc1D/tho8le5MtOmrUSP8AMf2yB8Ag+KxEH/qu/rI+a5zEYpztSTfckqlo6KPI06D8Ydqr/wDuH6pm8QqbVHHvB+K59wH6G+AVLnjYNHcnkadSzjdQfmB7WjziFroekDvzNaewlv1XFDE93YSPgtVHE8nkdoDh9fNPM07mlx6n+YOZ2iR5X8kTw2Mpv9x7Xdhv3jULzkYp8TZ38pg+B+qupY5u4ObbMI8DzVpkjT0tjwpms0briMBj3tPutc3k658dV0WDx9B8BzQw9dP6vrCuhurYm1kMrYqJKLnDs/SFz/pHUY2GMADtXEbDZvz7lFykiZN0KoCT1OqI0RCGYd91ubVXM6dNoKi4rL65bcEA9wB0m4UaPSjOkj3+H0/0/wDk76p1r+ky/VqUpSq8yWZaslwKcFUhyapXDWlziA0AkkmAANSUAjino5TeS9rzS3dpkA3MH3fFcrjXUYLKWZ4NjWda3Ok0adpnsQX0y9MnYpxp0iW0AdN6hH5n9LWHeb6PhKobTEEm1j29Fjbjtt+6T2G4nhbxUDNQ42dzG/fC67A0RSaAIELBgiZOYXG247evRa61E5S5xM7ARCy1J6b4Xc3RD8SHnJmAJmO3ksGLY5pIdY/HsWBzSTO6KYXFNrN9XW1/K/Q9jvqqTlsqvJhMvTHSaXnIyJubwIyiT7R0H7LO1uYCNTsujw/BKZJAbMEe+4j/ANdkVp8CyOEvYzmA0gxvDiV0a3Pbn3pwz6LmOLXggjUFW4WmXnKBc6aWvquyp8KZSqh3rPWQQWnSDO43R9/CqNX2jTZJvmDRM8zz70mKLXlmNoereWEglvI20B+aw1zNwup47wVzK/8AEa3JEl4AAIGtrQ7oO5YMXgsOWk0Qc1jDnNAg6kTBkRMKLZPaXPVaZDssXkCO3QKzGUHUnZHiHCJEg/ArTjjSEZA8O/NLgeyCLclkfRzXm55gO33IvKjq/U9lTrkdVczGOGvnuq3cPeBmyktImRpy0PVVtadDJ1gcu46KdI26bhfHw2A9jXN7Id3OF/GUbNejUE03XP5XAB3jo4LjMEab3hslogkztAJMdLJVKhYRoQRLSDII6FWmVhqV2mGx1Shp7TBqx02/lP5ezRAH4pz3uc/UuJPfoqKfF5GV57CoVKomyZXc2tx9XTW2tdEaDpCC4J2Y9wR3DiyydNmk2U5V+Br6OadDY84KrxTslJzhrEDtNh5lQ4awBgA0AUfUX06L/FuiSFx92SV/PJl+niKZksypzJZl0OdcHLzn/iZ6REn8LTNhBqkbnVtPs0J7RyXcY/GClTfUOjGOd2wJAXhxc6vWJJl1R5JPVxklUzummE+t/AOFurOmJA56HnJ5THwXbU+GR7uVuURUrE+xSG8E/wCb0GmmuhfhXAKdPDZrl0EMDXBpebBoaTP+oZtpJ2BGTD4R1Z8ez/DdBmzKYB0pUt4Nsxu46c1SY6MstsOFwUg5C+J/6ptTtJmCJfNxJjXRFKNSjBa+KhIABFsrubSBb9t1L0hyNcGQ78pJAkXOkZhfu3WjhGEayXODQT7ulh4xKWRHlQCvhHMgPBE6EggHsO6odT8fiuur0W1PYdcGdAfFp2NlzGKomm4td3HmFy8mPj69OjDPy9tfD+KOZAdNtHbjlPMLqOH1W4hxJJkAXsQZH5Y000XI8P4e+u7K0aav2aOv0XccN4c2i0Bm2+5J1JWn+PMt7+Kctn/U3cMyEGZE+CJ4RpaImRsfkqHuJ1KVKrlJ7l06m9sF3EsC2tTLXDUETynquPxvo9TbIyO2FjAMRvuu5F1kx+FFRpBsYOUjUH7iyrnNzpMcJguGU2GRPTM0Hob6qWN4PSqkOuCLEiAD22v+66Gnwek8AHMHgCbm8bkaLLXwoBLQSb6fBYzcm6tQ3hmEFJjmOkgkkBxB8NkBq8Jqt9rO0vBJALcrA2TAaLrqa9B2s6aAjy6IbS4mwvcwuAeLFrhBnpOoVvL89GgqtiqNUZMTSFOtHs1actcZ/U0WdpqOYQ2rRNFrpmpTiAZgNNoJt1810poBx9pgMGZN7/JZOI8OApve0u3c5pObMbuykeMQrTLyiLNOXexwAJ0MjvGoKgyufBbX1RVb7FnBxJYRrPKexYq9Z73FziXOi9tAOzQJUwX4XiQ4noF0GFeuZ4QZB7gukwtA8x2RB8VR1Y9zdN6QYnKxjZAl8ydIaPqQruFVA5sz3xZBvSV59bRadg8g9fZGncivCy7cz3BR9Ws6FPBJS+9ElZm1ymlMUy6XGA+ndYtwNWN8jfF7Z8pXEegmCzV80TkbIHU2HzK7n0zol+DqgbZXf0uBPlKC/wDC/CzWqs3ytMzpAJ79Qs8pvJpL+13WBqFjqbXNBLQ8M0Aj87gdzLBPIOC28OwEOzHTUAbuN3PPK5Ngg7cRLqdFsPa0ZnubmEhxEgzsTcjew2XV4bQHnp2Kd/FAniPo/SfLsvtSXdJOqDV6Dm2ykRyHku2fog2JZJKpnhtMrnuDYhxeHEe7NiI2iCO9b8fw2nUcMzZBM6xHSQoU8MGvm4Myes62W972mCCJjbfks5OtVO/wnhcOGNDWgNA0AC0gQrMG1aKtITysuielaxGpcDnZPiLARrO6VfCHnceCiXS6+jb96X0N1NxMcoUqhghRoi1lKs0PaRv8Cos66GCsDmJEc7dgm6zPpy8PN9iNBB3M8lozwwztc9Bv8/BVvf7M/ZWEsWZOKhuUrz30ye0OpOBuZbPZcffVd9jmE3m3dyXN8X4RnLS7KWg3aR99NFHLPKLYXVCeCcVLiGEzNr7GF0bYIObQXO237rzvEH1NdzWyAPd5gEde9FOEY9wdBMh9jMm+xXPjyePVaZYb7jXxTDtDiWMtnAn2iQXCMwgadOiFurOY4VNnhzXNHsyA4ZmOGoBgHvC6yjSDmFjtYiTudig/FeFkNzjsI52j6LoxzZ2MXA3kGHbwRygjZdTgGyJBO/XxC4bDZg8wCXAH2RcmNRHmjmA9I2Uvfc1vaYVm/HdzSXFmuq4sXhrabdNS4lxN9h7q6bAUA1trIDgq7a9Z1VnuuiCREwNb9ZXSsaTAG9oVZ7aZeizJIr/hYSWnjWH6mLKUycplu5ldemHtc06OBB7xC4z0GecLxJ1J5tUDqUne+ZnjEd67Zc36V8LJLcRTkPpkF0akAyHDqCq1M/A36Pxmde5m0mABYR4H9l2GF5chHgue4Bkfh21GgBxd7UflJEW6R8Udw7xCzt1YlfWJhB8RWN57kXchOLBDtLfPb5qOTLUIxAiZcCTsoVqukCFnrvIdcqVKS3rzXLM76aaFOE8Qbo9wDupA8kWrOJbIueQ3XCYhha6Rv8FrwPFYaGudBNm3ub6AfRbcfP1rJW4fYP1seWg+zPQ2jt6IO/iZEkt1cJ5QFkxuNc4gXAbodz2qo4qZlVy5fL6TF1TeLMDbHMeQ8lfQrlxDpAkaarluGUjUdYhrRrHTYLpsKG6AQtcOS5Is0nXAuI1QuQwZReOu2yJV72PcsL8N7RMxIghRe71BkzAuLek9exYsToVvx1UNAm14n77kKqYtpBgyQYIgiDZZZ5a6WkcJ6YMGcO3HLYEb98Ifgahc4AA5pFuc6Qt/pNXOR7iJJB9kch9+SC8IxBJa4aiCsdblrXenp16TQ50OMCQOfTzU6NMOpF7mz7xImRvHyWLAYk1KYc67gSSNuQhFeDz6uHaHN5nT4rTC7rPKdOMq5KVQ1HZszgTTcNjmGYO0glpI70DwPCvXvZmFg74QfBdT6XsbnbTb75JcdIAI1PcD2AK3hGEgSNAIE8tS4jmTfsgbLp/1TxTeWxPA4MNAAEQj/BqXtFx20+qG0bNR7hlLKwczf6KMJ205cumqEk6S3coKUxTlMpVMq8QyWkdFYkgBYCu6g6W3pmM7OUHUcxcnp2Lv8BXa9gc0gg6QuFqDK8jqiPDarqZlhi8lh9x3cPdPUeG6zuP2LSuwzarE9syo4fiDXiPddu069o2cOoVqyy7qwXicPAJOi57GY809JM9hjqPNdTi6mUEHT4QuE47jhlOmciA0GQCdzzI+iwyx31F5V7eJNfo8ds+Kz1tLbG1vguW/w6m5wAzZvzlsXJOrTPvSekRoiDeA4u/qXnKNnPDjf+Zs/BUy47+VpRkcQMw+baOi/ettEl8Bok7kaRzXJUMLiHW9ku0mCbaXMwBK630Z4PUoEmpUzF2jWyGtG8TeTbwVfH+y0cwggAAWG4+CMYaqS24vz5oT63lsr2YkgidF0YZTFnZsUqnqsVd/eoVMTsdVhr4u3PqVfLklJiox1yWkdvZCFY52VsT4WLir8djoBIidlgEvOY67cguTKxrAp+Gze9M6dAg44XkqZQIBMjl1C7GrQtbx5qeH4eAQ9wkjQG/eqyX4nZYXD+rpNGrov8gpOxgw9MyQXuMMZuefcOawY3i+XMWQ4t95x9yn/MRqeguuC4nxN+Kqmm17gCP4lU++4aZG/oZ0C6OLj+1X31HT0apr1jBzEn238z+kf6RbwXY0KQHsDXdcn6HcOqMF8pA0d9QuyoXcA25Oq2bamM0IYXBgx+ka9eiKhV0mZQByVgW2M05Mst06SSSsqCpipFRKlUyZOUxQDeIshwdz+SuwTpV2JpZmkeCwYXXkQgM5ARft7DzB2Ksp42oyx/iN6kB479Hd8KihV2dY+R7FOq6FFkTGHjfFAWnKCHGwDhEfULiK7YJN80j9yu7JDrESOREhYq/B6b9o7DHkVjeP8LzIH9HqBa0u3d59/wB7osCRubzO0q1uDLRDSIHMEfD6KDqb+U9hHzhc/Jx576i8yi/AUGskgAE79l1szy7X76IeysRYtd3Nn4J/XtE6jlLX9+yr45T4bjYQMxnr9yrmMlsnwlDhjW2v4gqDaoHuz4P+itJfwN9QwPv4rHXqD+37Jy4nY94+qj6hx6D72S4ZX1DcCTTNWrAEARPQfVGGUmtAgC261UMHzPgAFvoYZrbxfmb+E6K2H+Pfpcwo4Zz2+y2f9RsP6j8kzuFiP4ji6fytlre93vO8kfcUPrm63x4sYpcqGYrCscw0y0ZIjKBAjoBovOMfRw2HrhjJaXOAJlzrnQHluvTqjZXKf/hh/Eq5nVKglzAQBeb9ronxVrNrceWq14PFgAUqdyfedFh0HPtXVcCweX2j2D5lct6M4Nzn3F+R2iZnku8oU8rQOQ/uq4RrzZa6i1OEwThauY6SSSAOQokK8tUHNUqqSE0KwhRIQVuWHF04OYd/1RBwVT2oHwtQOF1a+kdtOR+RQwgsMjT4Ihh8TIQQyx0TgK9wlVObyUaSjKZxTF6YPBVUllBSdTScEmlNCHq0+VThOOt00GarmHooQrWnp8kF9Mnkr2HqFlYCenmtFPDje/apE6lYRAv8PFD6jdytdeqBYLNBcYUimlSLii1GllEKWFw2UdVflQVgKQUoShSEE6aE6gJJJJBjLVAsWotTFisqxuYqyxbSxQNNBic1VvatzqSrdSQDqjFjLS0y3Tki76KzVaCCGHxMq5zlgq4fcJMxBbqoGntTtgpqdZrlZ6tRpOyyhMApQnDQo0kwaptYpBqeU0GDVOIUC9VuqGfkFKGprk1aus1JjzoCt2H4bu8z0QUUaRdp4onhsOG9TzVrKYAgWU4UhQkkkUDJk6ZAkydJEkkkkgWVLKpwlClVVlTFiuhKEFGRRNJaYSyoMjqKqdh0QypixAKfhFmqYFHciiaSDmqnDO5Q/C1G6HxXT+pCb8OEHNh1QatB7CpCo79B8Qui/DBL8MEAFjj+l3krAxx/KfFHBQCcUQoAmnhSdVppYMBb/Vpw1BUxkKwBSypwEDJKUJQiUYTKcJoQQhNCnlShBCE0KyEoQQhJTypkCSSSUoOkkkgScJJIEkkkgRTJJIEnSSQOEgkkgdJJJA6YpJIEE6SSBBMUkkCKZJJQkimSSQJJJJAkkk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921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Rosol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389120"/>
          </a:xfrm>
        </p:spPr>
        <p:txBody>
          <a:bodyPr/>
          <a:lstStyle/>
          <a:p>
            <a:pPr algn="just"/>
            <a:r>
              <a:rPr lang="cs-CZ" sz="2000" dirty="0" smtClean="0"/>
              <a:t>Rosol přírodní  (rosol) – připravený z telecích a vepřových nožiček, kůže</a:t>
            </a:r>
          </a:p>
          <a:p>
            <a:pPr algn="just"/>
            <a:r>
              <a:rPr lang="cs-CZ" sz="2000" dirty="0" smtClean="0"/>
              <a:t>Rosol umělý (aspik) – připravený z vývaru a želatiny</a:t>
            </a:r>
          </a:p>
          <a:p>
            <a:pPr marL="0" indent="0" algn="just">
              <a:buNone/>
            </a:pPr>
            <a:endParaRPr lang="cs-CZ" sz="2000" dirty="0" smtClean="0"/>
          </a:p>
          <a:p>
            <a:pPr marL="0" indent="0" algn="just">
              <a:buNone/>
            </a:pPr>
            <a:endParaRPr lang="cs-CZ" sz="2000" dirty="0"/>
          </a:p>
          <a:p>
            <a:pPr marL="0" indent="0" algn="just">
              <a:buNone/>
            </a:pPr>
            <a:r>
              <a:rPr lang="cs-CZ" sz="2000" dirty="0" smtClean="0"/>
              <a:t>Použití: </a:t>
            </a:r>
          </a:p>
          <a:p>
            <a:pPr algn="just"/>
            <a:r>
              <a:rPr lang="cs-CZ" sz="2000" dirty="0"/>
              <a:t>k potírání (leštění) pokrmů</a:t>
            </a:r>
          </a:p>
          <a:p>
            <a:pPr algn="just"/>
            <a:r>
              <a:rPr lang="cs-CZ" sz="2000" dirty="0" smtClean="0"/>
              <a:t>k přípravě rosolové majonézy</a:t>
            </a:r>
          </a:p>
          <a:p>
            <a:pPr algn="just"/>
            <a:r>
              <a:rPr lang="cs-CZ" sz="2000" dirty="0"/>
              <a:t>k</a:t>
            </a:r>
            <a:r>
              <a:rPr lang="cs-CZ" sz="2000" dirty="0" smtClean="0"/>
              <a:t> přípravě krycích rosolových omáček</a:t>
            </a:r>
          </a:p>
          <a:p>
            <a:pPr algn="just"/>
            <a:r>
              <a:rPr lang="cs-CZ" sz="2000" dirty="0"/>
              <a:t>v</a:t>
            </a:r>
            <a:r>
              <a:rPr lang="cs-CZ" sz="2000" dirty="0" smtClean="0"/>
              <a:t> pevném stavu (vykrajování) ozdob mís</a:t>
            </a:r>
          </a:p>
          <a:p>
            <a:pPr algn="just"/>
            <a:r>
              <a:rPr lang="cs-CZ" sz="2000" dirty="0" smtClean="0"/>
              <a:t>tekutým zaléváme masa, pěny, zeleninu, ovoce</a:t>
            </a:r>
          </a:p>
        </p:txBody>
      </p:sp>
    </p:spTree>
    <p:extLst>
      <p:ext uri="{BB962C8B-B14F-4D97-AF65-F5344CB8AC3E}">
        <p14:creationId xmlns:p14="http://schemas.microsoft.com/office/powerpoint/2010/main" val="309020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04088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 smtClean="0"/>
              <a:t>Aspik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9536" y="2348880"/>
            <a:ext cx="8229600" cy="43891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000" b="1" dirty="0" smtClean="0"/>
              <a:t>Suroviny:</a:t>
            </a:r>
          </a:p>
          <a:p>
            <a:pPr marL="0" indent="0" algn="just">
              <a:buNone/>
            </a:pPr>
            <a:r>
              <a:rPr lang="cs-CZ" sz="2000" dirty="0" smtClean="0"/>
              <a:t>voda, ocet, želatina, cibule, sůl, cukr, nové koření, pepř celý, worcestrová omáčka, bílek</a:t>
            </a:r>
          </a:p>
          <a:p>
            <a:pPr marL="0" indent="0" algn="just">
              <a:buNone/>
            </a:pPr>
            <a:endParaRPr lang="cs-CZ" sz="2000" dirty="0"/>
          </a:p>
          <a:p>
            <a:pPr marL="0" indent="0" algn="just">
              <a:buNone/>
            </a:pPr>
            <a:r>
              <a:rPr lang="cs-CZ" sz="2000" b="1" dirty="0" smtClean="0"/>
              <a:t>Postup:</a:t>
            </a:r>
          </a:p>
          <a:p>
            <a:pPr marL="0" indent="0" algn="just">
              <a:buNone/>
            </a:pPr>
            <a:r>
              <a:rPr lang="cs-CZ" sz="2000" dirty="0" smtClean="0"/>
              <a:t>Sůl rozpustíme ve vodě, přidáme koření, nakrájenou cibuli, cukr, ocet – vše povaříme. Roztok vychladíme asi na 60 °C a rozpustíme v něm želatinu, nabobtnalou v troše vody.</a:t>
            </a:r>
          </a:p>
          <a:p>
            <a:pPr marL="0" indent="0" algn="just">
              <a:buNone/>
            </a:pPr>
            <a:r>
              <a:rPr lang="cs-CZ" sz="2000" dirty="0" smtClean="0"/>
              <a:t>Hotový aspik procedíme přes čistou utěrku.</a:t>
            </a:r>
          </a:p>
          <a:p>
            <a:pPr marL="0" indent="0" algn="just">
              <a:buNone/>
            </a:pPr>
            <a:r>
              <a:rPr lang="cs-CZ" sz="2000" dirty="0" smtClean="0"/>
              <a:t>Vmícháme rozšlehaný bílek – necháme srazit a pak přecedíme.</a:t>
            </a:r>
          </a:p>
          <a:p>
            <a:pPr algn="just"/>
            <a:endParaRPr lang="cs-CZ" sz="2000" dirty="0"/>
          </a:p>
        </p:txBody>
      </p:sp>
      <p:sp>
        <p:nvSpPr>
          <p:cNvPr id="19458" name="AutoShape 2" descr="data:image/jpeg;base64,/9j/4AAQSkZJRgABAQAAAQABAAD/2wCEAAkGBxQSEhUUEhQUFRUVFBQXFRQVFBQVFxUXFBUWFxQUFBUYHCggGBolHBQUITEhJSkrLi4uFx8zODMsNygtLisBCgoKDg0OGxAQGiwkICQsLCwsLCwsLCwsLCwsLCwsLCwsLCwsLCwsLCwsLCwsLCwsLCwsLCwsLCwsLCwsLCwsLP/AABEIAOEA4QMBIgACEQEDEQH/xAAbAAABBQEBAAAAAAAAAAAAAAAFAAECAwQGB//EAEAQAAEDAgQDBAgEBAQHAQAAAAEAAhEDIQQSMUEFUWFxgZGhBhMiMrHB0fAUQlLhI3KS8RVDYoIHJDOTorLCFv/EABgBAQADAQAAAAAAAAAAAAAAAAABAgME/8QAJBEBAQACAgMAAQQDAAAAAAAAAAECEQMhEjFBURMiMmEEQoH/2gAMAwEAAhEDEQA/AOsafvVOqaTlcubTpNC2UMds/wAfqseYJpCnG3H0rcd+xloUajUOw2KydRy+iJteHCQujHKZMcsbGcNSc1WuamaLKyq/DLew2Q/DrfTQO8Koq1yhCCkhMVYQowgYJwEgFY0IIhPCctTDRAk6iCpFA6taqwnc9Eo4qrAXP4mrJW7iNdBX1bqtSWIfZczhsPnxec6MafFxAHlK6GvcLLw+hlLjuT8P7rPNfBtATt1SJUmBZNYmkmhJQnQfwTiArMDhY6EbtI1BRN5suN9HantCrTM06liRpm2kbOGi6o1ZUy79os1TterGmyobErW2iQEWqotVtGqWm3902W4VlSgQp2jTfRrB/by+imAg9F0m2o8lvp4n9Xj9VtjyfljlxWemxmq2sWFrpuFsoustGS9VkKaighF0xCkmIQOWpNUhokgiVGU5UJQOGpSolyqdUQXl6oq1VVUqjmsWIxJNmAu7reKhLDxfFQYQoYm621eG1HmXEN7TPkFJnB2jUk+QVO1kGVWkXIUmdFpGGa0WaB3fNZ5VMl8UnK1gUGiVcwLOtIbKkrIPVJQl55X9HfwlZxhzS7k45HD9QG/YdEfwuKLmA6nQ/wA33dddjeHMxDcjxsYI1aYsQvPKL8mI9UHB3t5ZGhExmE9Lq2eFwv8ASOPPyjopMaytGHrO3WciLDuS4i4sw9QtMOgAHq4hs+aitG6gc0QtdevpOywcIZ7DRyCxekWMyGmxur3H+kanzCfETuidC7p36LS12vaqME2w7E1N01Yn3Wi3UzfwhD2K8PaCDc2Px6IjQbG/yQ/hxu4dB5f3W4Low/i5eT+TUG9iY0yqmOVoKuoiaZ5JCmeRU8ym16BvUmNFB7Vqc+yxVHoIx1UXUOvkoByd1VBF9Ecyqn0m/ZKk56qc5QlHKOQUHFOmhQIOUfVyr2UZWqlh00BuJpZWOJ5fGyEBGuPOysDeZnuH90Gass/bXD0sYr2FV0lYGib9w+iyrSLPBJLKnQbqLpIHQ/ArgK3B/wDmG1bj1btBudDPQT5LsRXh47Y8QsvEKQcSW76iR3xC6eXHfplxZ+PQW43sq+K1ZbSpDV78x/lYD8y1V/jWNnNbtBhZeDVXV8U+rlIZTbkp5hEjUuA6k+QXO6nU4UZWgLnONDPjqXJlEmOr3/SmfFHqlWFyuDxXrsfUIuG5WD/YJPm5yVGM+u2piG9yF0akYh3VrT8R8kWHuLl6uJ/5yOTGT3kqcjCdV1lB0VGnmY8fsIvKAeuFjyhHyVtx3pz8s7iQTyqw5KVoxTzKTXqkuUc6DUXrM8pZlWXIEokp0oUCBTZVbkUm00SpFNWMorQykr2U0FVOirXBWQqKj1KHNcfrTVjZoA79T8Vgpp8ZUzVXH/UfirsJSJK5sruuiemilTV7WhSDBCcKqyORJPmSROmWvhasghjrEHQ7EKDsPUzg+reR0aV1cqUrs243E1uGOkkUnwdsht0WOrW9UcpaWW0Iy253XocrnvS3ggrN9ZEua2CObRy6iSscsJ7jfDk71XKY7jFNrC7MCQDABkk7ABB/QbhrqYfVqGS8l3YXGTCI4HhdJggNaN9Bvda6tSBAWTo2MtxALYlcVhq+bH1jNhUDW/7GNB85VnEuLlgIaQXdL5f36Kv0RwJkONwSXSd5Mqtu1senZPokDtuukw7HloyscbC8QNOboQlrA4taTEkAnlzldFjPSOhT/NmPJonz0WvH05uW70zOwtbk0dpLj4CPiqn4Z+74/laP/qUK4h6bONqbGjq4lx8AgWM45Xfc1D/tho8le5MtOmrUSP8AMf2yB8Ag+KxEH/qu/rI+a5zEYpztSTfckqlo6KPI06D8Ydqr/wDuH6pm8QqbVHHvB+K59wH6G+AVLnjYNHcnkadSzjdQfmB7WjziFroekDvzNaewlv1XFDE93YSPgtVHE8nkdoDh9fNPM07mlx6n+YOZ2iR5X8kTw2Mpv9x7Xdhv3jULzkYp8TZ38pg+B+qupY5u4ObbMI8DzVpkjT0tjwpms0briMBj3tPutc3k658dV0WDx9B8BzQw9dP6vrCuhurYm1kMrYqJKLnDs/SFz/pHUY2GMADtXEbDZvz7lFykiZN0KoCT1OqI0RCGYd91ubVXM6dNoKi4rL65bcEA9wB0m4UaPSjOkj3+H0/0/wDk76p1r+ky/VqUpSq8yWZaslwKcFUhyapXDWlziA0AkkmAANSUAjino5TeS9rzS3dpkA3MH3fFcrjXUYLKWZ4NjWda3Ok0adpnsQX0y9MnYpxp0iW0AdN6hH5n9LWHeb6PhKobTEEm1j29Fjbjtt+6T2G4nhbxUDNQ42dzG/fC67A0RSaAIELBgiZOYXG247evRa61E5S5xM7ARCy1J6b4Xc3RD8SHnJmAJmO3ksGLY5pIdY/HsWBzSTO6KYXFNrN9XW1/K/Q9jvqqTlsqvJhMvTHSaXnIyJubwIyiT7R0H7LO1uYCNTsujw/BKZJAbMEe+4j/ANdkVp8CyOEvYzmA0gxvDiV0a3Pbn3pwz6LmOLXggjUFW4WmXnKBc6aWvquyp8KZSqh3rPWQQWnSDO43R9/CqNX2jTZJvmDRM8zz70mKLXlmNoereWEglvI20B+aw1zNwup47wVzK/8AEa3JEl4AAIGtrQ7oO5YMXgsOWk0Qc1jDnNAg6kTBkRMKLZPaXPVaZDssXkCO3QKzGUHUnZHiHCJEg/ArTjjSEZA8O/NLgeyCLclkfRzXm55gO33IvKjq/U9lTrkdVczGOGvnuq3cPeBmyktImRpy0PVVtadDJ1gcu46KdI26bhfHw2A9jXN7Id3OF/GUbNejUE03XP5XAB3jo4LjMEab3hslogkztAJMdLJVKhYRoQRLSDII6FWmVhqV2mGx1Shp7TBqx02/lP5ezRAH4pz3uc/UuJPfoqKfF5GV57CoVKomyZXc2tx9XTW2tdEaDpCC4J2Y9wR3DiyydNmk2U5V+Br6OadDY84KrxTslJzhrEDtNh5lQ4awBgA0AUfUX06L/FuiSFx92SV/PJl+niKZksypzJZl0OdcHLzn/iZ6REn8LTNhBqkbnVtPs0J7RyXcY/GClTfUOjGOd2wJAXhxc6vWJJl1R5JPVxklUzummE+t/AOFurOmJA56HnJ5THwXbU+GR7uVuURUrE+xSG8E/wCb0GmmuhfhXAKdPDZrl0EMDXBpebBoaTP+oZtpJ2BGTD4R1Z8ez/DdBmzKYB0pUt4Nsxu46c1SY6MstsOFwUg5C+J/6ptTtJmCJfNxJjXRFKNSjBa+KhIABFsrubSBb9t1L0hyNcGQ78pJAkXOkZhfu3WjhGEayXODQT7ulh4xKWRHlQCvhHMgPBE6EggHsO6odT8fiuur0W1PYdcGdAfFp2NlzGKomm4td3HmFy8mPj69OjDPy9tfD+KOZAdNtHbjlPMLqOH1W4hxJJkAXsQZH5Y000XI8P4e+u7K0aav2aOv0XccN4c2i0Bm2+5J1JWn+PMt7+Kctn/U3cMyEGZE+CJ4RpaImRsfkqHuJ1KVKrlJ7l06m9sF3EsC2tTLXDUETynquPxvo9TbIyO2FjAMRvuu5F1kx+FFRpBsYOUjUH7iyrnNzpMcJguGU2GRPTM0Hob6qWN4PSqkOuCLEiAD22v+66Gnwek8AHMHgCbm8bkaLLXwoBLQSb6fBYzcm6tQ3hmEFJjmOkgkkBxB8NkBq8Jqt9rO0vBJALcrA2TAaLrqa9B2s6aAjy6IbS4mwvcwuAeLFrhBnpOoVvL89GgqtiqNUZMTSFOtHs1actcZ/U0WdpqOYQ2rRNFrpmpTiAZgNNoJt1810poBx9pgMGZN7/JZOI8OApve0u3c5pObMbuykeMQrTLyiLNOXexwAJ0MjvGoKgyufBbX1RVb7FnBxJYRrPKexYq9Z73FziXOi9tAOzQJUwX4XiQ4noF0GFeuZ4QZB7gukwtA8x2RB8VR1Y9zdN6QYnKxjZAl8ydIaPqQruFVA5sz3xZBvSV59bRadg8g9fZGncivCy7cz3BR9Ws6FPBJS+9ElZm1ymlMUy6XGA+ndYtwNWN8jfF7Z8pXEegmCzV80TkbIHU2HzK7n0zol+DqgbZXf0uBPlKC/wDC/CzWqs3ytMzpAJ79Qs8pvJpL+13WBqFjqbXNBLQ8M0Aj87gdzLBPIOC28OwEOzHTUAbuN3PPK5Ngg7cRLqdFsPa0ZnubmEhxEgzsTcjew2XV4bQHnp2Kd/FAniPo/SfLsvtSXdJOqDV6Dm2ykRyHku2fog2JZJKpnhtMrnuDYhxeHEe7NiI2iCO9b8fw2nUcMzZBM6xHSQoU8MGvm4Myes62W972mCCJjbfks5OtVO/wnhcOGNDWgNA0AC0gQrMG1aKtITysuielaxGpcDnZPiLARrO6VfCHnceCiXS6+jb96X0N1NxMcoUqhghRoi1lKs0PaRv8Cos66GCsDmJEc7dgm6zPpy8PN9iNBB3M8lozwwztc9Bv8/BVvf7M/ZWEsWZOKhuUrz30ye0OpOBuZbPZcffVd9jmE3m3dyXN8X4RnLS7KWg3aR99NFHLPKLYXVCeCcVLiGEzNr7GF0bYIObQXO237rzvEH1NdzWyAPd5gEde9FOEY9wdBMh9jMm+xXPjyePVaZYb7jXxTDtDiWMtnAn2iQXCMwgadOiFurOY4VNnhzXNHsyA4ZmOGoBgHvC6yjSDmFjtYiTudig/FeFkNzjsI52j6LoxzZ2MXA3kGHbwRygjZdTgGyJBO/XxC4bDZg8wCXAH2RcmNRHmjmA9I2Uvfc1vaYVm/HdzSXFmuq4sXhrabdNS4lxN9h7q6bAUA1trIDgq7a9Z1VnuuiCREwNb9ZXSsaTAG9oVZ7aZeizJIr/hYSWnjWH6mLKUycplu5ldemHtc06OBB7xC4z0GecLxJ1J5tUDqUne+ZnjEd67Zc36V8LJLcRTkPpkF0akAyHDqCq1M/A36Pxmde5m0mABYR4H9l2GF5chHgue4Bkfh21GgBxd7UflJEW6R8Udw7xCzt1YlfWJhB8RWN57kXchOLBDtLfPb5qOTLUIxAiZcCTsoVqukCFnrvIdcqVKS3rzXLM76aaFOE8Qbo9wDupA8kWrOJbIueQ3XCYhha6Rv8FrwPFYaGudBNm3ub6AfRbcfP1rJW4fYP1seWg+zPQ2jt6IO/iZEkt1cJ5QFkxuNc4gXAbodz2qo4qZlVy5fL6TF1TeLMDbHMeQ8lfQrlxDpAkaarluGUjUdYhrRrHTYLpsKG6AQtcOS5Is0nXAuI1QuQwZReOu2yJV72PcsL8N7RMxIghRe71BkzAuLek9exYsToVvx1UNAm14n77kKqYtpBgyQYIgiDZZZ5a6WkcJ6YMGcO3HLYEb98Ifgahc4AA5pFuc6Qt/pNXOR7iJJB9kch9+SC8IxBJa4aiCsdblrXenp16TQ50OMCQOfTzU6NMOpF7mz7xImRvHyWLAYk1KYc67gSSNuQhFeDz6uHaHN5nT4rTC7rPKdOMq5KVQ1HZszgTTcNjmGYO0glpI70DwPCvXvZmFg74QfBdT6XsbnbTb75JcdIAI1PcD2AK3hGEgSNAIE8tS4jmTfsgbLp/1TxTeWxPA4MNAAEQj/BqXtFx20+qG0bNR7hlLKwczf6KMJ205cumqEk6S3coKUxTlMpVMq8QyWkdFYkgBYCu6g6W3pmM7OUHUcxcnp2Lv8BXa9gc0gg6QuFqDK8jqiPDarqZlhi8lh9x3cPdPUeG6zuP2LSuwzarE9syo4fiDXiPddu069o2cOoVqyy7qwXicPAJOi57GY809JM9hjqPNdTi6mUEHT4QuE47jhlOmciA0GQCdzzI+iwyx31F5V7eJNfo8ds+Kz1tLbG1vguW/w6m5wAzZvzlsXJOrTPvSekRoiDeA4u/qXnKNnPDjf+Zs/BUy47+VpRkcQMw+baOi/ettEl8Bok7kaRzXJUMLiHW9ku0mCbaXMwBK630Z4PUoEmpUzF2jWyGtG8TeTbwVfH+y0cwggAAWG4+CMYaqS24vz5oT63lsr2YkgidF0YZTFnZsUqnqsVd/eoVMTsdVhr4u3PqVfLklJiox1yWkdvZCFY52VsT4WLir8djoBIidlgEvOY67cguTKxrAp+Gze9M6dAg44XkqZQIBMjl1C7GrQtbx5qeH4eAQ9wkjQG/eqyX4nZYXD+rpNGrov8gpOxgw9MyQXuMMZuefcOawY3i+XMWQ4t95x9yn/MRqeguuC4nxN+Kqmm17gCP4lU++4aZG/oZ0C6OLj+1X31HT0apr1jBzEn238z+kf6RbwXY0KQHsDXdcn6HcOqMF8pA0d9QuyoXcA25Oq2bamM0IYXBgx+ka9eiKhV0mZQByVgW2M05Mst06SSSsqCpipFRKlUyZOUxQDeIshwdz+SuwTpV2JpZmkeCwYXXkQgM5ARft7DzB2Ksp42oyx/iN6kB479Hd8KihV2dY+R7FOq6FFkTGHjfFAWnKCHGwDhEfULiK7YJN80j9yu7JDrESOREhYq/B6b9o7DHkVjeP8LzIH9HqBa0u3d59/wB7osCRubzO0q1uDLRDSIHMEfD6KDqb+U9hHzhc/Jx576i8yi/AUGskgAE79l1szy7X76IeysRYtd3Nn4J/XtE6jlLX9+yr45T4bjYQMxnr9yrmMlsnwlDhjW2v4gqDaoHuz4P+itJfwN9QwPv4rHXqD+37Jy4nY94+qj6hx6D72S4ZX1DcCTTNWrAEARPQfVGGUmtAgC261UMHzPgAFvoYZrbxfmb+E6K2H+Pfpcwo4Zz2+y2f9RsP6j8kzuFiP4ji6fytlre93vO8kfcUPrm63x4sYpcqGYrCscw0y0ZIjKBAjoBovOMfRw2HrhjJaXOAJlzrnQHluvTqjZXKf/hh/Eq5nVKglzAQBeb9ronxVrNrceWq14PFgAUqdyfedFh0HPtXVcCweX2j2D5lct6M4Nzn3F+R2iZnku8oU8rQOQ/uq4RrzZa6i1OEwThauY6SSSAOQokK8tUHNUqqSE0KwhRIQVuWHF04OYd/1RBwVT2oHwtQOF1a+kdtOR+RQwgsMjT4Ihh8TIQQyx0TgK9wlVObyUaSjKZxTF6YPBVUllBSdTScEmlNCHq0+VThOOt00GarmHooQrWnp8kF9Mnkr2HqFlYCenmtFPDje/apE6lYRAv8PFD6jdytdeqBYLNBcYUimlSLii1GllEKWFw2UdVflQVgKQUoShSEE6aE6gJJJJBjLVAsWotTFisqxuYqyxbSxQNNBic1VvatzqSrdSQDqjFjLS0y3Tki76KzVaCCGHxMq5zlgq4fcJMxBbqoGntTtgpqdZrlZ6tRpOyyhMApQnDQo0kwaptYpBqeU0GDVOIUC9VuqGfkFKGprk1aus1JjzoCt2H4bu8z0QUUaRdp4onhsOG9TzVrKYAgWU4UhQkkkUDJk6ZAkydJEkkkkgWVLKpwlClVVlTFiuhKEFGRRNJaYSyoMjqKqdh0QypixAKfhFmqYFHciiaSDmqnDO5Q/C1G6HxXT+pCb8OEHNh1QatB7CpCo79B8Qui/DBL8MEAFjj+l3krAxx/KfFHBQCcUQoAmnhSdVppYMBb/Vpw1BUxkKwBSypwEDJKUJQiUYTKcJoQQhNCnlShBCE0KyEoQQhJTypkCSSSUoOkkkgScJJIEkkkgRTJJIEnSSQOEgkkgdJJJA6YpJIEE6SSBBMUkkCKZJJQkimSSQJJJJAkkk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0" name="AutoShape 4" descr="data:image/jpeg;base64,/9j/4AAQSkZJRgABAQAAAQABAAD/2wCEAAkGBxQSEhUUEhQUFRUVFBQXFRQVFBQVFxUXFBUWFxQUFBUYHCggGBolHBQUITEhJSkrLi4uFx8zODMsNygtLisBCgoKDg0OGxAQGiwkICQsLCwsLCwsLCwsLCwsLCwsLCwsLCwsLCwsLCwsLCwsLCwsLCwsLCwsLCwsLCwsLCwsLP/AABEIAOEA4QMBIgACEQEDEQH/xAAbAAABBQEBAAAAAAAAAAAAAAAFAAECAwQGB//EAEAQAAEDAgQDBAgEBAQHAQAAAAEAAhEDIQQSMUEFUWFxgZGhBhMiMrHB0fAUQlLhI3KS8RVDYoIHJDOTorLCFv/EABgBAQADAQAAAAAAAAAAAAAAAAABAgME/8QAJBEBAQACAgMAAQQDAAAAAAAAAAECEQMhEjFBURMiMmEEQoH/2gAMAwEAAhEDEQA/AOsafvVOqaTlcubTpNC2UMds/wAfqseYJpCnG3H0rcd+xloUajUOw2KydRy+iJteHCQujHKZMcsbGcNSc1WuamaLKyq/DLew2Q/DrfTQO8Koq1yhCCkhMVYQowgYJwEgFY0IIhPCctTDRAk6iCpFA6taqwnc9Eo4qrAXP4mrJW7iNdBX1bqtSWIfZczhsPnxec6MafFxAHlK6GvcLLw+hlLjuT8P7rPNfBtATt1SJUmBZNYmkmhJQnQfwTiArMDhY6EbtI1BRN5suN9HantCrTM06liRpm2kbOGi6o1ZUy79os1TterGmyobErW2iQEWqotVtGqWm3902W4VlSgQp2jTfRrB/by+imAg9F0m2o8lvp4n9Xj9VtjyfljlxWemxmq2sWFrpuFsoustGS9VkKaighF0xCkmIQOWpNUhokgiVGU5UJQOGpSolyqdUQXl6oq1VVUqjmsWIxJNmAu7reKhLDxfFQYQoYm621eG1HmXEN7TPkFJnB2jUk+QVO1kGVWkXIUmdFpGGa0WaB3fNZ5VMl8UnK1gUGiVcwLOtIbKkrIPVJQl55X9HfwlZxhzS7k45HD9QG/YdEfwuKLmA6nQ/wA33dddjeHMxDcjxsYI1aYsQvPKL8mI9UHB3t5ZGhExmE9Lq2eFwv8ASOPPyjopMaytGHrO3WciLDuS4i4sw9QtMOgAHq4hs+aitG6gc0QtdevpOywcIZ7DRyCxekWMyGmxur3H+kanzCfETuidC7p36LS12vaqME2w7E1N01Yn3Wi3UzfwhD2K8PaCDc2Px6IjQbG/yQ/hxu4dB5f3W4Low/i5eT+TUG9iY0yqmOVoKuoiaZ5JCmeRU8ym16BvUmNFB7Vqc+yxVHoIx1UXUOvkoByd1VBF9Ecyqn0m/ZKk56qc5QlHKOQUHFOmhQIOUfVyr2UZWqlh00BuJpZWOJ5fGyEBGuPOysDeZnuH90Gass/bXD0sYr2FV0lYGib9w+iyrSLPBJLKnQbqLpIHQ/ArgK3B/wDmG1bj1btBudDPQT5LsRXh47Y8QsvEKQcSW76iR3xC6eXHfplxZ+PQW43sq+K1ZbSpDV78x/lYD8y1V/jWNnNbtBhZeDVXV8U+rlIZTbkp5hEjUuA6k+QXO6nU4UZWgLnONDPjqXJlEmOr3/SmfFHqlWFyuDxXrsfUIuG5WD/YJPm5yVGM+u2piG9yF0akYh3VrT8R8kWHuLl6uJ/5yOTGT3kqcjCdV1lB0VGnmY8fsIvKAeuFjyhHyVtx3pz8s7iQTyqw5KVoxTzKTXqkuUc6DUXrM8pZlWXIEokp0oUCBTZVbkUm00SpFNWMorQykr2U0FVOirXBWQqKj1KHNcfrTVjZoA79T8Vgpp8ZUzVXH/UfirsJSJK5sruuiemilTV7WhSDBCcKqyORJPmSROmWvhasghjrEHQ7EKDsPUzg+reR0aV1cqUrs243E1uGOkkUnwdsht0WOrW9UcpaWW0Iy253XocrnvS3ggrN9ZEua2CObRy6iSscsJ7jfDk71XKY7jFNrC7MCQDABkk7ABB/QbhrqYfVqGS8l3YXGTCI4HhdJggNaN9Bvda6tSBAWTo2MtxALYlcVhq+bH1jNhUDW/7GNB85VnEuLlgIaQXdL5f36Kv0RwJkONwSXSd5Mqtu1senZPokDtuukw7HloyscbC8QNOboQlrA4taTEkAnlzldFjPSOhT/NmPJonz0WvH05uW70zOwtbk0dpLj4CPiqn4Z+74/laP/qUK4h6bONqbGjq4lx8AgWM45Xfc1D/tho8le5MtOmrUSP8AMf2yB8Ag+KxEH/qu/rI+a5zEYpztSTfckqlo6KPI06D8Ydqr/wDuH6pm8QqbVHHvB+K59wH6G+AVLnjYNHcnkadSzjdQfmB7WjziFroekDvzNaewlv1XFDE93YSPgtVHE8nkdoDh9fNPM07mlx6n+YOZ2iR5X8kTw2Mpv9x7Xdhv3jULzkYp8TZ38pg+B+qupY5u4ObbMI8DzVpkjT0tjwpms0briMBj3tPutc3k658dV0WDx9B8BzQw9dP6vrCuhurYm1kMrYqJKLnDs/SFz/pHUY2GMADtXEbDZvz7lFykiZN0KoCT1OqI0RCGYd91ubVXM6dNoKi4rL65bcEA9wB0m4UaPSjOkj3+H0/0/wDk76p1r+ky/VqUpSq8yWZaslwKcFUhyapXDWlziA0AkkmAANSUAjino5TeS9rzS3dpkA3MH3fFcrjXUYLKWZ4NjWda3Ok0adpnsQX0y9MnYpxp0iW0AdN6hH5n9LWHeb6PhKobTEEm1j29Fjbjtt+6T2G4nhbxUDNQ42dzG/fC67A0RSaAIELBgiZOYXG247evRa61E5S5xM7ARCy1J6b4Xc3RD8SHnJmAJmO3ksGLY5pIdY/HsWBzSTO6KYXFNrN9XW1/K/Q9jvqqTlsqvJhMvTHSaXnIyJubwIyiT7R0H7LO1uYCNTsujw/BKZJAbMEe+4j/ANdkVp8CyOEvYzmA0gxvDiV0a3Pbn3pwz6LmOLXggjUFW4WmXnKBc6aWvquyp8KZSqh3rPWQQWnSDO43R9/CqNX2jTZJvmDRM8zz70mKLXlmNoereWEglvI20B+aw1zNwup47wVzK/8AEa3JEl4AAIGtrQ7oO5YMXgsOWk0Qc1jDnNAg6kTBkRMKLZPaXPVaZDssXkCO3QKzGUHUnZHiHCJEg/ArTjjSEZA8O/NLgeyCLclkfRzXm55gO33IvKjq/U9lTrkdVczGOGvnuq3cPeBmyktImRpy0PVVtadDJ1gcu46KdI26bhfHw2A9jXN7Id3OF/GUbNejUE03XP5XAB3jo4LjMEab3hslogkztAJMdLJVKhYRoQRLSDII6FWmVhqV2mGx1Shp7TBqx02/lP5ezRAH4pz3uc/UuJPfoqKfF5GV57CoVKomyZXc2tx9XTW2tdEaDpCC4J2Y9wR3DiyydNmk2U5V+Br6OadDY84KrxTslJzhrEDtNh5lQ4awBgA0AUfUX06L/FuiSFx92SV/PJl+niKZksypzJZl0OdcHLzn/iZ6REn8LTNhBqkbnVtPs0J7RyXcY/GClTfUOjGOd2wJAXhxc6vWJJl1R5JPVxklUzummE+t/AOFurOmJA56HnJ5THwXbU+GR7uVuURUrE+xSG8E/wCb0GmmuhfhXAKdPDZrl0EMDXBpebBoaTP+oZtpJ2BGTD4R1Z8ez/DdBmzKYB0pUt4Nsxu46c1SY6MstsOFwUg5C+J/6ptTtJmCJfNxJjXRFKNSjBa+KhIABFsrubSBb9t1L0hyNcGQ78pJAkXOkZhfu3WjhGEayXODQT7ulh4xKWRHlQCvhHMgPBE6EggHsO6odT8fiuur0W1PYdcGdAfFp2NlzGKomm4td3HmFy8mPj69OjDPy9tfD+KOZAdNtHbjlPMLqOH1W4hxJJkAXsQZH5Y000XI8P4e+u7K0aav2aOv0XccN4c2i0Bm2+5J1JWn+PMt7+Kctn/U3cMyEGZE+CJ4RpaImRsfkqHuJ1KVKrlJ7l06m9sF3EsC2tTLXDUETynquPxvo9TbIyO2FjAMRvuu5F1kx+FFRpBsYOUjUH7iyrnNzpMcJguGU2GRPTM0Hob6qWN4PSqkOuCLEiAD22v+66Gnwek8AHMHgCbm8bkaLLXwoBLQSb6fBYzcm6tQ3hmEFJjmOkgkkBxB8NkBq8Jqt9rO0vBJALcrA2TAaLrqa9B2s6aAjy6IbS4mwvcwuAeLFrhBnpOoVvL89GgqtiqNUZMTSFOtHs1actcZ/U0WdpqOYQ2rRNFrpmpTiAZgNNoJt1810poBx9pgMGZN7/JZOI8OApve0u3c5pObMbuykeMQrTLyiLNOXexwAJ0MjvGoKgyufBbX1RVb7FnBxJYRrPKexYq9Z73FziXOi9tAOzQJUwX4XiQ4noF0GFeuZ4QZB7gukwtA8x2RB8VR1Y9zdN6QYnKxjZAl8ydIaPqQruFVA5sz3xZBvSV59bRadg8g9fZGncivCy7cz3BR9Ws6FPBJS+9ElZm1ymlMUy6XGA+ndYtwNWN8jfF7Z8pXEegmCzV80TkbIHU2HzK7n0zol+DqgbZXf0uBPlKC/wDC/CzWqs3ytMzpAJ79Qs8pvJpL+13WBqFjqbXNBLQ8M0Aj87gdzLBPIOC28OwEOzHTUAbuN3PPK5Ngg7cRLqdFsPa0ZnubmEhxEgzsTcjew2XV4bQHnp2Kd/FAniPo/SfLsvtSXdJOqDV6Dm2ykRyHku2fog2JZJKpnhtMrnuDYhxeHEe7NiI2iCO9b8fw2nUcMzZBM6xHSQoU8MGvm4Myes62W972mCCJjbfks5OtVO/wnhcOGNDWgNA0AC0gQrMG1aKtITysuielaxGpcDnZPiLARrO6VfCHnceCiXS6+jb96X0N1NxMcoUqhghRoi1lKs0PaRv8Cos66GCsDmJEc7dgm6zPpy8PN9iNBB3M8lozwwztc9Bv8/BVvf7M/ZWEsWZOKhuUrz30ye0OpOBuZbPZcffVd9jmE3m3dyXN8X4RnLS7KWg3aR99NFHLPKLYXVCeCcVLiGEzNr7GF0bYIObQXO237rzvEH1NdzWyAPd5gEde9FOEY9wdBMh9jMm+xXPjyePVaZYb7jXxTDtDiWMtnAn2iQXCMwgadOiFurOY4VNnhzXNHsyA4ZmOGoBgHvC6yjSDmFjtYiTudig/FeFkNzjsI52j6LoxzZ2MXA3kGHbwRygjZdTgGyJBO/XxC4bDZg8wCXAH2RcmNRHmjmA9I2Uvfc1vaYVm/HdzSXFmuq4sXhrabdNS4lxN9h7q6bAUA1trIDgq7a9Z1VnuuiCREwNb9ZXSsaTAG9oVZ7aZeizJIr/hYSWnjWH6mLKUycplu5ldemHtc06OBB7xC4z0GecLxJ1J5tUDqUne+ZnjEd67Zc36V8LJLcRTkPpkF0akAyHDqCq1M/A36Pxmde5m0mABYR4H9l2GF5chHgue4Bkfh21GgBxd7UflJEW6R8Udw7xCzt1YlfWJhB8RWN57kXchOLBDtLfPb5qOTLUIxAiZcCTsoVqukCFnrvIdcqVKS3rzXLM76aaFOE8Qbo9wDupA8kWrOJbIueQ3XCYhha6Rv8FrwPFYaGudBNm3ub6AfRbcfP1rJW4fYP1seWg+zPQ2jt6IO/iZEkt1cJ5QFkxuNc4gXAbodz2qo4qZlVy5fL6TF1TeLMDbHMeQ8lfQrlxDpAkaarluGUjUdYhrRrHTYLpsKG6AQtcOS5Is0nXAuI1QuQwZReOu2yJV72PcsL8N7RMxIghRe71BkzAuLek9exYsToVvx1UNAm14n77kKqYtpBgyQYIgiDZZZ5a6WkcJ6YMGcO3HLYEb98Ifgahc4AA5pFuc6Qt/pNXOR7iJJB9kch9+SC8IxBJa4aiCsdblrXenp16TQ50OMCQOfTzU6NMOpF7mz7xImRvHyWLAYk1KYc67gSSNuQhFeDz6uHaHN5nT4rTC7rPKdOMq5KVQ1HZszgTTcNjmGYO0glpI70DwPCvXvZmFg74QfBdT6XsbnbTb75JcdIAI1PcD2AK3hGEgSNAIE8tS4jmTfsgbLp/1TxTeWxPA4MNAAEQj/BqXtFx20+qG0bNR7hlLKwczf6KMJ205cumqEk6S3coKUxTlMpVMq8QyWkdFYkgBYCu6g6W3pmM7OUHUcxcnp2Lv8BXa9gc0gg6QuFqDK8jqiPDarqZlhi8lh9x3cPdPUeG6zuP2LSuwzarE9syo4fiDXiPddu069o2cOoVqyy7qwXicPAJOi57GY809JM9hjqPNdTi6mUEHT4QuE47jhlOmciA0GQCdzzI+iwyx31F5V7eJNfo8ds+Kz1tLbG1vguW/w6m5wAzZvzlsXJOrTPvSekRoiDeA4u/qXnKNnPDjf+Zs/BUy47+VpRkcQMw+baOi/ettEl8Bok7kaRzXJUMLiHW9ku0mCbaXMwBK630Z4PUoEmpUzF2jWyGtG8TeTbwVfH+y0cwggAAWG4+CMYaqS24vz5oT63lsr2YkgidF0YZTFnZsUqnqsVd/eoVMTsdVhr4u3PqVfLklJiox1yWkdvZCFY52VsT4WLir8djoBIidlgEvOY67cguTKxrAp+Gze9M6dAg44XkqZQIBMjl1C7GrQtbx5qeH4eAQ9wkjQG/eqyX4nZYXD+rpNGrov8gpOxgw9MyQXuMMZuefcOawY3i+XMWQ4t95x9yn/MRqeguuC4nxN+Kqmm17gCP4lU++4aZG/oZ0C6OLj+1X31HT0apr1jBzEn238z+kf6RbwXY0KQHsDXdcn6HcOqMF8pA0d9QuyoXcA25Oq2bamM0IYXBgx+ka9eiKhV0mZQByVgW2M05Mst06SSSsqCpipFRKlUyZOUxQDeIshwdz+SuwTpV2JpZmkeCwYXXkQgM5ARft7DzB2Ksp42oyx/iN6kB479Hd8KihV2dY+R7FOq6FFkTGHjfFAWnKCHGwDhEfULiK7YJN80j9yu7JDrESOREhYq/B6b9o7DHkVjeP8LzIH9HqBa0u3d59/wB7osCRubzO0q1uDLRDSIHMEfD6KDqb+U9hHzhc/Jx576i8yi/AUGskgAE79l1szy7X76IeysRYtd3Nn4J/XtE6jlLX9+yr45T4bjYQMxnr9yrmMlsnwlDhjW2v4gqDaoHuz4P+itJfwN9QwPv4rHXqD+37Jy4nY94+qj6hx6D72S4ZX1DcCTTNWrAEARPQfVGGUmtAgC261UMHzPgAFvoYZrbxfmb+E6K2H+Pfpcwo4Zz2+y2f9RsP6j8kzuFiP4ji6fytlre93vO8kfcUPrm63x4sYpcqGYrCscw0y0ZIjKBAjoBovOMfRw2HrhjJaXOAJlzrnQHluvTqjZXKf/hh/Eq5nVKglzAQBeb9ronxVrNrceWq14PFgAUqdyfedFh0HPtXVcCweX2j2D5lct6M4Nzn3F+R2iZnku8oU8rQOQ/uq4RrzZa6i1OEwThauY6SSSAOQokK8tUHNUqqSE0KwhRIQVuWHF04OYd/1RBwVT2oHwtQOF1a+kdtOR+RQwgsMjT4Ihh8TIQQyx0TgK9wlVObyUaSjKZxTF6YPBVUllBSdTScEmlNCHq0+VThOOt00GarmHooQrWnp8kF9Mnkr2HqFlYCenmtFPDje/apE6lYRAv8PFD6jdytdeqBYLNBcYUimlSLii1GllEKWFw2UdVflQVgKQUoShSEE6aE6gJJJJBjLVAsWotTFisqxuYqyxbSxQNNBic1VvatzqSrdSQDqjFjLS0y3Tki76KzVaCCGHxMq5zlgq4fcJMxBbqoGntTtgpqdZrlZ6tRpOyyhMApQnDQo0kwaptYpBqeU0GDVOIUC9VuqGfkFKGprk1aus1JjzoCt2H4bu8z0QUUaRdp4onhsOG9TzVrKYAgWU4UhQkkkUDJk6ZAkydJEkkkkgWVLKpwlClVVlTFiuhKEFGRRNJaYSyoMjqKqdh0QypixAKfhFmqYFHciiaSDmqnDO5Q/C1G6HxXT+pCb8OEHNh1QatB7CpCo79B8Qui/DBL8MEAFjj+l3krAxx/KfFHBQCcUQoAmnhSdVppYMBb/Vpw1BUxkKwBSypwEDJKUJQiUYTKcJoQQhNCnlShBCE0KyEoQQhJTypkCSSSUoOkkkgScJJIEkkkgRTJJIEnSSQOEgkkgdJJJA6YpJIEE6SSBBMUkkCKZJJQkimSSQJJJJAkkk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98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04088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 smtClean="0"/>
              <a:t>Druhy výrobků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9536" y="2348880"/>
            <a:ext cx="8229600" cy="4389120"/>
          </a:xfrm>
        </p:spPr>
        <p:txBody>
          <a:bodyPr>
            <a:normAutofit/>
          </a:bodyPr>
          <a:lstStyle/>
          <a:p>
            <a:r>
              <a:rPr lang="cs-CZ" sz="2000" dirty="0" smtClean="0"/>
              <a:t>majonézy</a:t>
            </a:r>
            <a:r>
              <a:rPr lang="cs-CZ" sz="2000" dirty="0"/>
              <a:t>, marinády, pochoutková másla </a:t>
            </a:r>
          </a:p>
          <a:p>
            <a:r>
              <a:rPr lang="fr-FR" sz="2000" dirty="0" smtClean="0"/>
              <a:t>složité </a:t>
            </a:r>
            <a:r>
              <a:rPr lang="fr-FR" sz="2000" dirty="0"/>
              <a:t>saláty, sýrové a masové pěny </a:t>
            </a:r>
          </a:p>
          <a:p>
            <a:r>
              <a:rPr lang="cs-CZ" sz="2000" dirty="0" smtClean="0"/>
              <a:t>rosoly</a:t>
            </a:r>
            <a:r>
              <a:rPr lang="cs-CZ" sz="2000" dirty="0"/>
              <a:t>, aspiky, výrobky z rosolů </a:t>
            </a:r>
          </a:p>
          <a:p>
            <a:r>
              <a:rPr lang="cs-CZ" sz="2000" dirty="0" smtClean="0"/>
              <a:t>plněná </a:t>
            </a:r>
            <a:r>
              <a:rPr lang="cs-CZ" sz="2000" dirty="0"/>
              <a:t>a obložená vejce, zelenina, ovoce </a:t>
            </a:r>
          </a:p>
          <a:p>
            <a:r>
              <a:rPr lang="cs-CZ" sz="2000" dirty="0" smtClean="0"/>
              <a:t>paštiky</a:t>
            </a:r>
            <a:r>
              <a:rPr lang="cs-CZ" sz="2000" dirty="0"/>
              <a:t>, galantiny, </a:t>
            </a:r>
            <a:r>
              <a:rPr lang="cs-CZ" sz="2000" dirty="0" err="1"/>
              <a:t>fáše</a:t>
            </a:r>
            <a:r>
              <a:rPr lang="cs-CZ" sz="2000" dirty="0"/>
              <a:t> </a:t>
            </a:r>
          </a:p>
          <a:p>
            <a:r>
              <a:rPr lang="pl-PL" sz="2000" dirty="0" smtClean="0"/>
              <a:t>výrobky </a:t>
            </a:r>
            <a:r>
              <a:rPr lang="pl-PL" sz="2000" dirty="0"/>
              <a:t>ze sýrů, z těst, kaviáru </a:t>
            </a:r>
          </a:p>
          <a:p>
            <a:r>
              <a:rPr lang="cs-CZ" sz="2000" dirty="0" smtClean="0"/>
              <a:t>obložené </a:t>
            </a:r>
            <a:r>
              <a:rPr lang="cs-CZ" sz="2000" dirty="0"/>
              <a:t>chlebíčky, chuťovky, </a:t>
            </a:r>
            <a:r>
              <a:rPr lang="cs-CZ" sz="2000" dirty="0" err="1"/>
              <a:t>kanapky</a:t>
            </a:r>
            <a:r>
              <a:rPr lang="cs-CZ" sz="2000" dirty="0"/>
              <a:t>, </a:t>
            </a:r>
            <a:r>
              <a:rPr lang="cs-CZ" sz="2000" dirty="0" smtClean="0"/>
              <a:t>mísy</a:t>
            </a:r>
          </a:p>
          <a:p>
            <a:r>
              <a:rPr lang="cs-CZ" sz="2000" dirty="0" smtClean="0"/>
              <a:t>plněné </a:t>
            </a:r>
            <a:r>
              <a:rPr lang="cs-CZ" sz="2000" dirty="0"/>
              <a:t>ryby, huspeniny </a:t>
            </a:r>
          </a:p>
          <a:p>
            <a:r>
              <a:rPr lang="cs-CZ" sz="2000" dirty="0" smtClean="0"/>
              <a:t>úprava </a:t>
            </a:r>
            <a:r>
              <a:rPr lang="cs-CZ" sz="2000" dirty="0"/>
              <a:t>studených mas, ryb, drůbeže a zvěřiny </a:t>
            </a:r>
          </a:p>
          <a:p>
            <a:endParaRPr lang="cs-CZ" dirty="0"/>
          </a:p>
        </p:txBody>
      </p:sp>
      <p:sp>
        <p:nvSpPr>
          <p:cNvPr id="19458" name="AutoShape 2" descr="data:image/jpeg;base64,/9j/4AAQSkZJRgABAQAAAQABAAD/2wCEAAkGBxQSEhUUEhQUFRUVFBQXFRQVFBQVFxUXFBUWFxQUFBUYHCggGBolHBQUITEhJSkrLi4uFx8zODMsNygtLisBCgoKDg0OGxAQGiwkICQsLCwsLCwsLCwsLCwsLCwsLCwsLCwsLCwsLCwsLCwsLCwsLCwsLCwsLCwsLCwsLCwsLP/AABEIAOEA4QMBIgACEQEDEQH/xAAbAAABBQEBAAAAAAAAAAAAAAAFAAECAwQGB//EAEAQAAEDAgQDBAgEBAQHAQAAAAEAAhEDIQQSMUEFUWFxgZGhBhMiMrHB0fAUQlLhI3KS8RVDYoIHJDOTorLCFv/EABgBAQADAQAAAAAAAAAAAAAAAAABAgME/8QAJBEBAQACAgMAAQQDAAAAAAAAAAECEQMhEjFBURMiMmEEQoH/2gAMAwEAAhEDEQA/AOsafvVOqaTlcubTpNC2UMds/wAfqseYJpCnG3H0rcd+xloUajUOw2KydRy+iJteHCQujHKZMcsbGcNSc1WuamaLKyq/DLew2Q/DrfTQO8Koq1yhCCkhMVYQowgYJwEgFY0IIhPCctTDRAk6iCpFA6taqwnc9Eo4qrAXP4mrJW7iNdBX1bqtSWIfZczhsPnxec6MafFxAHlK6GvcLLw+hlLjuT8P7rPNfBtATt1SJUmBZNYmkmhJQnQfwTiArMDhY6EbtI1BRN5suN9HantCrTM06liRpm2kbOGi6o1ZUy79os1TterGmyobErW2iQEWqotVtGqWm3902W4VlSgQp2jTfRrB/by+imAg9F0m2o8lvp4n9Xj9VtjyfljlxWemxmq2sWFrpuFsoustGS9VkKaighF0xCkmIQOWpNUhokgiVGU5UJQOGpSolyqdUQXl6oq1VVUqjmsWIxJNmAu7reKhLDxfFQYQoYm621eG1HmXEN7TPkFJnB2jUk+QVO1kGVWkXIUmdFpGGa0WaB3fNZ5VMl8UnK1gUGiVcwLOtIbKkrIPVJQl55X9HfwlZxhzS7k45HD9QG/YdEfwuKLmA6nQ/wA33dddjeHMxDcjxsYI1aYsQvPKL8mI9UHB3t5ZGhExmE9Lq2eFwv8ASOPPyjopMaytGHrO3WciLDuS4i4sw9QtMOgAHq4hs+aitG6gc0QtdevpOywcIZ7DRyCxekWMyGmxur3H+kanzCfETuidC7p36LS12vaqME2w7E1N01Yn3Wi3UzfwhD2K8PaCDc2Px6IjQbG/yQ/hxu4dB5f3W4Low/i5eT+TUG9iY0yqmOVoKuoiaZ5JCmeRU8ym16BvUmNFB7Vqc+yxVHoIx1UXUOvkoByd1VBF9Ecyqn0m/ZKk56qc5QlHKOQUHFOmhQIOUfVyr2UZWqlh00BuJpZWOJ5fGyEBGuPOysDeZnuH90Gass/bXD0sYr2FV0lYGib9w+iyrSLPBJLKnQbqLpIHQ/ArgK3B/wDmG1bj1btBudDPQT5LsRXh47Y8QsvEKQcSW76iR3xC6eXHfplxZ+PQW43sq+K1ZbSpDV78x/lYD8y1V/jWNnNbtBhZeDVXV8U+rlIZTbkp5hEjUuA6k+QXO6nU4UZWgLnONDPjqXJlEmOr3/SmfFHqlWFyuDxXrsfUIuG5WD/YJPm5yVGM+u2piG9yF0akYh3VrT8R8kWHuLl6uJ/5yOTGT3kqcjCdV1lB0VGnmY8fsIvKAeuFjyhHyVtx3pz8s7iQTyqw5KVoxTzKTXqkuUc6DUXrM8pZlWXIEokp0oUCBTZVbkUm00SpFNWMorQykr2U0FVOirXBWQqKj1KHNcfrTVjZoA79T8Vgpp8ZUzVXH/UfirsJSJK5sruuiemilTV7WhSDBCcKqyORJPmSROmWvhasghjrEHQ7EKDsPUzg+reR0aV1cqUrs243E1uGOkkUnwdsht0WOrW9UcpaWW0Iy253XocrnvS3ggrN9ZEua2CObRy6iSscsJ7jfDk71XKY7jFNrC7MCQDABkk7ABB/QbhrqYfVqGS8l3YXGTCI4HhdJggNaN9Bvda6tSBAWTo2MtxALYlcVhq+bH1jNhUDW/7GNB85VnEuLlgIaQXdL5f36Kv0RwJkONwSXSd5Mqtu1senZPokDtuukw7HloyscbC8QNOboQlrA4taTEkAnlzldFjPSOhT/NmPJonz0WvH05uW70zOwtbk0dpLj4CPiqn4Z+74/laP/qUK4h6bONqbGjq4lx8AgWM45Xfc1D/tho8le5MtOmrUSP8AMf2yB8Ag+KxEH/qu/rI+a5zEYpztSTfckqlo6KPI06D8Ydqr/wDuH6pm8QqbVHHvB+K59wH6G+AVLnjYNHcnkadSzjdQfmB7WjziFroekDvzNaewlv1XFDE93YSPgtVHE8nkdoDh9fNPM07mlx6n+YOZ2iR5X8kTw2Mpv9x7Xdhv3jULzkYp8TZ38pg+B+qupY5u4ObbMI8DzVpkjT0tjwpms0briMBj3tPutc3k658dV0WDx9B8BzQw9dP6vrCuhurYm1kMrYqJKLnDs/SFz/pHUY2GMADtXEbDZvz7lFykiZN0KoCT1OqI0RCGYd91ubVXM6dNoKi4rL65bcEA9wB0m4UaPSjOkj3+H0/0/wDk76p1r+ky/VqUpSq8yWZaslwKcFUhyapXDWlziA0AkkmAANSUAjino5TeS9rzS3dpkA3MH3fFcrjXUYLKWZ4NjWda3Ok0adpnsQX0y9MnYpxp0iW0AdN6hH5n9LWHeb6PhKobTEEm1j29Fjbjtt+6T2G4nhbxUDNQ42dzG/fC67A0RSaAIELBgiZOYXG247evRa61E5S5xM7ARCy1J6b4Xc3RD8SHnJmAJmO3ksGLY5pIdY/HsWBzSTO6KYXFNrN9XW1/K/Q9jvqqTlsqvJhMvTHSaXnIyJubwIyiT7R0H7LO1uYCNTsujw/BKZJAbMEe+4j/ANdkVp8CyOEvYzmA0gxvDiV0a3Pbn3pwz6LmOLXggjUFW4WmXnKBc6aWvquyp8KZSqh3rPWQQWnSDO43R9/CqNX2jTZJvmDRM8zz70mKLXlmNoereWEglvI20B+aw1zNwup47wVzK/8AEa3JEl4AAIGtrQ7oO5YMXgsOWk0Qc1jDnNAg6kTBkRMKLZPaXPVaZDssXkCO3QKzGUHUnZHiHCJEg/ArTjjSEZA8O/NLgeyCLclkfRzXm55gO33IvKjq/U9lTrkdVczGOGvnuq3cPeBmyktImRpy0PVVtadDJ1gcu46KdI26bhfHw2A9jXN7Id3OF/GUbNejUE03XP5XAB3jo4LjMEab3hslogkztAJMdLJVKhYRoQRLSDII6FWmVhqV2mGx1Shp7TBqx02/lP5ezRAH4pz3uc/UuJPfoqKfF5GV57CoVKomyZXc2tx9XTW2tdEaDpCC4J2Y9wR3DiyydNmk2U5V+Br6OadDY84KrxTslJzhrEDtNh5lQ4awBgA0AUfUX06L/FuiSFx92SV/PJl+niKZksypzJZl0OdcHLzn/iZ6REn8LTNhBqkbnVtPs0J7RyXcY/GClTfUOjGOd2wJAXhxc6vWJJl1R5JPVxklUzummE+t/AOFurOmJA56HnJ5THwXbU+GR7uVuURUrE+xSG8E/wCb0GmmuhfhXAKdPDZrl0EMDXBpebBoaTP+oZtpJ2BGTD4R1Z8ez/DdBmzKYB0pUt4Nsxu46c1SY6MstsOFwUg5C+J/6ptTtJmCJfNxJjXRFKNSjBa+KhIABFsrubSBb9t1L0hyNcGQ78pJAkXOkZhfu3WjhGEayXODQT7ulh4xKWRHlQCvhHMgPBE6EggHsO6odT8fiuur0W1PYdcGdAfFp2NlzGKomm4td3HmFy8mPj69OjDPy9tfD+KOZAdNtHbjlPMLqOH1W4hxJJkAXsQZH5Y000XI8P4e+u7K0aav2aOv0XccN4c2i0Bm2+5J1JWn+PMt7+Kctn/U3cMyEGZE+CJ4RpaImRsfkqHuJ1KVKrlJ7l06m9sF3EsC2tTLXDUETynquPxvo9TbIyO2FjAMRvuu5F1kx+FFRpBsYOUjUH7iyrnNzpMcJguGU2GRPTM0Hob6qWN4PSqkOuCLEiAD22v+66Gnwek8AHMHgCbm8bkaLLXwoBLQSb6fBYzcm6tQ3hmEFJjmOkgkkBxB8NkBq8Jqt9rO0vBJALcrA2TAaLrqa9B2s6aAjy6IbS4mwvcwuAeLFrhBnpOoVvL89GgqtiqNUZMTSFOtHs1actcZ/U0WdpqOYQ2rRNFrpmpTiAZgNNoJt1810poBx9pgMGZN7/JZOI8OApve0u3c5pObMbuykeMQrTLyiLNOXexwAJ0MjvGoKgyufBbX1RVb7FnBxJYRrPKexYq9Z73FziXOi9tAOzQJUwX4XiQ4noF0GFeuZ4QZB7gukwtA8x2RB8VR1Y9zdN6QYnKxjZAl8ydIaPqQruFVA5sz3xZBvSV59bRadg8g9fZGncivCy7cz3BR9Ws6FPBJS+9ElZm1ymlMUy6XGA+ndYtwNWN8jfF7Z8pXEegmCzV80TkbIHU2HzK7n0zol+DqgbZXf0uBPlKC/wDC/CzWqs3ytMzpAJ79Qs8pvJpL+13WBqFjqbXNBLQ8M0Aj87gdzLBPIOC28OwEOzHTUAbuN3PPK5Ngg7cRLqdFsPa0ZnubmEhxEgzsTcjew2XV4bQHnp2Kd/FAniPo/SfLsvtSXdJOqDV6Dm2ykRyHku2fog2JZJKpnhtMrnuDYhxeHEe7NiI2iCO9b8fw2nUcMzZBM6xHSQoU8MGvm4Myes62W972mCCJjbfks5OtVO/wnhcOGNDWgNA0AC0gQrMG1aKtITysuielaxGpcDnZPiLARrO6VfCHnceCiXS6+jb96X0N1NxMcoUqhghRoi1lKs0PaRv8Cos66GCsDmJEc7dgm6zPpy8PN9iNBB3M8lozwwztc9Bv8/BVvf7M/ZWEsWZOKhuUrz30ye0OpOBuZbPZcffVd9jmE3m3dyXN8X4RnLS7KWg3aR99NFHLPKLYXVCeCcVLiGEzNr7GF0bYIObQXO237rzvEH1NdzWyAPd5gEde9FOEY9wdBMh9jMm+xXPjyePVaZYb7jXxTDtDiWMtnAn2iQXCMwgadOiFurOY4VNnhzXNHsyA4ZmOGoBgHvC6yjSDmFjtYiTudig/FeFkNzjsI52j6LoxzZ2MXA3kGHbwRygjZdTgGyJBO/XxC4bDZg8wCXAH2RcmNRHmjmA9I2Uvfc1vaYVm/HdzSXFmuq4sXhrabdNS4lxN9h7q6bAUA1trIDgq7a9Z1VnuuiCREwNb9ZXSsaTAG9oVZ7aZeizJIr/hYSWnjWH6mLKUycplu5ldemHtc06OBB7xC4z0GecLxJ1J5tUDqUne+ZnjEd67Zc36V8LJLcRTkPpkF0akAyHDqCq1M/A36Pxmde5m0mABYR4H9l2GF5chHgue4Bkfh21GgBxd7UflJEW6R8Udw7xCzt1YlfWJhB8RWN57kXchOLBDtLfPb5qOTLUIxAiZcCTsoVqukCFnrvIdcqVKS3rzXLM76aaFOE8Qbo9wDupA8kWrOJbIueQ3XCYhha6Rv8FrwPFYaGudBNm3ub6AfRbcfP1rJW4fYP1seWg+zPQ2jt6IO/iZEkt1cJ5QFkxuNc4gXAbodz2qo4qZlVy5fL6TF1TeLMDbHMeQ8lfQrlxDpAkaarluGUjUdYhrRrHTYLpsKG6AQtcOS5Is0nXAuI1QuQwZReOu2yJV72PcsL8N7RMxIghRe71BkzAuLek9exYsToVvx1UNAm14n77kKqYtpBgyQYIgiDZZZ5a6WkcJ6YMGcO3HLYEb98Ifgahc4AA5pFuc6Qt/pNXOR7iJJB9kch9+SC8IxBJa4aiCsdblrXenp16TQ50OMCQOfTzU6NMOpF7mz7xImRvHyWLAYk1KYc67gSSNuQhFeDz6uHaHN5nT4rTC7rPKdOMq5KVQ1HZszgTTcNjmGYO0glpI70DwPCvXvZmFg74QfBdT6XsbnbTb75JcdIAI1PcD2AK3hGEgSNAIE8tS4jmTfsgbLp/1TxTeWxPA4MNAAEQj/BqXtFx20+qG0bNR7hlLKwczf6KMJ205cumqEk6S3coKUxTlMpVMq8QyWkdFYkgBYCu6g6W3pmM7OUHUcxcnp2Lv8BXa9gc0gg6QuFqDK8jqiPDarqZlhi8lh9x3cPdPUeG6zuP2LSuwzarE9syo4fiDXiPddu069o2cOoVqyy7qwXicPAJOi57GY809JM9hjqPNdTi6mUEHT4QuE47jhlOmciA0GQCdzzI+iwyx31F5V7eJNfo8ds+Kz1tLbG1vguW/w6m5wAzZvzlsXJOrTPvSekRoiDeA4u/qXnKNnPDjf+Zs/BUy47+VpRkcQMw+baOi/ettEl8Bok7kaRzXJUMLiHW9ku0mCbaXMwBK630Z4PUoEmpUzF2jWyGtG8TeTbwVfH+y0cwggAAWG4+CMYaqS24vz5oT63lsr2YkgidF0YZTFnZsUqnqsVd/eoVMTsdVhr4u3PqVfLklJiox1yWkdvZCFY52VsT4WLir8djoBIidlgEvOY67cguTKxrAp+Gze9M6dAg44XkqZQIBMjl1C7GrQtbx5qeH4eAQ9wkjQG/eqyX4nZYXD+rpNGrov8gpOxgw9MyQXuMMZuefcOawY3i+XMWQ4t95x9yn/MRqeguuC4nxN+Kqmm17gCP4lU++4aZG/oZ0C6OLj+1X31HT0apr1jBzEn238z+kf6RbwXY0KQHsDXdcn6HcOqMF8pA0d9QuyoXcA25Oq2bamM0IYXBgx+ka9eiKhV0mZQByVgW2M05Mst06SSSsqCpipFRKlUyZOUxQDeIshwdz+SuwTpV2JpZmkeCwYXXkQgM5ARft7DzB2Ksp42oyx/iN6kB479Hd8KihV2dY+R7FOq6FFkTGHjfFAWnKCHGwDhEfULiK7YJN80j9yu7JDrESOREhYq/B6b9o7DHkVjeP8LzIH9HqBa0u3d59/wB7osCRubzO0q1uDLRDSIHMEfD6KDqb+U9hHzhc/Jx576i8yi/AUGskgAE79l1szy7X76IeysRYtd3Nn4J/XtE6jlLX9+yr45T4bjYQMxnr9yrmMlsnwlDhjW2v4gqDaoHuz4P+itJfwN9QwPv4rHXqD+37Jy4nY94+qj6hx6D72S4ZX1DcCTTNWrAEARPQfVGGUmtAgC261UMHzPgAFvoYZrbxfmb+E6K2H+Pfpcwo4Zz2+y2f9RsP6j8kzuFiP4ji6fytlre93vO8kfcUPrm63x4sYpcqGYrCscw0y0ZIjKBAjoBovOMfRw2HrhjJaXOAJlzrnQHluvTqjZXKf/hh/Eq5nVKglzAQBeb9ronxVrNrceWq14PFgAUqdyfedFh0HPtXVcCweX2j2D5lct6M4Nzn3F+R2iZnku8oU8rQOQ/uq4RrzZa6i1OEwThauY6SSSAOQokK8tUHNUqqSE0KwhRIQVuWHF04OYd/1RBwVT2oHwtQOF1a+kdtOR+RQwgsMjT4Ihh8TIQQyx0TgK9wlVObyUaSjKZxTF6YPBVUllBSdTScEmlNCHq0+VThOOt00GarmHooQrWnp8kF9Mnkr2HqFlYCenmtFPDje/apE6lYRAv8PFD6jdytdeqBYLNBcYUimlSLii1GllEKWFw2UdVflQVgKQUoShSEE6aE6gJJJJBjLVAsWotTFisqxuYqyxbSxQNNBic1VvatzqSrdSQDqjFjLS0y3Tki76KzVaCCGHxMq5zlgq4fcJMxBbqoGntTtgpqdZrlZ6tRpOyyhMApQnDQo0kwaptYpBqeU0GDVOIUC9VuqGfkFKGprk1aus1JjzoCt2H4bu8z0QUUaRdp4onhsOG9TzVrKYAgWU4UhQkkkUDJk6ZAkydJEkkkkgWVLKpwlClVVlTFiuhKEFGRRNJaYSyoMjqKqdh0QypixAKfhFmqYFHciiaSDmqnDO5Q/C1G6HxXT+pCb8OEHNh1QatB7CpCo79B8Qui/DBL8MEAFjj+l3krAxx/KfFHBQCcUQoAmnhSdVppYMBb/Vpw1BUxkKwBSypwEDJKUJQiUYTKcJoQQhNCnlShBCE0KyEoQQhJTypkCSSSUoOkkkgScJJIEkkkgRTJJIEnSSQOEgkkgdJJJA6YpJIEE6SSBBMUkkCKZJJQkimSSQJJJJAkkk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0" name="AutoShape 4" descr="data:image/jpeg;base64,/9j/4AAQSkZJRgABAQAAAQABAAD/2wCEAAkGBxQSEhUUEhQUFRUVFBQXFRQVFBQVFxUXFBUWFxQUFBUYHCggGBolHBQUITEhJSkrLi4uFx8zODMsNygtLisBCgoKDg0OGxAQGiwkICQsLCwsLCwsLCwsLCwsLCwsLCwsLCwsLCwsLCwsLCwsLCwsLCwsLCwsLCwsLCwsLCwsLP/AABEIAOEA4QMBIgACEQEDEQH/xAAbAAABBQEBAAAAAAAAAAAAAAAFAAECAwQGB//EAEAQAAEDAgQDBAgEBAQHAQAAAAEAAhEDIQQSMUEFUWFxgZGhBhMiMrHB0fAUQlLhI3KS8RVDYoIHJDOTorLCFv/EABgBAQADAQAAAAAAAAAAAAAAAAABAgME/8QAJBEBAQACAgMAAQQDAAAAAAAAAAECEQMhEjFBURMiMmEEQoH/2gAMAwEAAhEDEQA/AOsafvVOqaTlcubTpNC2UMds/wAfqseYJpCnG3H0rcd+xloUajUOw2KydRy+iJteHCQujHKZMcsbGcNSc1WuamaLKyq/DLew2Q/DrfTQO8Koq1yhCCkhMVYQowgYJwEgFY0IIhPCctTDRAk6iCpFA6taqwnc9Eo4qrAXP4mrJW7iNdBX1bqtSWIfZczhsPnxec6MafFxAHlK6GvcLLw+hlLjuT8P7rPNfBtATt1SJUmBZNYmkmhJQnQfwTiArMDhY6EbtI1BRN5suN9HantCrTM06liRpm2kbOGi6o1ZUy79os1TterGmyobErW2iQEWqotVtGqWm3902W4VlSgQp2jTfRrB/by+imAg9F0m2o8lvp4n9Xj9VtjyfljlxWemxmq2sWFrpuFsoustGS9VkKaighF0xCkmIQOWpNUhokgiVGU5UJQOGpSolyqdUQXl6oq1VVUqjmsWIxJNmAu7reKhLDxfFQYQoYm621eG1HmXEN7TPkFJnB2jUk+QVO1kGVWkXIUmdFpGGa0WaB3fNZ5VMl8UnK1gUGiVcwLOtIbKkrIPVJQl55X9HfwlZxhzS7k45HD9QG/YdEfwuKLmA6nQ/wA33dddjeHMxDcjxsYI1aYsQvPKL8mI9UHB3t5ZGhExmE9Lq2eFwv8ASOPPyjopMaytGHrO3WciLDuS4i4sw9QtMOgAHq4hs+aitG6gc0QtdevpOywcIZ7DRyCxekWMyGmxur3H+kanzCfETuidC7p36LS12vaqME2w7E1N01Yn3Wi3UzfwhD2K8PaCDc2Px6IjQbG/yQ/hxu4dB5f3W4Low/i5eT+TUG9iY0yqmOVoKuoiaZ5JCmeRU8ym16BvUmNFB7Vqc+yxVHoIx1UXUOvkoByd1VBF9Ecyqn0m/ZKk56qc5QlHKOQUHFOmhQIOUfVyr2UZWqlh00BuJpZWOJ5fGyEBGuPOysDeZnuH90Gass/bXD0sYr2FV0lYGib9w+iyrSLPBJLKnQbqLpIHQ/ArgK3B/wDmG1bj1btBudDPQT5LsRXh47Y8QsvEKQcSW76iR3xC6eXHfplxZ+PQW43sq+K1ZbSpDV78x/lYD8y1V/jWNnNbtBhZeDVXV8U+rlIZTbkp5hEjUuA6k+QXO6nU4UZWgLnONDPjqXJlEmOr3/SmfFHqlWFyuDxXrsfUIuG5WD/YJPm5yVGM+u2piG9yF0akYh3VrT8R8kWHuLl6uJ/5yOTGT3kqcjCdV1lB0VGnmY8fsIvKAeuFjyhHyVtx3pz8s7iQTyqw5KVoxTzKTXqkuUc6DUXrM8pZlWXIEokp0oUCBTZVbkUm00SpFNWMorQykr2U0FVOirXBWQqKj1KHNcfrTVjZoA79T8Vgpp8ZUzVXH/UfirsJSJK5sruuiemilTV7WhSDBCcKqyORJPmSROmWvhasghjrEHQ7EKDsPUzg+reR0aV1cqUrs243E1uGOkkUnwdsht0WOrW9UcpaWW0Iy253XocrnvS3ggrN9ZEua2CObRy6iSscsJ7jfDk71XKY7jFNrC7MCQDABkk7ABB/QbhrqYfVqGS8l3YXGTCI4HhdJggNaN9Bvda6tSBAWTo2MtxALYlcVhq+bH1jNhUDW/7GNB85VnEuLlgIaQXdL5f36Kv0RwJkONwSXSd5Mqtu1senZPokDtuukw7HloyscbC8QNOboQlrA4taTEkAnlzldFjPSOhT/NmPJonz0WvH05uW70zOwtbk0dpLj4CPiqn4Z+74/laP/qUK4h6bONqbGjq4lx8AgWM45Xfc1D/tho8le5MtOmrUSP8AMf2yB8Ag+KxEH/qu/rI+a5zEYpztSTfckqlo6KPI06D8Ydqr/wDuH6pm8QqbVHHvB+K59wH6G+AVLnjYNHcnkadSzjdQfmB7WjziFroekDvzNaewlv1XFDE93YSPgtVHE8nkdoDh9fNPM07mlx6n+YOZ2iR5X8kTw2Mpv9x7Xdhv3jULzkYp8TZ38pg+B+qupY5u4ObbMI8DzVpkjT0tjwpms0briMBj3tPutc3k658dV0WDx9B8BzQw9dP6vrCuhurYm1kMrYqJKLnDs/SFz/pHUY2GMADtXEbDZvz7lFykiZN0KoCT1OqI0RCGYd91ubVXM6dNoKi4rL65bcEA9wB0m4UaPSjOkj3+H0/0/wDk76p1r+ky/VqUpSq8yWZaslwKcFUhyapXDWlziA0AkkmAANSUAjino5TeS9rzS3dpkA3MH3fFcrjXUYLKWZ4NjWda3Ok0adpnsQX0y9MnYpxp0iW0AdN6hH5n9LWHeb6PhKobTEEm1j29Fjbjtt+6T2G4nhbxUDNQ42dzG/fC67A0RSaAIELBgiZOYXG247evRa61E5S5xM7ARCy1J6b4Xc3RD8SHnJmAJmO3ksGLY5pIdY/HsWBzSTO6KYXFNrN9XW1/K/Q9jvqqTlsqvJhMvTHSaXnIyJubwIyiT7R0H7LO1uYCNTsujw/BKZJAbMEe+4j/ANdkVp8CyOEvYzmA0gxvDiV0a3Pbn3pwz6LmOLXggjUFW4WmXnKBc6aWvquyp8KZSqh3rPWQQWnSDO43R9/CqNX2jTZJvmDRM8zz70mKLXlmNoereWEglvI20B+aw1zNwup47wVzK/8AEa3JEl4AAIGtrQ7oO5YMXgsOWk0Qc1jDnNAg6kTBkRMKLZPaXPVaZDssXkCO3QKzGUHUnZHiHCJEg/ArTjjSEZA8O/NLgeyCLclkfRzXm55gO33IvKjq/U9lTrkdVczGOGvnuq3cPeBmyktImRpy0PVVtadDJ1gcu46KdI26bhfHw2A9jXN7Id3OF/GUbNejUE03XP5XAB3jo4LjMEab3hslogkztAJMdLJVKhYRoQRLSDII6FWmVhqV2mGx1Shp7TBqx02/lP5ezRAH4pz3uc/UuJPfoqKfF5GV57CoVKomyZXc2tx9XTW2tdEaDpCC4J2Y9wR3DiyydNmk2U5V+Br6OadDY84KrxTslJzhrEDtNh5lQ4awBgA0AUfUX06L/FuiSFx92SV/PJl+niKZksypzJZl0OdcHLzn/iZ6REn8LTNhBqkbnVtPs0J7RyXcY/GClTfUOjGOd2wJAXhxc6vWJJl1R5JPVxklUzummE+t/AOFurOmJA56HnJ5THwXbU+GR7uVuURUrE+xSG8E/wCb0GmmuhfhXAKdPDZrl0EMDXBpebBoaTP+oZtpJ2BGTD4R1Z8ez/DdBmzKYB0pUt4Nsxu46c1SY6MstsOFwUg5C+J/6ptTtJmCJfNxJjXRFKNSjBa+KhIABFsrubSBb9t1L0hyNcGQ78pJAkXOkZhfu3WjhGEayXODQT7ulh4xKWRHlQCvhHMgPBE6EggHsO6odT8fiuur0W1PYdcGdAfFp2NlzGKomm4td3HmFy8mPj69OjDPy9tfD+KOZAdNtHbjlPMLqOH1W4hxJJkAXsQZH5Y000XI8P4e+u7K0aav2aOv0XccN4c2i0Bm2+5J1JWn+PMt7+Kctn/U3cMyEGZE+CJ4RpaImRsfkqHuJ1KVKrlJ7l06m9sF3EsC2tTLXDUETynquPxvo9TbIyO2FjAMRvuu5F1kx+FFRpBsYOUjUH7iyrnNzpMcJguGU2GRPTM0Hob6qWN4PSqkOuCLEiAD22v+66Gnwek8AHMHgCbm8bkaLLXwoBLQSb6fBYzcm6tQ3hmEFJjmOkgkkBxB8NkBq8Jqt9rO0vBJALcrA2TAaLrqa9B2s6aAjy6IbS4mwvcwuAeLFrhBnpOoVvL89GgqtiqNUZMTSFOtHs1actcZ/U0WdpqOYQ2rRNFrpmpTiAZgNNoJt1810poBx9pgMGZN7/JZOI8OApve0u3c5pObMbuykeMQrTLyiLNOXexwAJ0MjvGoKgyufBbX1RVb7FnBxJYRrPKexYq9Z73FziXOi9tAOzQJUwX4XiQ4noF0GFeuZ4QZB7gukwtA8x2RB8VR1Y9zdN6QYnKxjZAl8ydIaPqQruFVA5sz3xZBvSV59bRadg8g9fZGncivCy7cz3BR9Ws6FPBJS+9ElZm1ymlMUy6XGA+ndYtwNWN8jfF7Z8pXEegmCzV80TkbIHU2HzK7n0zol+DqgbZXf0uBPlKC/wDC/CzWqs3ytMzpAJ79Qs8pvJpL+13WBqFjqbXNBLQ8M0Aj87gdzLBPIOC28OwEOzHTUAbuN3PPK5Ngg7cRLqdFsPa0ZnubmEhxEgzsTcjew2XV4bQHnp2Kd/FAniPo/SfLsvtSXdJOqDV6Dm2ykRyHku2fog2JZJKpnhtMrnuDYhxeHEe7NiI2iCO9b8fw2nUcMzZBM6xHSQoU8MGvm4Myes62W972mCCJjbfks5OtVO/wnhcOGNDWgNA0AC0gQrMG1aKtITysuielaxGpcDnZPiLARrO6VfCHnceCiXS6+jb96X0N1NxMcoUqhghRoi1lKs0PaRv8Cos66GCsDmJEc7dgm6zPpy8PN9iNBB3M8lozwwztc9Bv8/BVvf7M/ZWEsWZOKhuUrz30ye0OpOBuZbPZcffVd9jmE3m3dyXN8X4RnLS7KWg3aR99NFHLPKLYXVCeCcVLiGEzNr7GF0bYIObQXO237rzvEH1NdzWyAPd5gEde9FOEY9wdBMh9jMm+xXPjyePVaZYb7jXxTDtDiWMtnAn2iQXCMwgadOiFurOY4VNnhzXNHsyA4ZmOGoBgHvC6yjSDmFjtYiTudig/FeFkNzjsI52j6LoxzZ2MXA3kGHbwRygjZdTgGyJBO/XxC4bDZg8wCXAH2RcmNRHmjmA9I2Uvfc1vaYVm/HdzSXFmuq4sXhrabdNS4lxN9h7q6bAUA1trIDgq7a9Z1VnuuiCREwNb9ZXSsaTAG9oVZ7aZeizJIr/hYSWnjWH6mLKUycplu5ldemHtc06OBB7xC4z0GecLxJ1J5tUDqUne+ZnjEd67Zc36V8LJLcRTkPpkF0akAyHDqCq1M/A36Pxmde5m0mABYR4H9l2GF5chHgue4Bkfh21GgBxd7UflJEW6R8Udw7xCzt1YlfWJhB8RWN57kXchOLBDtLfPb5qOTLUIxAiZcCTsoVqukCFnrvIdcqVKS3rzXLM76aaFOE8Qbo9wDupA8kWrOJbIueQ3XCYhha6Rv8FrwPFYaGudBNm3ub6AfRbcfP1rJW4fYP1seWg+zPQ2jt6IO/iZEkt1cJ5QFkxuNc4gXAbodz2qo4qZlVy5fL6TF1TeLMDbHMeQ8lfQrlxDpAkaarluGUjUdYhrRrHTYLpsKG6AQtcOS5Is0nXAuI1QuQwZReOu2yJV72PcsL8N7RMxIghRe71BkzAuLek9exYsToVvx1UNAm14n77kKqYtpBgyQYIgiDZZZ5a6WkcJ6YMGcO3HLYEb98Ifgahc4AA5pFuc6Qt/pNXOR7iJJB9kch9+SC8IxBJa4aiCsdblrXenp16TQ50OMCQOfTzU6NMOpF7mz7xImRvHyWLAYk1KYc67gSSNuQhFeDz6uHaHN5nT4rTC7rPKdOMq5KVQ1HZszgTTcNjmGYO0glpI70DwPCvXvZmFg74QfBdT6XsbnbTb75JcdIAI1PcD2AK3hGEgSNAIE8tS4jmTfsgbLp/1TxTeWxPA4MNAAEQj/BqXtFx20+qG0bNR7hlLKwczf6KMJ205cumqEk6S3coKUxTlMpVMq8QyWkdFYkgBYCu6g6W3pmM7OUHUcxcnp2Lv8BXa9gc0gg6QuFqDK8jqiPDarqZlhi8lh9x3cPdPUeG6zuP2LSuwzarE9syo4fiDXiPddu069o2cOoVqyy7qwXicPAJOi57GY809JM9hjqPNdTi6mUEHT4QuE47jhlOmciA0GQCdzzI+iwyx31F5V7eJNfo8ds+Kz1tLbG1vguW/w6m5wAzZvzlsXJOrTPvSekRoiDeA4u/qXnKNnPDjf+Zs/BUy47+VpRkcQMw+baOi/ettEl8Bok7kaRzXJUMLiHW9ku0mCbaXMwBK630Z4PUoEmpUzF2jWyGtG8TeTbwVfH+y0cwggAAWG4+CMYaqS24vz5oT63lsr2YkgidF0YZTFnZsUqnqsVd/eoVMTsdVhr4u3PqVfLklJiox1yWkdvZCFY52VsT4WLir8djoBIidlgEvOY67cguTKxrAp+Gze9M6dAg44XkqZQIBMjl1C7GrQtbx5qeH4eAQ9wkjQG/eqyX4nZYXD+rpNGrov8gpOxgw9MyQXuMMZuefcOawY3i+XMWQ4t95x9yn/MRqeguuC4nxN+Kqmm17gCP4lU++4aZG/oZ0C6OLj+1X31HT0apr1jBzEn238z+kf6RbwXY0KQHsDXdcn6HcOqMF8pA0d9QuyoXcA25Oq2bamM0IYXBgx+ka9eiKhV0mZQByVgW2M05Mst06SSSsqCpipFRKlUyZOUxQDeIshwdz+SuwTpV2JpZmkeCwYXXkQgM5ARft7DzB2Ksp42oyx/iN6kB479Hd8KihV2dY+R7FOq6FFkTGHjfFAWnKCHGwDhEfULiK7YJN80j9yu7JDrESOREhYq/B6b9o7DHkVjeP8LzIH9HqBa0u3d59/wB7osCRubzO0q1uDLRDSIHMEfD6KDqb+U9hHzhc/Jx576i8yi/AUGskgAE79l1szy7X76IeysRYtd3Nn4J/XtE6jlLX9+yr45T4bjYQMxnr9yrmMlsnwlDhjW2v4gqDaoHuz4P+itJfwN9QwPv4rHXqD+37Jy4nY94+qj6hx6D72S4ZX1DcCTTNWrAEARPQfVGGUmtAgC261UMHzPgAFvoYZrbxfmb+E6K2H+Pfpcwo4Zz2+y2f9RsP6j8kzuFiP4ji6fytlre93vO8kfcUPrm63x4sYpcqGYrCscw0y0ZIjKBAjoBovOMfRw2HrhjJaXOAJlzrnQHluvTqjZXKf/hh/Eq5nVKglzAQBeb9ronxVrNrceWq14PFgAUqdyfedFh0HPtXVcCweX2j2D5lct6M4Nzn3F+R2iZnku8oU8rQOQ/uq4RrzZa6i1OEwThauY6SSSAOQokK8tUHNUqqSE0KwhRIQVuWHF04OYd/1RBwVT2oHwtQOF1a+kdtOR+RQwgsMjT4Ihh8TIQQyx0TgK9wlVObyUaSjKZxTF6YPBVUllBSdTScEmlNCHq0+VThOOt00GarmHooQrWnp8kF9Mnkr2HqFlYCenmtFPDje/apE6lYRAv8PFD6jdytdeqBYLNBcYUimlSLii1GllEKWFw2UdVflQVgKQUoShSEE6aE6gJJJJBjLVAsWotTFisqxuYqyxbSxQNNBic1VvatzqSrdSQDqjFjLS0y3Tki76KzVaCCGHxMq5zlgq4fcJMxBbqoGntTtgpqdZrlZ6tRpOyyhMApQnDQo0kwaptYpBqeU0GDVOIUC9VuqGfkFKGprk1aus1JjzoCt2H4bu8z0QUUaRdp4onhsOG9TzVrKYAgWU4UhQkkkUDJk6ZAkydJEkkkkgWVLKpwlClVVlTFiuhKEFGRRNJaYSyoMjqKqdh0QypixAKfhFmqYFHciiaSDmqnDO5Q/C1G6HxXT+pCb8OEHNh1QatB7CpCo79B8Qui/DBL8MEAFjj+l3krAxx/KfFHBQCcUQoAmnhSdVppYMBb/Vpw1BUxkKwBSypwEDJKUJQiUYTKcJoQQhNCnlShBCE0KyEoQQhJTypkCSSSUoOkkkgScJJIEkkkgRTJJIEnSSQOEgkkgdJJJA6YpJIEE6SSBBMUkkCKZJJQkimSSQJJJJAkkk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997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04088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 smtClean="0"/>
              <a:t>Paštiky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9536" y="2348880"/>
            <a:ext cx="8229600" cy="4389120"/>
          </a:xfrm>
        </p:spPr>
        <p:txBody>
          <a:bodyPr>
            <a:normAutofit/>
          </a:bodyPr>
          <a:lstStyle/>
          <a:p>
            <a:pPr algn="just"/>
            <a:r>
              <a:rPr lang="cs-CZ" sz="2000" dirty="0"/>
              <a:t>z</a:t>
            </a:r>
            <a:r>
              <a:rPr lang="cs-CZ" sz="2000" dirty="0" smtClean="0"/>
              <a:t> vepřového, telecího, zvěřiny, drůbeže, jater, slaniny</a:t>
            </a:r>
          </a:p>
          <a:p>
            <a:pPr algn="just"/>
            <a:r>
              <a:rPr lang="cs-CZ" sz="2000" dirty="0"/>
              <a:t>z</a:t>
            </a:r>
            <a:r>
              <a:rPr lang="cs-CZ" sz="2000" dirty="0" smtClean="0"/>
              <a:t>ákladem je syrové maso, několikrát umleté, prolisované; do hmoty přidáme žloutky nebo celá vejce, dochutíme kořením; doplňujeme (žampiony, sardelemi, vínem, …)</a:t>
            </a:r>
          </a:p>
          <a:p>
            <a:pPr algn="just"/>
            <a:r>
              <a:rPr lang="cs-CZ" sz="2000" dirty="0"/>
              <a:t>n</a:t>
            </a:r>
            <a:r>
              <a:rPr lang="cs-CZ" sz="2000" dirty="0" smtClean="0"/>
              <a:t>aplníme do tvořítek vytřených olejem, plníme jen částečně a zakryjeme pergamenovým papírem</a:t>
            </a:r>
          </a:p>
          <a:p>
            <a:pPr algn="just"/>
            <a:r>
              <a:rPr lang="cs-CZ" sz="2000" dirty="0"/>
              <a:t>t</a:t>
            </a:r>
            <a:r>
              <a:rPr lang="cs-CZ" sz="2000" dirty="0" smtClean="0"/>
              <a:t>epelně upravujeme v páře, vodní lázni, pečeme (v těstě)</a:t>
            </a:r>
          </a:p>
          <a:p>
            <a:pPr algn="just"/>
            <a:r>
              <a:rPr lang="cs-CZ" sz="2000" dirty="0"/>
              <a:t>p</a:t>
            </a:r>
            <a:r>
              <a:rPr lang="cs-CZ" sz="2000" dirty="0" smtClean="0"/>
              <a:t>odáváme vychlazené</a:t>
            </a:r>
          </a:p>
          <a:p>
            <a:pPr marL="0" indent="0" algn="just">
              <a:buNone/>
            </a:pPr>
            <a:endParaRPr lang="cs-CZ" sz="2000" dirty="0" smtClean="0"/>
          </a:p>
          <a:p>
            <a:pPr algn="just"/>
            <a:endParaRPr lang="cs-CZ" sz="2000" dirty="0"/>
          </a:p>
        </p:txBody>
      </p:sp>
      <p:sp>
        <p:nvSpPr>
          <p:cNvPr id="19458" name="AutoShape 2" descr="data:image/jpeg;base64,/9j/4AAQSkZJRgABAQAAAQABAAD/2wCEAAkGBxQSEhUUEhQUFRUVFBQXFRQVFBQVFxUXFBUWFxQUFBUYHCggGBolHBQUITEhJSkrLi4uFx8zODMsNygtLisBCgoKDg0OGxAQGiwkICQsLCwsLCwsLCwsLCwsLCwsLCwsLCwsLCwsLCwsLCwsLCwsLCwsLCwsLCwsLCwsLCwsLP/AABEIAOEA4QMBIgACEQEDEQH/xAAbAAABBQEBAAAAAAAAAAAAAAAFAAECAwQGB//EAEAQAAEDAgQDBAgEBAQHAQAAAAEAAhEDIQQSMUEFUWFxgZGhBhMiMrHB0fAUQlLhI3KS8RVDYoIHJDOTorLCFv/EABgBAQADAQAAAAAAAAAAAAAAAAABAgME/8QAJBEBAQACAgMAAQQDAAAAAAAAAAECEQMhEjFBURMiMmEEQoH/2gAMAwEAAhEDEQA/AOsafvVOqaTlcubTpNC2UMds/wAfqseYJpCnG3H0rcd+xloUajUOw2KydRy+iJteHCQujHKZMcsbGcNSc1WuamaLKyq/DLew2Q/DrfTQO8Koq1yhCCkhMVYQowgYJwEgFY0IIhPCctTDRAk6iCpFA6taqwnc9Eo4qrAXP4mrJW7iNdBX1bqtSWIfZczhsPnxec6MafFxAHlK6GvcLLw+hlLjuT8P7rPNfBtATt1SJUmBZNYmkmhJQnQfwTiArMDhY6EbtI1BRN5suN9HantCrTM06liRpm2kbOGi6o1ZUy79os1TterGmyobErW2iQEWqotVtGqWm3902W4VlSgQp2jTfRrB/by+imAg9F0m2o8lvp4n9Xj9VtjyfljlxWemxmq2sWFrpuFsoustGS9VkKaighF0xCkmIQOWpNUhokgiVGU5UJQOGpSolyqdUQXl6oq1VVUqjmsWIxJNmAu7reKhLDxfFQYQoYm621eG1HmXEN7TPkFJnB2jUk+QVO1kGVWkXIUmdFpGGa0WaB3fNZ5VMl8UnK1gUGiVcwLOtIbKkrIPVJQl55X9HfwlZxhzS7k45HD9QG/YdEfwuKLmA6nQ/wA33dddjeHMxDcjxsYI1aYsQvPKL8mI9UHB3t5ZGhExmE9Lq2eFwv8ASOPPyjopMaytGHrO3WciLDuS4i4sw9QtMOgAHq4hs+aitG6gc0QtdevpOywcIZ7DRyCxekWMyGmxur3H+kanzCfETuidC7p36LS12vaqME2w7E1N01Yn3Wi3UzfwhD2K8PaCDc2Px6IjQbG/yQ/hxu4dB5f3W4Low/i5eT+TUG9iY0yqmOVoKuoiaZ5JCmeRU8ym16BvUmNFB7Vqc+yxVHoIx1UXUOvkoByd1VBF9Ecyqn0m/ZKk56qc5QlHKOQUHFOmhQIOUfVyr2UZWqlh00BuJpZWOJ5fGyEBGuPOysDeZnuH90Gass/bXD0sYr2FV0lYGib9w+iyrSLPBJLKnQbqLpIHQ/ArgK3B/wDmG1bj1btBudDPQT5LsRXh47Y8QsvEKQcSW76iR3xC6eXHfplxZ+PQW43sq+K1ZbSpDV78x/lYD8y1V/jWNnNbtBhZeDVXV8U+rlIZTbkp5hEjUuA6k+QXO6nU4UZWgLnONDPjqXJlEmOr3/SmfFHqlWFyuDxXrsfUIuG5WD/YJPm5yVGM+u2piG9yF0akYh3VrT8R8kWHuLl6uJ/5yOTGT3kqcjCdV1lB0VGnmY8fsIvKAeuFjyhHyVtx3pz8s7iQTyqw5KVoxTzKTXqkuUc6DUXrM8pZlWXIEokp0oUCBTZVbkUm00SpFNWMorQykr2U0FVOirXBWQqKj1KHNcfrTVjZoA79T8Vgpp8ZUzVXH/UfirsJSJK5sruuiemilTV7WhSDBCcKqyORJPmSROmWvhasghjrEHQ7EKDsPUzg+reR0aV1cqUrs243E1uGOkkUnwdsht0WOrW9UcpaWW0Iy253XocrnvS3ggrN9ZEua2CObRy6iSscsJ7jfDk71XKY7jFNrC7MCQDABkk7ABB/QbhrqYfVqGS8l3YXGTCI4HhdJggNaN9Bvda6tSBAWTo2MtxALYlcVhq+bH1jNhUDW/7GNB85VnEuLlgIaQXdL5f36Kv0RwJkONwSXSd5Mqtu1senZPokDtuukw7HloyscbC8QNOboQlrA4taTEkAnlzldFjPSOhT/NmPJonz0WvH05uW70zOwtbk0dpLj4CPiqn4Z+74/laP/qUK4h6bONqbGjq4lx8AgWM45Xfc1D/tho8le5MtOmrUSP8AMf2yB8Ag+KxEH/qu/rI+a5zEYpztSTfckqlo6KPI06D8Ydqr/wDuH6pm8QqbVHHvB+K59wH6G+AVLnjYNHcnkadSzjdQfmB7WjziFroekDvzNaewlv1XFDE93YSPgtVHE8nkdoDh9fNPM07mlx6n+YOZ2iR5X8kTw2Mpv9x7Xdhv3jULzkYp8TZ38pg+B+qupY5u4ObbMI8DzVpkjT0tjwpms0briMBj3tPutc3k658dV0WDx9B8BzQw9dP6vrCuhurYm1kMrYqJKLnDs/SFz/pHUY2GMADtXEbDZvz7lFykiZN0KoCT1OqI0RCGYd91ubVXM6dNoKi4rL65bcEA9wB0m4UaPSjOkj3+H0/0/wDk76p1r+ky/VqUpSq8yWZaslwKcFUhyapXDWlziA0AkkmAANSUAjino5TeS9rzS3dpkA3MH3fFcrjXUYLKWZ4NjWda3Ok0adpnsQX0y9MnYpxp0iW0AdN6hH5n9LWHeb6PhKobTEEm1j29Fjbjtt+6T2G4nhbxUDNQ42dzG/fC67A0RSaAIELBgiZOYXG247evRa61E5S5xM7ARCy1J6b4Xc3RD8SHnJmAJmO3ksGLY5pIdY/HsWBzSTO6KYXFNrN9XW1/K/Q9jvqqTlsqvJhMvTHSaXnIyJubwIyiT7R0H7LO1uYCNTsujw/BKZJAbMEe+4j/ANdkVp8CyOEvYzmA0gxvDiV0a3Pbn3pwz6LmOLXggjUFW4WmXnKBc6aWvquyp8KZSqh3rPWQQWnSDO43R9/CqNX2jTZJvmDRM8zz70mKLXlmNoereWEglvI20B+aw1zNwup47wVzK/8AEa3JEl4AAIGtrQ7oO5YMXgsOWk0Qc1jDnNAg6kTBkRMKLZPaXPVaZDssXkCO3QKzGUHUnZHiHCJEg/ArTjjSEZA8O/NLgeyCLclkfRzXm55gO33IvKjq/U9lTrkdVczGOGvnuq3cPeBmyktImRpy0PVVtadDJ1gcu46KdI26bhfHw2A9jXN7Id3OF/GUbNejUE03XP5XAB3jo4LjMEab3hslogkztAJMdLJVKhYRoQRLSDII6FWmVhqV2mGx1Shp7TBqx02/lP5ezRAH4pz3uc/UuJPfoqKfF5GV57CoVKomyZXc2tx9XTW2tdEaDpCC4J2Y9wR3DiyydNmk2U5V+Br6OadDY84KrxTslJzhrEDtNh5lQ4awBgA0AUfUX06L/FuiSFx92SV/PJl+niKZksypzJZl0OdcHLzn/iZ6REn8LTNhBqkbnVtPs0J7RyXcY/GClTfUOjGOd2wJAXhxc6vWJJl1R5JPVxklUzummE+t/AOFurOmJA56HnJ5THwXbU+GR7uVuURUrE+xSG8E/wCb0GmmuhfhXAKdPDZrl0EMDXBpebBoaTP+oZtpJ2BGTD4R1Z8ez/DdBmzKYB0pUt4Nsxu46c1SY6MstsOFwUg5C+J/6ptTtJmCJfNxJjXRFKNSjBa+KhIABFsrubSBb9t1L0hyNcGQ78pJAkXOkZhfu3WjhGEayXODQT7ulh4xKWRHlQCvhHMgPBE6EggHsO6odT8fiuur0W1PYdcGdAfFp2NlzGKomm4td3HmFy8mPj69OjDPy9tfD+KOZAdNtHbjlPMLqOH1W4hxJJkAXsQZH5Y000XI8P4e+u7K0aav2aOv0XccN4c2i0Bm2+5J1JWn+PMt7+Kctn/U3cMyEGZE+CJ4RpaImRsfkqHuJ1KVKrlJ7l06m9sF3EsC2tTLXDUETynquPxvo9TbIyO2FjAMRvuu5F1kx+FFRpBsYOUjUH7iyrnNzpMcJguGU2GRPTM0Hob6qWN4PSqkOuCLEiAD22v+66Gnwek8AHMHgCbm8bkaLLXwoBLQSb6fBYzcm6tQ3hmEFJjmOkgkkBxB8NkBq8Jqt9rO0vBJALcrA2TAaLrqa9B2s6aAjy6IbS4mwvcwuAeLFrhBnpOoVvL89GgqtiqNUZMTSFOtHs1actcZ/U0WdpqOYQ2rRNFrpmpTiAZgNNoJt1810poBx9pgMGZN7/JZOI8OApve0u3c5pObMbuykeMQrTLyiLNOXexwAJ0MjvGoKgyufBbX1RVb7FnBxJYRrPKexYq9Z73FziXOi9tAOzQJUwX4XiQ4noF0GFeuZ4QZB7gukwtA8x2RB8VR1Y9zdN6QYnKxjZAl8ydIaPqQruFVA5sz3xZBvSV59bRadg8g9fZGncivCy7cz3BR9Ws6FPBJS+9ElZm1ymlMUy6XGA+ndYtwNWN8jfF7Z8pXEegmCzV80TkbIHU2HzK7n0zol+DqgbZXf0uBPlKC/wDC/CzWqs3ytMzpAJ79Qs8pvJpL+13WBqFjqbXNBLQ8M0Aj87gdzLBPIOC28OwEOzHTUAbuN3PPK5Ngg7cRLqdFsPa0ZnubmEhxEgzsTcjew2XV4bQHnp2Kd/FAniPo/SfLsvtSXdJOqDV6Dm2ykRyHku2fog2JZJKpnhtMrnuDYhxeHEe7NiI2iCO9b8fw2nUcMzZBM6xHSQoU8MGvm4Myes62W972mCCJjbfks5OtVO/wnhcOGNDWgNA0AC0gQrMG1aKtITysuielaxGpcDnZPiLARrO6VfCHnceCiXS6+jb96X0N1NxMcoUqhghRoi1lKs0PaRv8Cos66GCsDmJEc7dgm6zPpy8PN9iNBB3M8lozwwztc9Bv8/BVvf7M/ZWEsWZOKhuUrz30ye0OpOBuZbPZcffVd9jmE3m3dyXN8X4RnLS7KWg3aR99NFHLPKLYXVCeCcVLiGEzNr7GF0bYIObQXO237rzvEH1NdzWyAPd5gEde9FOEY9wdBMh9jMm+xXPjyePVaZYb7jXxTDtDiWMtnAn2iQXCMwgadOiFurOY4VNnhzXNHsyA4ZmOGoBgHvC6yjSDmFjtYiTudig/FeFkNzjsI52j6LoxzZ2MXA3kGHbwRygjZdTgGyJBO/XxC4bDZg8wCXAH2RcmNRHmjmA9I2Uvfc1vaYVm/HdzSXFmuq4sXhrabdNS4lxN9h7q6bAUA1trIDgq7a9Z1VnuuiCREwNb9ZXSsaTAG9oVZ7aZeizJIr/hYSWnjWH6mLKUycplu5ldemHtc06OBB7xC4z0GecLxJ1J5tUDqUne+ZnjEd67Zc36V8LJLcRTkPpkF0akAyHDqCq1M/A36Pxmde5m0mABYR4H9l2GF5chHgue4Bkfh21GgBxd7UflJEW6R8Udw7xCzt1YlfWJhB8RWN57kXchOLBDtLfPb5qOTLUIxAiZcCTsoVqukCFnrvIdcqVKS3rzXLM76aaFOE8Qbo9wDupA8kWrOJbIueQ3XCYhha6Rv8FrwPFYaGudBNm3ub6AfRbcfP1rJW4fYP1seWg+zPQ2jt6IO/iZEkt1cJ5QFkxuNc4gXAbodz2qo4qZlVy5fL6TF1TeLMDbHMeQ8lfQrlxDpAkaarluGUjUdYhrRrHTYLpsKG6AQtcOS5Is0nXAuI1QuQwZReOu2yJV72PcsL8N7RMxIghRe71BkzAuLek9exYsToVvx1UNAm14n77kKqYtpBgyQYIgiDZZZ5a6WkcJ6YMGcO3HLYEb98Ifgahc4AA5pFuc6Qt/pNXOR7iJJB9kch9+SC8IxBJa4aiCsdblrXenp16TQ50OMCQOfTzU6NMOpF7mz7xImRvHyWLAYk1KYc67gSSNuQhFeDz6uHaHN5nT4rTC7rPKdOMq5KVQ1HZszgTTcNjmGYO0glpI70DwPCvXvZmFg74QfBdT6XsbnbTb75JcdIAI1PcD2AK3hGEgSNAIE8tS4jmTfsgbLp/1TxTeWxPA4MNAAEQj/BqXtFx20+qG0bNR7hlLKwczf6KMJ205cumqEk6S3coKUxTlMpVMq8QyWkdFYkgBYCu6g6W3pmM7OUHUcxcnp2Lv8BXa9gc0gg6QuFqDK8jqiPDarqZlhi8lh9x3cPdPUeG6zuP2LSuwzarE9syo4fiDXiPddu069o2cOoVqyy7qwXicPAJOi57GY809JM9hjqPNdTi6mUEHT4QuE47jhlOmciA0GQCdzzI+iwyx31F5V7eJNfo8ds+Kz1tLbG1vguW/w6m5wAzZvzlsXJOrTPvSekRoiDeA4u/qXnKNnPDjf+Zs/BUy47+VpRkcQMw+baOi/ettEl8Bok7kaRzXJUMLiHW9ku0mCbaXMwBK630Z4PUoEmpUzF2jWyGtG8TeTbwVfH+y0cwggAAWG4+CMYaqS24vz5oT63lsr2YkgidF0YZTFnZsUqnqsVd/eoVMTsdVhr4u3PqVfLklJiox1yWkdvZCFY52VsT4WLir8djoBIidlgEvOY67cguTKxrAp+Gze9M6dAg44XkqZQIBMjl1C7GrQtbx5qeH4eAQ9wkjQG/eqyX4nZYXD+rpNGrov8gpOxgw9MyQXuMMZuefcOawY3i+XMWQ4t95x9yn/MRqeguuC4nxN+Kqmm17gCP4lU++4aZG/oZ0C6OLj+1X31HT0apr1jBzEn238z+kf6RbwXY0KQHsDXdcn6HcOqMF8pA0d9QuyoXcA25Oq2bamM0IYXBgx+ka9eiKhV0mZQByVgW2M05Mst06SSSsqCpipFRKlUyZOUxQDeIshwdz+SuwTpV2JpZmkeCwYXXkQgM5ARft7DzB2Ksp42oyx/iN6kB479Hd8KihV2dY+R7FOq6FFkTGHjfFAWnKCHGwDhEfULiK7YJN80j9yu7JDrESOREhYq/B6b9o7DHkVjeP8LzIH9HqBa0u3d59/wB7osCRubzO0q1uDLRDSIHMEfD6KDqb+U9hHzhc/Jx576i8yi/AUGskgAE79l1szy7X76IeysRYtd3Nn4J/XtE6jlLX9+yr45T4bjYQMxnr9yrmMlsnwlDhjW2v4gqDaoHuz4P+itJfwN9QwPv4rHXqD+37Jy4nY94+qj6hx6D72S4ZX1DcCTTNWrAEARPQfVGGUmtAgC261UMHzPgAFvoYZrbxfmb+E6K2H+Pfpcwo4Zz2+y2f9RsP6j8kzuFiP4ji6fytlre93vO8kfcUPrm63x4sYpcqGYrCscw0y0ZIjKBAjoBovOMfRw2HrhjJaXOAJlzrnQHluvTqjZXKf/hh/Eq5nVKglzAQBeb9ronxVrNrceWq14PFgAUqdyfedFh0HPtXVcCweX2j2D5lct6M4Nzn3F+R2iZnku8oU8rQOQ/uq4RrzZa6i1OEwThauY6SSSAOQokK8tUHNUqqSE0KwhRIQVuWHF04OYd/1RBwVT2oHwtQOF1a+kdtOR+RQwgsMjT4Ihh8TIQQyx0TgK9wlVObyUaSjKZxTF6YPBVUllBSdTScEmlNCHq0+VThOOt00GarmHooQrWnp8kF9Mnkr2HqFlYCenmtFPDje/apE6lYRAv8PFD6jdytdeqBYLNBcYUimlSLii1GllEKWFw2UdVflQVgKQUoShSEE6aE6gJJJJBjLVAsWotTFisqxuYqyxbSxQNNBic1VvatzqSrdSQDqjFjLS0y3Tki76KzVaCCGHxMq5zlgq4fcJMxBbqoGntTtgpqdZrlZ6tRpOyyhMApQnDQo0kwaptYpBqeU0GDVOIUC9VuqGfkFKGprk1aus1JjzoCt2H4bu8z0QUUaRdp4onhsOG9TzVrKYAgWU4UhQkkkUDJk6ZAkydJEkkkkgWVLKpwlClVVlTFiuhKEFGRRNJaYSyoMjqKqdh0QypixAKfhFmqYFHciiaSDmqnDO5Q/C1G6HxXT+pCb8OEHNh1QatB7CpCo79B8Qui/DBL8MEAFjj+l3krAxx/KfFHBQCcUQoAmnhSdVppYMBb/Vpw1BUxkKwBSypwEDJKUJQiUYTKcJoQQhNCnlShBCE0KyEoQQhJTypkCSSSUoOkkkgScJJIEkkkgRTJJIEnSSQOEgkkgdJJJA6YpJIEE6SSBBMUkkCKZJJQkimSSQJJJJAkkk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0" name="AutoShape 4" descr="data:image/jpeg;base64,/9j/4AAQSkZJRgABAQAAAQABAAD/2wCEAAkGBxQSEhUUEhQUFRUVFBQXFRQVFBQVFxUXFBUWFxQUFBUYHCggGBolHBQUITEhJSkrLi4uFx8zODMsNygtLisBCgoKDg0OGxAQGiwkICQsLCwsLCwsLCwsLCwsLCwsLCwsLCwsLCwsLCwsLCwsLCwsLCwsLCwsLCwsLCwsLCwsLP/AABEIAOEA4QMBIgACEQEDEQH/xAAbAAABBQEBAAAAAAAAAAAAAAAFAAECAwQGB//EAEAQAAEDAgQDBAgEBAQHAQAAAAEAAhEDIQQSMUEFUWFxgZGhBhMiMrHB0fAUQlLhI3KS8RVDYoIHJDOTorLCFv/EABgBAQADAQAAAAAAAAAAAAAAAAABAgME/8QAJBEBAQACAgMAAQQDAAAAAAAAAAECEQMhEjFBURMiMmEEQoH/2gAMAwEAAhEDEQA/AOsafvVOqaTlcubTpNC2UMds/wAfqseYJpCnG3H0rcd+xloUajUOw2KydRy+iJteHCQujHKZMcsbGcNSc1WuamaLKyq/DLew2Q/DrfTQO8Koq1yhCCkhMVYQowgYJwEgFY0IIhPCctTDRAk6iCpFA6taqwnc9Eo4qrAXP4mrJW7iNdBX1bqtSWIfZczhsPnxec6MafFxAHlK6GvcLLw+hlLjuT8P7rPNfBtATt1SJUmBZNYmkmhJQnQfwTiArMDhY6EbtI1BRN5suN9HantCrTM06liRpm2kbOGi6o1ZUy79os1TterGmyobErW2iQEWqotVtGqWm3902W4VlSgQp2jTfRrB/by+imAg9F0m2o8lvp4n9Xj9VtjyfljlxWemxmq2sWFrpuFsoustGS9VkKaighF0xCkmIQOWpNUhokgiVGU5UJQOGpSolyqdUQXl6oq1VVUqjmsWIxJNmAu7reKhLDxfFQYQoYm621eG1HmXEN7TPkFJnB2jUk+QVO1kGVWkXIUmdFpGGa0WaB3fNZ5VMl8UnK1gUGiVcwLOtIbKkrIPVJQl55X9HfwlZxhzS7k45HD9QG/YdEfwuKLmA6nQ/wA33dddjeHMxDcjxsYI1aYsQvPKL8mI9UHB3t5ZGhExmE9Lq2eFwv8ASOPPyjopMaytGHrO3WciLDuS4i4sw9QtMOgAHq4hs+aitG6gc0QtdevpOywcIZ7DRyCxekWMyGmxur3H+kanzCfETuidC7p36LS12vaqME2w7E1N01Yn3Wi3UzfwhD2K8PaCDc2Px6IjQbG/yQ/hxu4dB5f3W4Low/i5eT+TUG9iY0yqmOVoKuoiaZ5JCmeRU8ym16BvUmNFB7Vqc+yxVHoIx1UXUOvkoByd1VBF9Ecyqn0m/ZKk56qc5QlHKOQUHFOmhQIOUfVyr2UZWqlh00BuJpZWOJ5fGyEBGuPOysDeZnuH90Gass/bXD0sYr2FV0lYGib9w+iyrSLPBJLKnQbqLpIHQ/ArgK3B/wDmG1bj1btBudDPQT5LsRXh47Y8QsvEKQcSW76iR3xC6eXHfplxZ+PQW43sq+K1ZbSpDV78x/lYD8y1V/jWNnNbtBhZeDVXV8U+rlIZTbkp5hEjUuA6k+QXO6nU4UZWgLnONDPjqXJlEmOr3/SmfFHqlWFyuDxXrsfUIuG5WD/YJPm5yVGM+u2piG9yF0akYh3VrT8R8kWHuLl6uJ/5yOTGT3kqcjCdV1lB0VGnmY8fsIvKAeuFjyhHyVtx3pz8s7iQTyqw5KVoxTzKTXqkuUc6DUXrM8pZlWXIEokp0oUCBTZVbkUm00SpFNWMorQykr2U0FVOirXBWQqKj1KHNcfrTVjZoA79T8Vgpp8ZUzVXH/UfirsJSJK5sruuiemilTV7WhSDBCcKqyORJPmSROmWvhasghjrEHQ7EKDsPUzg+reR0aV1cqUrs243E1uGOkkUnwdsht0WOrW9UcpaWW0Iy253XocrnvS3ggrN9ZEua2CObRy6iSscsJ7jfDk71XKY7jFNrC7MCQDABkk7ABB/QbhrqYfVqGS8l3YXGTCI4HhdJggNaN9Bvda6tSBAWTo2MtxALYlcVhq+bH1jNhUDW/7GNB85VnEuLlgIaQXdL5f36Kv0RwJkONwSXSd5Mqtu1senZPokDtuukw7HloyscbC8QNOboQlrA4taTEkAnlzldFjPSOhT/NmPJonz0WvH05uW70zOwtbk0dpLj4CPiqn4Z+74/laP/qUK4h6bONqbGjq4lx8AgWM45Xfc1D/tho8le5MtOmrUSP8AMf2yB8Ag+KxEH/qu/rI+a5zEYpztSTfckqlo6KPI06D8Ydqr/wDuH6pm8QqbVHHvB+K59wH6G+AVLnjYNHcnkadSzjdQfmB7WjziFroekDvzNaewlv1XFDE93YSPgtVHE8nkdoDh9fNPM07mlx6n+YOZ2iR5X8kTw2Mpv9x7Xdhv3jULzkYp8TZ38pg+B+qupY5u4ObbMI8DzVpkjT0tjwpms0briMBj3tPutc3k658dV0WDx9B8BzQw9dP6vrCuhurYm1kMrYqJKLnDs/SFz/pHUY2GMADtXEbDZvz7lFykiZN0KoCT1OqI0RCGYd91ubVXM6dNoKi4rL65bcEA9wB0m4UaPSjOkj3+H0/0/wDk76p1r+ky/VqUpSq8yWZaslwKcFUhyapXDWlziA0AkkmAANSUAjino5TeS9rzS3dpkA3MH3fFcrjXUYLKWZ4NjWda3Ok0adpnsQX0y9MnYpxp0iW0AdN6hH5n9LWHeb6PhKobTEEm1j29Fjbjtt+6T2G4nhbxUDNQ42dzG/fC67A0RSaAIELBgiZOYXG247evRa61E5S5xM7ARCy1J6b4Xc3RD8SHnJmAJmO3ksGLY5pIdY/HsWBzSTO6KYXFNrN9XW1/K/Q9jvqqTlsqvJhMvTHSaXnIyJubwIyiT7R0H7LO1uYCNTsujw/BKZJAbMEe+4j/ANdkVp8CyOEvYzmA0gxvDiV0a3Pbn3pwz6LmOLXggjUFW4WmXnKBc6aWvquyp8KZSqh3rPWQQWnSDO43R9/CqNX2jTZJvmDRM8zz70mKLXlmNoereWEglvI20B+aw1zNwup47wVzK/8AEa3JEl4AAIGtrQ7oO5YMXgsOWk0Qc1jDnNAg6kTBkRMKLZPaXPVaZDssXkCO3QKzGUHUnZHiHCJEg/ArTjjSEZA8O/NLgeyCLclkfRzXm55gO33IvKjq/U9lTrkdVczGOGvnuq3cPeBmyktImRpy0PVVtadDJ1gcu46KdI26bhfHw2A9jXN7Id3OF/GUbNejUE03XP5XAB3jo4LjMEab3hslogkztAJMdLJVKhYRoQRLSDII6FWmVhqV2mGx1Shp7TBqx02/lP5ezRAH4pz3uc/UuJPfoqKfF5GV57CoVKomyZXc2tx9XTW2tdEaDpCC4J2Y9wR3DiyydNmk2U5V+Br6OadDY84KrxTslJzhrEDtNh5lQ4awBgA0AUfUX06L/FuiSFx92SV/PJl+niKZksypzJZl0OdcHLzn/iZ6REn8LTNhBqkbnVtPs0J7RyXcY/GClTfUOjGOd2wJAXhxc6vWJJl1R5JPVxklUzummE+t/AOFurOmJA56HnJ5THwXbU+GR7uVuURUrE+xSG8E/wCb0GmmuhfhXAKdPDZrl0EMDXBpebBoaTP+oZtpJ2BGTD4R1Z8ez/DdBmzKYB0pUt4Nsxu46c1SY6MstsOFwUg5C+J/6ptTtJmCJfNxJjXRFKNSjBa+KhIABFsrubSBb9t1L0hyNcGQ78pJAkXOkZhfu3WjhGEayXODQT7ulh4xKWRHlQCvhHMgPBE6EggHsO6odT8fiuur0W1PYdcGdAfFp2NlzGKomm4td3HmFy8mPj69OjDPy9tfD+KOZAdNtHbjlPMLqOH1W4hxJJkAXsQZH5Y000XI8P4e+u7K0aav2aOv0XccN4c2i0Bm2+5J1JWn+PMt7+Kctn/U3cMyEGZE+CJ4RpaImRsfkqHuJ1KVKrlJ7l06m9sF3EsC2tTLXDUETynquPxvo9TbIyO2FjAMRvuu5F1kx+FFRpBsYOUjUH7iyrnNzpMcJguGU2GRPTM0Hob6qWN4PSqkOuCLEiAD22v+66Gnwek8AHMHgCbm8bkaLLXwoBLQSb6fBYzcm6tQ3hmEFJjmOkgkkBxB8NkBq8Jqt9rO0vBJALcrA2TAaLrqa9B2s6aAjy6IbS4mwvcwuAeLFrhBnpOoVvL89GgqtiqNUZMTSFOtHs1actcZ/U0WdpqOYQ2rRNFrpmpTiAZgNNoJt1810poBx9pgMGZN7/JZOI8OApve0u3c5pObMbuykeMQrTLyiLNOXexwAJ0MjvGoKgyufBbX1RVb7FnBxJYRrPKexYq9Z73FziXOi9tAOzQJUwX4XiQ4noF0GFeuZ4QZB7gukwtA8x2RB8VR1Y9zdN6QYnKxjZAl8ydIaPqQruFVA5sz3xZBvSV59bRadg8g9fZGncivCy7cz3BR9Ws6FPBJS+9ElZm1ymlMUy6XGA+ndYtwNWN8jfF7Z8pXEegmCzV80TkbIHU2HzK7n0zol+DqgbZXf0uBPlKC/wDC/CzWqs3ytMzpAJ79Qs8pvJpL+13WBqFjqbXNBLQ8M0Aj87gdzLBPIOC28OwEOzHTUAbuN3PPK5Ngg7cRLqdFsPa0ZnubmEhxEgzsTcjew2XV4bQHnp2Kd/FAniPo/SfLsvtSXdJOqDV6Dm2ykRyHku2fog2JZJKpnhtMrnuDYhxeHEe7NiI2iCO9b8fw2nUcMzZBM6xHSQoU8MGvm4Myes62W972mCCJjbfks5OtVO/wnhcOGNDWgNA0AC0gQrMG1aKtITysuielaxGpcDnZPiLARrO6VfCHnceCiXS6+jb96X0N1NxMcoUqhghRoi1lKs0PaRv8Cos66GCsDmJEc7dgm6zPpy8PN9iNBB3M8lozwwztc9Bv8/BVvf7M/ZWEsWZOKhuUrz30ye0OpOBuZbPZcffVd9jmE3m3dyXN8X4RnLS7KWg3aR99NFHLPKLYXVCeCcVLiGEzNr7GF0bYIObQXO237rzvEH1NdzWyAPd5gEde9FOEY9wdBMh9jMm+xXPjyePVaZYb7jXxTDtDiWMtnAn2iQXCMwgadOiFurOY4VNnhzXNHsyA4ZmOGoBgHvC6yjSDmFjtYiTudig/FeFkNzjsI52j6LoxzZ2MXA3kGHbwRygjZdTgGyJBO/XxC4bDZg8wCXAH2RcmNRHmjmA9I2Uvfc1vaYVm/HdzSXFmuq4sXhrabdNS4lxN9h7q6bAUA1trIDgq7a9Z1VnuuiCREwNb9ZXSsaTAG9oVZ7aZeizJIr/hYSWnjWH6mLKUycplu5ldemHtc06OBB7xC4z0GecLxJ1J5tUDqUne+ZnjEd67Zc36V8LJLcRTkPpkF0akAyHDqCq1M/A36Pxmde5m0mABYR4H9l2GF5chHgue4Bkfh21GgBxd7UflJEW6R8Udw7xCzt1YlfWJhB8RWN57kXchOLBDtLfPb5qOTLUIxAiZcCTsoVqukCFnrvIdcqVKS3rzXLM76aaFOE8Qbo9wDupA8kWrOJbIueQ3XCYhha6Rv8FrwPFYaGudBNm3ub6AfRbcfP1rJW4fYP1seWg+zPQ2jt6IO/iZEkt1cJ5QFkxuNc4gXAbodz2qo4qZlVy5fL6TF1TeLMDbHMeQ8lfQrlxDpAkaarluGUjUdYhrRrHTYLpsKG6AQtcOS5Is0nXAuI1QuQwZReOu2yJV72PcsL8N7RMxIghRe71BkzAuLek9exYsToVvx1UNAm14n77kKqYtpBgyQYIgiDZZZ5a6WkcJ6YMGcO3HLYEb98Ifgahc4AA5pFuc6Qt/pNXOR7iJJB9kch9+SC8IxBJa4aiCsdblrXenp16TQ50OMCQOfTzU6NMOpF7mz7xImRvHyWLAYk1KYc67gSSNuQhFeDz6uHaHN5nT4rTC7rPKdOMq5KVQ1HZszgTTcNjmGYO0glpI70DwPCvXvZmFg74QfBdT6XsbnbTb75JcdIAI1PcD2AK3hGEgSNAIE8tS4jmTfsgbLp/1TxTeWxPA4MNAAEQj/BqXtFx20+qG0bNR7hlLKwczf6KMJ205cumqEk6S3coKUxTlMpVMq8QyWkdFYkgBYCu6g6W3pmM7OUHUcxcnp2Lv8BXa9gc0gg6QuFqDK8jqiPDarqZlhi8lh9x3cPdPUeG6zuP2LSuwzarE9syo4fiDXiPddu069o2cOoVqyy7qwXicPAJOi57GY809JM9hjqPNdTi6mUEHT4QuE47jhlOmciA0GQCdzzI+iwyx31F5V7eJNfo8ds+Kz1tLbG1vguW/w6m5wAzZvzlsXJOrTPvSekRoiDeA4u/qXnKNnPDjf+Zs/BUy47+VpRkcQMw+baOi/ettEl8Bok7kaRzXJUMLiHW9ku0mCbaXMwBK630Z4PUoEmpUzF2jWyGtG8TeTbwVfH+y0cwggAAWG4+CMYaqS24vz5oT63lsr2YkgidF0YZTFnZsUqnqsVd/eoVMTsdVhr4u3PqVfLklJiox1yWkdvZCFY52VsT4WLir8djoBIidlgEvOY67cguTKxrAp+Gze9M6dAg44XkqZQIBMjl1C7GrQtbx5qeH4eAQ9wkjQG/eqyX4nZYXD+rpNGrov8gpOxgw9MyQXuMMZuefcOawY3i+XMWQ4t95x9yn/MRqeguuC4nxN+Kqmm17gCP4lU++4aZG/oZ0C6OLj+1X31HT0apr1jBzEn238z+kf6RbwXY0KQHsDXdcn6HcOqMF8pA0d9QuyoXcA25Oq2bamM0IYXBgx+ka9eiKhV0mZQByVgW2M05Mst06SSSsqCpipFRKlUyZOUxQDeIshwdz+SuwTpV2JpZmkeCwYXXkQgM5ARft7DzB2Ksp42oyx/iN6kB479Hd8KihV2dY+R7FOq6FFkTGHjfFAWnKCHGwDhEfULiK7YJN80j9yu7JDrESOREhYq/B6b9o7DHkVjeP8LzIH9HqBa0u3d59/wB7osCRubzO0q1uDLRDSIHMEfD6KDqb+U9hHzhc/Jx576i8yi/AUGskgAE79l1szy7X76IeysRYtd3Nn4J/XtE6jlLX9+yr45T4bjYQMxnr9yrmMlsnwlDhjW2v4gqDaoHuz4P+itJfwN9QwPv4rHXqD+37Jy4nY94+qj6hx6D72S4ZX1DcCTTNWrAEARPQfVGGUmtAgC261UMHzPgAFvoYZrbxfmb+E6K2H+Pfpcwo4Zz2+y2f9RsP6j8kzuFiP4ji6fytlre93vO8kfcUPrm63x4sYpcqGYrCscw0y0ZIjKBAjoBovOMfRw2HrhjJaXOAJlzrnQHluvTqjZXKf/hh/Eq5nVKglzAQBeb9ronxVrNrceWq14PFgAUqdyfedFh0HPtXVcCweX2j2D5lct6M4Nzn3F+R2iZnku8oU8rQOQ/uq4RrzZa6i1OEwThauY6SSSAOQokK8tUHNUqqSE0KwhRIQVuWHF04OYd/1RBwVT2oHwtQOF1a+kdtOR+RQwgsMjT4Ihh8TIQQyx0TgK9wlVObyUaSjKZxTF6YPBVUllBSdTScEmlNCHq0+VThOOt00GarmHooQrWnp8kF9Mnkr2HqFlYCenmtFPDje/apE6lYRAv8PFD6jdytdeqBYLNBcYUimlSLii1GllEKWFw2UdVflQVgKQUoShSEE6aE6gJJJJBjLVAsWotTFisqxuYqyxbSxQNNBic1VvatzqSrdSQDqjFjLS0y3Tki76KzVaCCGHxMq5zlgq4fcJMxBbqoGntTtgpqdZrlZ6tRpOyyhMApQnDQo0kwaptYpBqeU0GDVOIUC9VuqGfkFKGprk1aus1JjzoCt2H4bu8z0QUUaRdp4onhsOG9TzVrKYAgWU4UhQkkkUDJk6ZAkydJEkkkkgWVLKpwlClVVlTFiuhKEFGRRNJaYSyoMjqKqdh0QypixAKfhFmqYFHciiaSDmqnDO5Q/C1G6HxXT+pCb8OEHNh1QatB7CpCo79B8Qui/DBL8MEAFjj+l3krAxx/KfFHBQCcUQoAmnhSdVppYMBb/Vpw1BUxkKwBSypwEDJKUJQiUYTKcJoQQhNCnlShBCE0KyEoQQhJTypkCSSSUoOkkkgScJJIEkkkgRTJJIEnSSQOEgkkgdJJJA6YpJIEE6SSBBMUkkCKZJJQkimSSQJJJJAkkk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912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04088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 smtClean="0"/>
              <a:t>Galantiny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9536" y="2348880"/>
            <a:ext cx="8229600" cy="4389120"/>
          </a:xfrm>
        </p:spPr>
        <p:txBody>
          <a:bodyPr>
            <a:normAutofit/>
          </a:bodyPr>
          <a:lstStyle/>
          <a:p>
            <a:pPr algn="just"/>
            <a:r>
              <a:rPr lang="cs-CZ" sz="2000" dirty="0"/>
              <a:t>z</a:t>
            </a:r>
            <a:r>
              <a:rPr lang="cs-CZ" sz="2000" dirty="0" smtClean="0"/>
              <a:t> vykostěné drůbeže, telecí hrudí, vepř. bůčku, </a:t>
            </a:r>
          </a:p>
          <a:p>
            <a:pPr algn="just"/>
            <a:r>
              <a:rPr lang="cs-CZ" sz="2000" dirty="0" smtClean="0"/>
              <a:t>plníme </a:t>
            </a:r>
            <a:r>
              <a:rPr lang="cs-CZ" sz="2000" dirty="0" err="1" smtClean="0"/>
              <a:t>fáší</a:t>
            </a:r>
            <a:endParaRPr lang="cs-CZ" sz="2000" dirty="0" smtClean="0"/>
          </a:p>
          <a:p>
            <a:pPr algn="just"/>
            <a:r>
              <a:rPr lang="cs-CZ" sz="2000" dirty="0"/>
              <a:t>m</a:t>
            </a:r>
            <a:r>
              <a:rPr lang="cs-CZ" sz="2000" dirty="0" smtClean="0"/>
              <a:t>aso upravíme do plátu, naplníme </a:t>
            </a:r>
            <a:r>
              <a:rPr lang="cs-CZ" sz="2000" dirty="0" err="1" smtClean="0"/>
              <a:t>fáší</a:t>
            </a:r>
            <a:r>
              <a:rPr lang="cs-CZ" sz="2000" dirty="0" smtClean="0"/>
              <a:t>, zformujeme do tvaru drůbeže, zašijeme, zabalíme do ubrousku, vaříme ve vývaru 3 – 4 hodiny</a:t>
            </a:r>
          </a:p>
          <a:p>
            <a:pPr algn="just"/>
            <a:r>
              <a:rPr lang="cs-CZ" sz="2000" dirty="0" smtClean="0"/>
              <a:t>po vychladnutí krájíme na řezy (příčně)</a:t>
            </a:r>
          </a:p>
          <a:p>
            <a:pPr marL="0" indent="0" algn="just">
              <a:buNone/>
            </a:pPr>
            <a:endParaRPr lang="cs-CZ" sz="2000" dirty="0" smtClean="0"/>
          </a:p>
          <a:p>
            <a:pPr algn="just"/>
            <a:endParaRPr lang="cs-CZ" sz="2000" dirty="0"/>
          </a:p>
        </p:txBody>
      </p:sp>
      <p:sp>
        <p:nvSpPr>
          <p:cNvPr id="19458" name="AutoShape 2" descr="data:image/jpeg;base64,/9j/4AAQSkZJRgABAQAAAQABAAD/2wCEAAkGBxQSEhUUEhQUFRUVFBQXFRQVFBQVFxUXFBUWFxQUFBUYHCggGBolHBQUITEhJSkrLi4uFx8zODMsNygtLisBCgoKDg0OGxAQGiwkICQsLCwsLCwsLCwsLCwsLCwsLCwsLCwsLCwsLCwsLCwsLCwsLCwsLCwsLCwsLCwsLCwsLP/AABEIAOEA4QMBIgACEQEDEQH/xAAbAAABBQEBAAAAAAAAAAAAAAAFAAECAwQGB//EAEAQAAEDAgQDBAgEBAQHAQAAAAEAAhEDIQQSMUEFUWFxgZGhBhMiMrHB0fAUQlLhI3KS8RVDYoIHJDOTorLCFv/EABgBAQADAQAAAAAAAAAAAAAAAAABAgME/8QAJBEBAQACAgMAAQQDAAAAAAAAAAECEQMhEjFBURMiMmEEQoH/2gAMAwEAAhEDEQA/AOsafvVOqaTlcubTpNC2UMds/wAfqseYJpCnG3H0rcd+xloUajUOw2KydRy+iJteHCQujHKZMcsbGcNSc1WuamaLKyq/DLew2Q/DrfTQO8Koq1yhCCkhMVYQowgYJwEgFY0IIhPCctTDRAk6iCpFA6taqwnc9Eo4qrAXP4mrJW7iNdBX1bqtSWIfZczhsPnxec6MafFxAHlK6GvcLLw+hlLjuT8P7rPNfBtATt1SJUmBZNYmkmhJQnQfwTiArMDhY6EbtI1BRN5suN9HantCrTM06liRpm2kbOGi6o1ZUy79os1TterGmyobErW2iQEWqotVtGqWm3902W4VlSgQp2jTfRrB/by+imAg9F0m2o8lvp4n9Xj9VtjyfljlxWemxmq2sWFrpuFsoustGS9VkKaighF0xCkmIQOWpNUhokgiVGU5UJQOGpSolyqdUQXl6oq1VVUqjmsWIxJNmAu7reKhLDxfFQYQoYm621eG1HmXEN7TPkFJnB2jUk+QVO1kGVWkXIUmdFpGGa0WaB3fNZ5VMl8UnK1gUGiVcwLOtIbKkrIPVJQl55X9HfwlZxhzS7k45HD9QG/YdEfwuKLmA6nQ/wA33dddjeHMxDcjxsYI1aYsQvPKL8mI9UHB3t5ZGhExmE9Lq2eFwv8ASOPPyjopMaytGHrO3WciLDuS4i4sw9QtMOgAHq4hs+aitG6gc0QtdevpOywcIZ7DRyCxekWMyGmxur3H+kanzCfETuidC7p36LS12vaqME2w7E1N01Yn3Wi3UzfwhD2K8PaCDc2Px6IjQbG/yQ/hxu4dB5f3W4Low/i5eT+TUG9iY0yqmOVoKuoiaZ5JCmeRU8ym16BvUmNFB7Vqc+yxVHoIx1UXUOvkoByd1VBF9Ecyqn0m/ZKk56qc5QlHKOQUHFOmhQIOUfVyr2UZWqlh00BuJpZWOJ5fGyEBGuPOysDeZnuH90Gass/bXD0sYr2FV0lYGib9w+iyrSLPBJLKnQbqLpIHQ/ArgK3B/wDmG1bj1btBudDPQT5LsRXh47Y8QsvEKQcSW76iR3xC6eXHfplxZ+PQW43sq+K1ZbSpDV78x/lYD8y1V/jWNnNbtBhZeDVXV8U+rlIZTbkp5hEjUuA6k+QXO6nU4UZWgLnONDPjqXJlEmOr3/SmfFHqlWFyuDxXrsfUIuG5WD/YJPm5yVGM+u2piG9yF0akYh3VrT8R8kWHuLl6uJ/5yOTGT3kqcjCdV1lB0VGnmY8fsIvKAeuFjyhHyVtx3pz8s7iQTyqw5KVoxTzKTXqkuUc6DUXrM8pZlWXIEokp0oUCBTZVbkUm00SpFNWMorQykr2U0FVOirXBWQqKj1KHNcfrTVjZoA79T8Vgpp8ZUzVXH/UfirsJSJK5sruuiemilTV7WhSDBCcKqyORJPmSROmWvhasghjrEHQ7EKDsPUzg+reR0aV1cqUrs243E1uGOkkUnwdsht0WOrW9UcpaWW0Iy253XocrnvS3ggrN9ZEua2CObRy6iSscsJ7jfDk71XKY7jFNrC7MCQDABkk7ABB/QbhrqYfVqGS8l3YXGTCI4HhdJggNaN9Bvda6tSBAWTo2MtxALYlcVhq+bH1jNhUDW/7GNB85VnEuLlgIaQXdL5f36Kv0RwJkONwSXSd5Mqtu1senZPokDtuukw7HloyscbC8QNOboQlrA4taTEkAnlzldFjPSOhT/NmPJonz0WvH05uW70zOwtbk0dpLj4CPiqn4Z+74/laP/qUK4h6bONqbGjq4lx8AgWM45Xfc1D/tho8le5MtOmrUSP8AMf2yB8Ag+KxEH/qu/rI+a5zEYpztSTfckqlo6KPI06D8Ydqr/wDuH6pm8QqbVHHvB+K59wH6G+AVLnjYNHcnkadSzjdQfmB7WjziFroekDvzNaewlv1XFDE93YSPgtVHE8nkdoDh9fNPM07mlx6n+YOZ2iR5X8kTw2Mpv9x7Xdhv3jULzkYp8TZ38pg+B+qupY5u4ObbMI8DzVpkjT0tjwpms0briMBj3tPutc3k658dV0WDx9B8BzQw9dP6vrCuhurYm1kMrYqJKLnDs/SFz/pHUY2GMADtXEbDZvz7lFykiZN0KoCT1OqI0RCGYd91ubVXM6dNoKi4rL65bcEA9wB0m4UaPSjOkj3+H0/0/wDk76p1r+ky/VqUpSq8yWZaslwKcFUhyapXDWlziA0AkkmAANSUAjino5TeS9rzS3dpkA3MH3fFcrjXUYLKWZ4NjWda3Ok0adpnsQX0y9MnYpxp0iW0AdN6hH5n9LWHeb6PhKobTEEm1j29Fjbjtt+6T2G4nhbxUDNQ42dzG/fC67A0RSaAIELBgiZOYXG247evRa61E5S5xM7ARCy1J6b4Xc3RD8SHnJmAJmO3ksGLY5pIdY/HsWBzSTO6KYXFNrN9XW1/K/Q9jvqqTlsqvJhMvTHSaXnIyJubwIyiT7R0H7LO1uYCNTsujw/BKZJAbMEe+4j/ANdkVp8CyOEvYzmA0gxvDiV0a3Pbn3pwz6LmOLXggjUFW4WmXnKBc6aWvquyp8KZSqh3rPWQQWnSDO43R9/CqNX2jTZJvmDRM8zz70mKLXlmNoereWEglvI20B+aw1zNwup47wVzK/8AEa3JEl4AAIGtrQ7oO5YMXgsOWk0Qc1jDnNAg6kTBkRMKLZPaXPVaZDssXkCO3QKzGUHUnZHiHCJEg/ArTjjSEZA8O/NLgeyCLclkfRzXm55gO33IvKjq/U9lTrkdVczGOGvnuq3cPeBmyktImRpy0PVVtadDJ1gcu46KdI26bhfHw2A9jXN7Id3OF/GUbNejUE03XP5XAB3jo4LjMEab3hslogkztAJMdLJVKhYRoQRLSDII6FWmVhqV2mGx1Shp7TBqx02/lP5ezRAH4pz3uc/UuJPfoqKfF5GV57CoVKomyZXc2tx9XTW2tdEaDpCC4J2Y9wR3DiyydNmk2U5V+Br6OadDY84KrxTslJzhrEDtNh5lQ4awBgA0AUfUX06L/FuiSFx92SV/PJl+niKZksypzJZl0OdcHLzn/iZ6REn8LTNhBqkbnVtPs0J7RyXcY/GClTfUOjGOd2wJAXhxc6vWJJl1R5JPVxklUzummE+t/AOFurOmJA56HnJ5THwXbU+GR7uVuURUrE+xSG8E/wCb0GmmuhfhXAKdPDZrl0EMDXBpebBoaTP+oZtpJ2BGTD4R1Z8ez/DdBmzKYB0pUt4Nsxu46c1SY6MstsOFwUg5C+J/6ptTtJmCJfNxJjXRFKNSjBa+KhIABFsrubSBb9t1L0hyNcGQ78pJAkXOkZhfu3WjhGEayXODQT7ulh4xKWRHlQCvhHMgPBE6EggHsO6odT8fiuur0W1PYdcGdAfFp2NlzGKomm4td3HmFy8mPj69OjDPy9tfD+KOZAdNtHbjlPMLqOH1W4hxJJkAXsQZH5Y000XI8P4e+u7K0aav2aOv0XccN4c2i0Bm2+5J1JWn+PMt7+Kctn/U3cMyEGZE+CJ4RpaImRsfkqHuJ1KVKrlJ7l06m9sF3EsC2tTLXDUETynquPxvo9TbIyO2FjAMRvuu5F1kx+FFRpBsYOUjUH7iyrnNzpMcJguGU2GRPTM0Hob6qWN4PSqkOuCLEiAD22v+66Gnwek8AHMHgCbm8bkaLLXwoBLQSb6fBYzcm6tQ3hmEFJjmOkgkkBxB8NkBq8Jqt9rO0vBJALcrA2TAaLrqa9B2s6aAjy6IbS4mwvcwuAeLFrhBnpOoVvL89GgqtiqNUZMTSFOtHs1actcZ/U0WdpqOYQ2rRNFrpmpTiAZgNNoJt1810poBx9pgMGZN7/JZOI8OApve0u3c5pObMbuykeMQrTLyiLNOXexwAJ0MjvGoKgyufBbX1RVb7FnBxJYRrPKexYq9Z73FziXOi9tAOzQJUwX4XiQ4noF0GFeuZ4QZB7gukwtA8x2RB8VR1Y9zdN6QYnKxjZAl8ydIaPqQruFVA5sz3xZBvSV59bRadg8g9fZGncivCy7cz3BR9Ws6FPBJS+9ElZm1ymlMUy6XGA+ndYtwNWN8jfF7Z8pXEegmCzV80TkbIHU2HzK7n0zol+DqgbZXf0uBPlKC/wDC/CzWqs3ytMzpAJ79Qs8pvJpL+13WBqFjqbXNBLQ8M0Aj87gdzLBPIOC28OwEOzHTUAbuN3PPK5Ngg7cRLqdFsPa0ZnubmEhxEgzsTcjew2XV4bQHnp2Kd/FAniPo/SfLsvtSXdJOqDV6Dm2ykRyHku2fog2JZJKpnhtMrnuDYhxeHEe7NiI2iCO9b8fw2nUcMzZBM6xHSQoU8MGvm4Myes62W972mCCJjbfks5OtVO/wnhcOGNDWgNA0AC0gQrMG1aKtITysuielaxGpcDnZPiLARrO6VfCHnceCiXS6+jb96X0N1NxMcoUqhghRoi1lKs0PaRv8Cos66GCsDmJEc7dgm6zPpy8PN9iNBB3M8lozwwztc9Bv8/BVvf7M/ZWEsWZOKhuUrz30ye0OpOBuZbPZcffVd9jmE3m3dyXN8X4RnLS7KWg3aR99NFHLPKLYXVCeCcVLiGEzNr7GF0bYIObQXO237rzvEH1NdzWyAPd5gEde9FOEY9wdBMh9jMm+xXPjyePVaZYb7jXxTDtDiWMtnAn2iQXCMwgadOiFurOY4VNnhzXNHsyA4ZmOGoBgHvC6yjSDmFjtYiTudig/FeFkNzjsI52j6LoxzZ2MXA3kGHbwRygjZdTgGyJBO/XxC4bDZg8wCXAH2RcmNRHmjmA9I2Uvfc1vaYVm/HdzSXFmuq4sXhrabdNS4lxN9h7q6bAUA1trIDgq7a9Z1VnuuiCREwNb9ZXSsaTAG9oVZ7aZeizJIr/hYSWnjWH6mLKUycplu5ldemHtc06OBB7xC4z0GecLxJ1J5tUDqUne+ZnjEd67Zc36V8LJLcRTkPpkF0akAyHDqCq1M/A36Pxmde5m0mABYR4H9l2GF5chHgue4Bkfh21GgBxd7UflJEW6R8Udw7xCzt1YlfWJhB8RWN57kXchOLBDtLfPb5qOTLUIxAiZcCTsoVqukCFnrvIdcqVKS3rzXLM76aaFOE8Qbo9wDupA8kWrOJbIueQ3XCYhha6Rv8FrwPFYaGudBNm3ub6AfRbcfP1rJW4fYP1seWg+zPQ2jt6IO/iZEkt1cJ5QFkxuNc4gXAbodz2qo4qZlVy5fL6TF1TeLMDbHMeQ8lfQrlxDpAkaarluGUjUdYhrRrHTYLpsKG6AQtcOS5Is0nXAuI1QuQwZReOu2yJV72PcsL8N7RMxIghRe71BkzAuLek9exYsToVvx1UNAm14n77kKqYtpBgyQYIgiDZZZ5a6WkcJ6YMGcO3HLYEb98Ifgahc4AA5pFuc6Qt/pNXOR7iJJB9kch9+SC8IxBJa4aiCsdblrXenp16TQ50OMCQOfTzU6NMOpF7mz7xImRvHyWLAYk1KYc67gSSNuQhFeDz6uHaHN5nT4rTC7rPKdOMq5KVQ1HZszgTTcNjmGYO0glpI70DwPCvXvZmFg74QfBdT6XsbnbTb75JcdIAI1PcD2AK3hGEgSNAIE8tS4jmTfsgbLp/1TxTeWxPA4MNAAEQj/BqXtFx20+qG0bNR7hlLKwczf6KMJ205cumqEk6S3coKUxTlMpVMq8QyWkdFYkgBYCu6g6W3pmM7OUHUcxcnp2Lv8BXa9gc0gg6QuFqDK8jqiPDarqZlhi8lh9x3cPdPUeG6zuP2LSuwzarE9syo4fiDXiPddu069o2cOoVqyy7qwXicPAJOi57GY809JM9hjqPNdTi6mUEHT4QuE47jhlOmciA0GQCdzzI+iwyx31F5V7eJNfo8ds+Kz1tLbG1vguW/w6m5wAzZvzlsXJOrTPvSekRoiDeA4u/qXnKNnPDjf+Zs/BUy47+VpRkcQMw+baOi/ettEl8Bok7kaRzXJUMLiHW9ku0mCbaXMwBK630Z4PUoEmpUzF2jWyGtG8TeTbwVfH+y0cwggAAWG4+CMYaqS24vz5oT63lsr2YkgidF0YZTFnZsUqnqsVd/eoVMTsdVhr4u3PqVfLklJiox1yWkdvZCFY52VsT4WLir8djoBIidlgEvOY67cguTKxrAp+Gze9M6dAg44XkqZQIBMjl1C7GrQtbx5qeH4eAQ9wkjQG/eqyX4nZYXD+rpNGrov8gpOxgw9MyQXuMMZuefcOawY3i+XMWQ4t95x9yn/MRqeguuC4nxN+Kqmm17gCP4lU++4aZG/oZ0C6OLj+1X31HT0apr1jBzEn238z+kf6RbwXY0KQHsDXdcn6HcOqMF8pA0d9QuyoXcA25Oq2bamM0IYXBgx+ka9eiKhV0mZQByVgW2M05Mst06SSSsqCpipFRKlUyZOUxQDeIshwdz+SuwTpV2JpZmkeCwYXXkQgM5ARft7DzB2Ksp42oyx/iN6kB479Hd8KihV2dY+R7FOq6FFkTGHjfFAWnKCHGwDhEfULiK7YJN80j9yu7JDrESOREhYq/B6b9o7DHkVjeP8LzIH9HqBa0u3d59/wB7osCRubzO0q1uDLRDSIHMEfD6KDqb+U9hHzhc/Jx576i8yi/AUGskgAE79l1szy7X76IeysRYtd3Nn4J/XtE6jlLX9+yr45T4bjYQMxnr9yrmMlsnwlDhjW2v4gqDaoHuz4P+itJfwN9QwPv4rHXqD+37Jy4nY94+qj6hx6D72S4ZX1DcCTTNWrAEARPQfVGGUmtAgC261UMHzPgAFvoYZrbxfmb+E6K2H+Pfpcwo4Zz2+y2f9RsP6j8kzuFiP4ji6fytlre93vO8kfcUPrm63x4sYpcqGYrCscw0y0ZIjKBAjoBovOMfRw2HrhjJaXOAJlzrnQHluvTqjZXKf/hh/Eq5nVKglzAQBeb9ronxVrNrceWq14PFgAUqdyfedFh0HPtXVcCweX2j2D5lct6M4Nzn3F+R2iZnku8oU8rQOQ/uq4RrzZa6i1OEwThauY6SSSAOQokK8tUHNUqqSE0KwhRIQVuWHF04OYd/1RBwVT2oHwtQOF1a+kdtOR+RQwgsMjT4Ihh8TIQQyx0TgK9wlVObyUaSjKZxTF6YPBVUllBSdTScEmlNCHq0+VThOOt00GarmHooQrWnp8kF9Mnkr2HqFlYCenmtFPDje/apE6lYRAv8PFD6jdytdeqBYLNBcYUimlSLii1GllEKWFw2UdVflQVgKQUoShSEE6aE6gJJJJBjLVAsWotTFisqxuYqyxbSxQNNBic1VvatzqSrdSQDqjFjLS0y3Tki76KzVaCCGHxMq5zlgq4fcJMxBbqoGntTtgpqdZrlZ6tRpOyyhMApQnDQo0kwaptYpBqeU0GDVOIUC9VuqGfkFKGprk1aus1JjzoCt2H4bu8z0QUUaRdp4onhsOG9TzVrKYAgWU4UhQkkkUDJk6ZAkydJEkkkkgWVLKpwlClVVlTFiuhKEFGRRNJaYSyoMjqKqdh0QypixAKfhFmqYFHciiaSDmqnDO5Q/C1G6HxXT+pCb8OEHNh1QatB7CpCo79B8Qui/DBL8MEAFjj+l3krAxx/KfFHBQCcUQoAmnhSdVppYMBb/Vpw1BUxkKwBSypwEDJKUJQiUYTKcJoQQhNCnlShBCE0KyEoQQhJTypkCSSSUoOkkkgScJJIEkkkgRTJJIEnSSQOEgkkgdJJJA6YpJIEE6SSBBMUkkCKZJJQkimSSQJJJJAkkk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0" name="AutoShape 4" descr="data:image/jpeg;base64,/9j/4AAQSkZJRgABAQAAAQABAAD/2wCEAAkGBxQSEhUUEhQUFRUVFBQXFRQVFBQVFxUXFBUWFxQUFBUYHCggGBolHBQUITEhJSkrLi4uFx8zODMsNygtLisBCgoKDg0OGxAQGiwkICQsLCwsLCwsLCwsLCwsLCwsLCwsLCwsLCwsLCwsLCwsLCwsLCwsLCwsLCwsLCwsLCwsLP/AABEIAOEA4QMBIgACEQEDEQH/xAAbAAABBQEBAAAAAAAAAAAAAAAFAAECAwQGB//EAEAQAAEDAgQDBAgEBAQHAQAAAAEAAhEDIQQSMUEFUWFxgZGhBhMiMrHB0fAUQlLhI3KS8RVDYoIHJDOTorLCFv/EABgBAQADAQAAAAAAAAAAAAAAAAABAgME/8QAJBEBAQACAgMAAQQDAAAAAAAAAAECEQMhEjFBURMiMmEEQoH/2gAMAwEAAhEDEQA/AOsafvVOqaTlcubTpNC2UMds/wAfqseYJpCnG3H0rcd+xloUajUOw2KydRy+iJteHCQujHKZMcsbGcNSc1WuamaLKyq/DLew2Q/DrfTQO8Koq1yhCCkhMVYQowgYJwEgFY0IIhPCctTDRAk6iCpFA6taqwnc9Eo4qrAXP4mrJW7iNdBX1bqtSWIfZczhsPnxec6MafFxAHlK6GvcLLw+hlLjuT8P7rPNfBtATt1SJUmBZNYmkmhJQnQfwTiArMDhY6EbtI1BRN5suN9HantCrTM06liRpm2kbOGi6o1ZUy79os1TterGmyobErW2iQEWqotVtGqWm3902W4VlSgQp2jTfRrB/by+imAg9F0m2o8lvp4n9Xj9VtjyfljlxWemxmq2sWFrpuFsoustGS9VkKaighF0xCkmIQOWpNUhokgiVGU5UJQOGpSolyqdUQXl6oq1VVUqjmsWIxJNmAu7reKhLDxfFQYQoYm621eG1HmXEN7TPkFJnB2jUk+QVO1kGVWkXIUmdFpGGa0WaB3fNZ5VMl8UnK1gUGiVcwLOtIbKkrIPVJQl55X9HfwlZxhzS7k45HD9QG/YdEfwuKLmA6nQ/wA33dddjeHMxDcjxsYI1aYsQvPKL8mI9UHB3t5ZGhExmE9Lq2eFwv8ASOPPyjopMaytGHrO3WciLDuS4i4sw9QtMOgAHq4hs+aitG6gc0QtdevpOywcIZ7DRyCxekWMyGmxur3H+kanzCfETuidC7p36LS12vaqME2w7E1N01Yn3Wi3UzfwhD2K8PaCDc2Px6IjQbG/yQ/hxu4dB5f3W4Low/i5eT+TUG9iY0yqmOVoKuoiaZ5JCmeRU8ym16BvUmNFB7Vqc+yxVHoIx1UXUOvkoByd1VBF9Ecyqn0m/ZKk56qc5QlHKOQUHFOmhQIOUfVyr2UZWqlh00BuJpZWOJ5fGyEBGuPOysDeZnuH90Gass/bXD0sYr2FV0lYGib9w+iyrSLPBJLKnQbqLpIHQ/ArgK3B/wDmG1bj1btBudDPQT5LsRXh47Y8QsvEKQcSW76iR3xC6eXHfplxZ+PQW43sq+K1ZbSpDV78x/lYD8y1V/jWNnNbtBhZeDVXV8U+rlIZTbkp5hEjUuA6k+QXO6nU4UZWgLnONDPjqXJlEmOr3/SmfFHqlWFyuDxXrsfUIuG5WD/YJPm5yVGM+u2piG9yF0akYh3VrT8R8kWHuLl6uJ/5yOTGT3kqcjCdV1lB0VGnmY8fsIvKAeuFjyhHyVtx3pz8s7iQTyqw5KVoxTzKTXqkuUc6DUXrM8pZlWXIEokp0oUCBTZVbkUm00SpFNWMorQykr2U0FVOirXBWQqKj1KHNcfrTVjZoA79T8Vgpp8ZUzVXH/UfirsJSJK5sruuiemilTV7WhSDBCcKqyORJPmSROmWvhasghjrEHQ7EKDsPUzg+reR0aV1cqUrs243E1uGOkkUnwdsht0WOrW9UcpaWW0Iy253XocrnvS3ggrN9ZEua2CObRy6iSscsJ7jfDk71XKY7jFNrC7MCQDABkk7ABB/QbhrqYfVqGS8l3YXGTCI4HhdJggNaN9Bvda6tSBAWTo2MtxALYlcVhq+bH1jNhUDW/7GNB85VnEuLlgIaQXdL5f36Kv0RwJkONwSXSd5Mqtu1senZPokDtuukw7HloyscbC8QNOboQlrA4taTEkAnlzldFjPSOhT/NmPJonz0WvH05uW70zOwtbk0dpLj4CPiqn4Z+74/laP/qUK4h6bONqbGjq4lx8AgWM45Xfc1D/tho8le5MtOmrUSP8AMf2yB8Ag+KxEH/qu/rI+a5zEYpztSTfckqlo6KPI06D8Ydqr/wDuH6pm8QqbVHHvB+K59wH6G+AVLnjYNHcnkadSzjdQfmB7WjziFroekDvzNaewlv1XFDE93YSPgtVHE8nkdoDh9fNPM07mlx6n+YOZ2iR5X8kTw2Mpv9x7Xdhv3jULzkYp8TZ38pg+B+qupY5u4ObbMI8DzVpkjT0tjwpms0briMBj3tPutc3k658dV0WDx9B8BzQw9dP6vrCuhurYm1kMrYqJKLnDs/SFz/pHUY2GMADtXEbDZvz7lFykiZN0KoCT1OqI0RCGYd91ubVXM6dNoKi4rL65bcEA9wB0m4UaPSjOkj3+H0/0/wDk76p1r+ky/VqUpSq8yWZaslwKcFUhyapXDWlziA0AkkmAANSUAjino5TeS9rzS3dpkA3MH3fFcrjXUYLKWZ4NjWda3Ok0adpnsQX0y9MnYpxp0iW0AdN6hH5n9LWHeb6PhKobTEEm1j29Fjbjtt+6T2G4nhbxUDNQ42dzG/fC67A0RSaAIELBgiZOYXG247evRa61E5S5xM7ARCy1J6b4Xc3RD8SHnJmAJmO3ksGLY5pIdY/HsWBzSTO6KYXFNrN9XW1/K/Q9jvqqTlsqvJhMvTHSaXnIyJubwIyiT7R0H7LO1uYCNTsujw/BKZJAbMEe+4j/ANdkVp8CyOEvYzmA0gxvDiV0a3Pbn3pwz6LmOLXggjUFW4WmXnKBc6aWvquyp8KZSqh3rPWQQWnSDO43R9/CqNX2jTZJvmDRM8zz70mKLXlmNoereWEglvI20B+aw1zNwup47wVzK/8AEa3JEl4AAIGtrQ7oO5YMXgsOWk0Qc1jDnNAg6kTBkRMKLZPaXPVaZDssXkCO3QKzGUHUnZHiHCJEg/ArTjjSEZA8O/NLgeyCLclkfRzXm55gO33IvKjq/U9lTrkdVczGOGvnuq3cPeBmyktImRpy0PVVtadDJ1gcu46KdI26bhfHw2A9jXN7Id3OF/GUbNejUE03XP5XAB3jo4LjMEab3hslogkztAJMdLJVKhYRoQRLSDII6FWmVhqV2mGx1Shp7TBqx02/lP5ezRAH4pz3uc/UuJPfoqKfF5GV57CoVKomyZXc2tx9XTW2tdEaDpCC4J2Y9wR3DiyydNmk2U5V+Br6OadDY84KrxTslJzhrEDtNh5lQ4awBgA0AUfUX06L/FuiSFx92SV/PJl+niKZksypzJZl0OdcHLzn/iZ6REn8LTNhBqkbnVtPs0J7RyXcY/GClTfUOjGOd2wJAXhxc6vWJJl1R5JPVxklUzummE+t/AOFurOmJA56HnJ5THwXbU+GR7uVuURUrE+xSG8E/wCb0GmmuhfhXAKdPDZrl0EMDXBpebBoaTP+oZtpJ2BGTD4R1Z8ez/DdBmzKYB0pUt4Nsxu46c1SY6MstsOFwUg5C+J/6ptTtJmCJfNxJjXRFKNSjBa+KhIABFsrubSBb9t1L0hyNcGQ78pJAkXOkZhfu3WjhGEayXODQT7ulh4xKWRHlQCvhHMgPBE6EggHsO6odT8fiuur0W1PYdcGdAfFp2NlzGKomm4td3HmFy8mPj69OjDPy9tfD+KOZAdNtHbjlPMLqOH1W4hxJJkAXsQZH5Y000XI8P4e+u7K0aav2aOv0XccN4c2i0Bm2+5J1JWn+PMt7+Kctn/U3cMyEGZE+CJ4RpaImRsfkqHuJ1KVKrlJ7l06m9sF3EsC2tTLXDUETynquPxvo9TbIyO2FjAMRvuu5F1kx+FFRpBsYOUjUH7iyrnNzpMcJguGU2GRPTM0Hob6qWN4PSqkOuCLEiAD22v+66Gnwek8AHMHgCbm8bkaLLXwoBLQSb6fBYzcm6tQ3hmEFJjmOkgkkBxB8NkBq8Jqt9rO0vBJALcrA2TAaLrqa9B2s6aAjy6IbS4mwvcwuAeLFrhBnpOoVvL89GgqtiqNUZMTSFOtHs1actcZ/U0WdpqOYQ2rRNFrpmpTiAZgNNoJt1810poBx9pgMGZN7/JZOI8OApve0u3c5pObMbuykeMQrTLyiLNOXexwAJ0MjvGoKgyufBbX1RVb7FnBxJYRrPKexYq9Z73FziXOi9tAOzQJUwX4XiQ4noF0GFeuZ4QZB7gukwtA8x2RB8VR1Y9zdN6QYnKxjZAl8ydIaPqQruFVA5sz3xZBvSV59bRadg8g9fZGncivCy7cz3BR9Ws6FPBJS+9ElZm1ymlMUy6XGA+ndYtwNWN8jfF7Z8pXEegmCzV80TkbIHU2HzK7n0zol+DqgbZXf0uBPlKC/wDC/CzWqs3ytMzpAJ79Qs8pvJpL+13WBqFjqbXNBLQ8M0Aj87gdzLBPIOC28OwEOzHTUAbuN3PPK5Ngg7cRLqdFsPa0ZnubmEhxEgzsTcjew2XV4bQHnp2Kd/FAniPo/SfLsvtSXdJOqDV6Dm2ykRyHku2fog2JZJKpnhtMrnuDYhxeHEe7NiI2iCO9b8fw2nUcMzZBM6xHSQoU8MGvm4Myes62W972mCCJjbfks5OtVO/wnhcOGNDWgNA0AC0gQrMG1aKtITysuielaxGpcDnZPiLARrO6VfCHnceCiXS6+jb96X0N1NxMcoUqhghRoi1lKs0PaRv8Cos66GCsDmJEc7dgm6zPpy8PN9iNBB3M8lozwwztc9Bv8/BVvf7M/ZWEsWZOKhuUrz30ye0OpOBuZbPZcffVd9jmE3m3dyXN8X4RnLS7KWg3aR99NFHLPKLYXVCeCcVLiGEzNr7GF0bYIObQXO237rzvEH1NdzWyAPd5gEde9FOEY9wdBMh9jMm+xXPjyePVaZYb7jXxTDtDiWMtnAn2iQXCMwgadOiFurOY4VNnhzXNHsyA4ZmOGoBgHvC6yjSDmFjtYiTudig/FeFkNzjsI52j6LoxzZ2MXA3kGHbwRygjZdTgGyJBO/XxC4bDZg8wCXAH2RcmNRHmjmA9I2Uvfc1vaYVm/HdzSXFmuq4sXhrabdNS4lxN9h7q6bAUA1trIDgq7a9Z1VnuuiCREwNb9ZXSsaTAG9oVZ7aZeizJIr/hYSWnjWH6mLKUycplu5ldemHtc06OBB7xC4z0GecLxJ1J5tUDqUne+ZnjEd67Zc36V8LJLcRTkPpkF0akAyHDqCq1M/A36Pxmde5m0mABYR4H9l2GF5chHgue4Bkfh21GgBxd7UflJEW6R8Udw7xCzt1YlfWJhB8RWN57kXchOLBDtLfPb5qOTLUIxAiZcCTsoVqukCFnrvIdcqVKS3rzXLM76aaFOE8Qbo9wDupA8kWrOJbIueQ3XCYhha6Rv8FrwPFYaGudBNm3ub6AfRbcfP1rJW4fYP1seWg+zPQ2jt6IO/iZEkt1cJ5QFkxuNc4gXAbodz2qo4qZlVy5fL6TF1TeLMDbHMeQ8lfQrlxDpAkaarluGUjUdYhrRrHTYLpsKG6AQtcOS5Is0nXAuI1QuQwZReOu2yJV72PcsL8N7RMxIghRe71BkzAuLek9exYsToVvx1UNAm14n77kKqYtpBgyQYIgiDZZZ5a6WkcJ6YMGcO3HLYEb98Ifgahc4AA5pFuc6Qt/pNXOR7iJJB9kch9+SC8IxBJa4aiCsdblrXenp16TQ50OMCQOfTzU6NMOpF7mz7xImRvHyWLAYk1KYc67gSSNuQhFeDz6uHaHN5nT4rTC7rPKdOMq5KVQ1HZszgTTcNjmGYO0glpI70DwPCvXvZmFg74QfBdT6XsbnbTb75JcdIAI1PcD2AK3hGEgSNAIE8tS4jmTfsgbLp/1TxTeWxPA4MNAAEQj/BqXtFx20+qG0bNR7hlLKwczf6KMJ205cumqEk6S3coKUxTlMpVMq8QyWkdFYkgBYCu6g6W3pmM7OUHUcxcnp2Lv8BXa9gc0gg6QuFqDK8jqiPDarqZlhi8lh9x3cPdPUeG6zuP2LSuwzarE9syo4fiDXiPddu069o2cOoVqyy7qwXicPAJOi57GY809JM9hjqPNdTi6mUEHT4QuE47jhlOmciA0GQCdzzI+iwyx31F5V7eJNfo8ds+Kz1tLbG1vguW/w6m5wAzZvzlsXJOrTPvSekRoiDeA4u/qXnKNnPDjf+Zs/BUy47+VpRkcQMw+baOi/ettEl8Bok7kaRzXJUMLiHW9ku0mCbaXMwBK630Z4PUoEmpUzF2jWyGtG8TeTbwVfH+y0cwggAAWG4+CMYaqS24vz5oT63lsr2YkgidF0YZTFnZsUqnqsVd/eoVMTsdVhr4u3PqVfLklJiox1yWkdvZCFY52VsT4WLir8djoBIidlgEvOY67cguTKxrAp+Gze9M6dAg44XkqZQIBMjl1C7GrQtbx5qeH4eAQ9wkjQG/eqyX4nZYXD+rpNGrov8gpOxgw9MyQXuMMZuefcOawY3i+XMWQ4t95x9yn/MRqeguuC4nxN+Kqmm17gCP4lU++4aZG/oZ0C6OLj+1X31HT0apr1jBzEn238z+kf6RbwXY0KQHsDXdcn6HcOqMF8pA0d9QuyoXcA25Oq2bamM0IYXBgx+ka9eiKhV0mZQByVgW2M05Mst06SSSsqCpipFRKlUyZOUxQDeIshwdz+SuwTpV2JpZmkeCwYXXkQgM5ARft7DzB2Ksp42oyx/iN6kB479Hd8KihV2dY+R7FOq6FFkTGHjfFAWnKCHGwDhEfULiK7YJN80j9yu7JDrESOREhYq/B6b9o7DHkVjeP8LzIH9HqBa0u3d59/wB7osCRubzO0q1uDLRDSIHMEfD6KDqb+U9hHzhc/Jx576i8yi/AUGskgAE79l1szy7X76IeysRYtd3Nn4J/XtE6jlLX9+yr45T4bjYQMxnr9yrmMlsnwlDhjW2v4gqDaoHuz4P+itJfwN9QwPv4rHXqD+37Jy4nY94+qj6hx6D72S4ZX1DcCTTNWrAEARPQfVGGUmtAgC261UMHzPgAFvoYZrbxfmb+E6K2H+Pfpcwo4Zz2+y2f9RsP6j8kzuFiP4ji6fytlre93vO8kfcUPrm63x4sYpcqGYrCscw0y0ZIjKBAjoBovOMfRw2HrhjJaXOAJlzrnQHluvTqjZXKf/hh/Eq5nVKglzAQBeb9ronxVrNrceWq14PFgAUqdyfedFh0HPtXVcCweX2j2D5lct6M4Nzn3F+R2iZnku8oU8rQOQ/uq4RrzZa6i1OEwThauY6SSSAOQokK8tUHNUqqSE0KwhRIQVuWHF04OYd/1RBwVT2oHwtQOF1a+kdtOR+RQwgsMjT4Ihh8TIQQyx0TgK9wlVObyUaSjKZxTF6YPBVUllBSdTScEmlNCHq0+VThOOt00GarmHooQrWnp8kF9Mnkr2HqFlYCenmtFPDje/apE6lYRAv8PFD6jdytdeqBYLNBcYUimlSLii1GllEKWFw2UdVflQVgKQUoShSEE6aE6gJJJJBjLVAsWotTFisqxuYqyxbSxQNNBic1VvatzqSrdSQDqjFjLS0y3Tki76KzVaCCGHxMq5zlgq4fcJMxBbqoGntTtgpqdZrlZ6tRpOyyhMApQnDQo0kwaptYpBqeU0GDVOIUC9VuqGfkFKGprk1aus1JjzoCt2H4bu8z0QUUaRdp4onhsOG9TzVrKYAgWU4UhQkkkUDJk6ZAkydJEkkkkgWVLKpwlClVVlTFiuhKEFGRRNJaYSyoMjqKqdh0QypixAKfhFmqYFHciiaSDmqnDO5Q/C1G6HxXT+pCb8OEHNh1QatB7CpCo79B8Qui/DBL8MEAFjj+l3krAxx/KfFHBQCcUQoAmnhSdVppYMBb/Vpw1BUxkKwBSypwEDJKUJQiUYTKcJoQQhNCnlShBCE0KyEoQQhJTypkCSSSUoOkkkgScJJIEkkkgRTJJIEnSSQOEgkkgdJJJA6YpJIEE6SSBBMUkkCKZJJQkimSSQJJJJAkkk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719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04088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 err="1" smtClean="0"/>
              <a:t>Fáše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9536" y="2348880"/>
            <a:ext cx="8229600" cy="4389120"/>
          </a:xfrm>
        </p:spPr>
        <p:txBody>
          <a:bodyPr>
            <a:normAutofit/>
          </a:bodyPr>
          <a:lstStyle/>
          <a:p>
            <a:pPr algn="just"/>
            <a:r>
              <a:rPr lang="cs-CZ" sz="2000" dirty="0" smtClean="0"/>
              <a:t>podobná příprava jako u paštik</a:t>
            </a:r>
          </a:p>
          <a:p>
            <a:pPr algn="just"/>
            <a:r>
              <a:rPr lang="cs-CZ" sz="2000" dirty="0"/>
              <a:t>m</a:t>
            </a:r>
            <a:r>
              <a:rPr lang="cs-CZ" sz="2000" dirty="0" smtClean="0"/>
              <a:t>leté maso, namočená žemle, vaječný žloutek, koření</a:t>
            </a:r>
          </a:p>
          <a:p>
            <a:pPr algn="just"/>
            <a:r>
              <a:rPr lang="cs-CZ" sz="2000" dirty="0"/>
              <a:t>s</a:t>
            </a:r>
            <a:r>
              <a:rPr lang="cs-CZ" sz="2000" dirty="0" smtClean="0"/>
              <a:t>uroviny promícháme, necháme v chladu odležet, dále tepelně neupravujeme</a:t>
            </a:r>
          </a:p>
          <a:p>
            <a:pPr algn="just"/>
            <a:endParaRPr lang="cs-CZ" sz="2000" dirty="0"/>
          </a:p>
          <a:p>
            <a:pPr algn="just"/>
            <a:r>
              <a:rPr lang="cs-CZ" sz="2000" dirty="0" smtClean="0"/>
              <a:t>použití: náplně při výrobě galantin</a:t>
            </a:r>
          </a:p>
          <a:p>
            <a:pPr marL="0" indent="0" algn="just">
              <a:buNone/>
            </a:pPr>
            <a:endParaRPr lang="cs-CZ" sz="2000" dirty="0" smtClean="0"/>
          </a:p>
          <a:p>
            <a:pPr algn="just"/>
            <a:endParaRPr lang="cs-CZ" sz="2000" dirty="0"/>
          </a:p>
        </p:txBody>
      </p:sp>
      <p:sp>
        <p:nvSpPr>
          <p:cNvPr id="19458" name="AutoShape 2" descr="data:image/jpeg;base64,/9j/4AAQSkZJRgABAQAAAQABAAD/2wCEAAkGBxQSEhUUEhQUFRUVFBQXFRQVFBQVFxUXFBUWFxQUFBUYHCggGBolHBQUITEhJSkrLi4uFx8zODMsNygtLisBCgoKDg0OGxAQGiwkICQsLCwsLCwsLCwsLCwsLCwsLCwsLCwsLCwsLCwsLCwsLCwsLCwsLCwsLCwsLCwsLCwsLP/AABEIAOEA4QMBIgACEQEDEQH/xAAbAAABBQEBAAAAAAAAAAAAAAAFAAECAwQGB//EAEAQAAEDAgQDBAgEBAQHAQAAAAEAAhEDIQQSMUEFUWFxgZGhBhMiMrHB0fAUQlLhI3KS8RVDYoIHJDOTorLCFv/EABgBAQADAQAAAAAAAAAAAAAAAAABAgME/8QAJBEBAQACAgMAAQQDAAAAAAAAAAECEQMhEjFBURMiMmEEQoH/2gAMAwEAAhEDEQA/AOsafvVOqaTlcubTpNC2UMds/wAfqseYJpCnG3H0rcd+xloUajUOw2KydRy+iJteHCQujHKZMcsbGcNSc1WuamaLKyq/DLew2Q/DrfTQO8Koq1yhCCkhMVYQowgYJwEgFY0IIhPCctTDRAk6iCpFA6taqwnc9Eo4qrAXP4mrJW7iNdBX1bqtSWIfZczhsPnxec6MafFxAHlK6GvcLLw+hlLjuT8P7rPNfBtATt1SJUmBZNYmkmhJQnQfwTiArMDhY6EbtI1BRN5suN9HantCrTM06liRpm2kbOGi6o1ZUy79os1TterGmyobErW2iQEWqotVtGqWm3902W4VlSgQp2jTfRrB/by+imAg9F0m2o8lvp4n9Xj9VtjyfljlxWemxmq2sWFrpuFsoustGS9VkKaighF0xCkmIQOWpNUhokgiVGU5UJQOGpSolyqdUQXl6oq1VVUqjmsWIxJNmAu7reKhLDxfFQYQoYm621eG1HmXEN7TPkFJnB2jUk+QVO1kGVWkXIUmdFpGGa0WaB3fNZ5VMl8UnK1gUGiVcwLOtIbKkrIPVJQl55X9HfwlZxhzS7k45HD9QG/YdEfwuKLmA6nQ/wA33dddjeHMxDcjxsYI1aYsQvPKL8mI9UHB3t5ZGhExmE9Lq2eFwv8ASOPPyjopMaytGHrO3WciLDuS4i4sw9QtMOgAHq4hs+aitG6gc0QtdevpOywcIZ7DRyCxekWMyGmxur3H+kanzCfETuidC7p36LS12vaqME2w7E1N01Yn3Wi3UzfwhD2K8PaCDc2Px6IjQbG/yQ/hxu4dB5f3W4Low/i5eT+TUG9iY0yqmOVoKuoiaZ5JCmeRU8ym16BvUmNFB7Vqc+yxVHoIx1UXUOvkoByd1VBF9Ecyqn0m/ZKk56qc5QlHKOQUHFOmhQIOUfVyr2UZWqlh00BuJpZWOJ5fGyEBGuPOysDeZnuH90Gass/bXD0sYr2FV0lYGib9w+iyrSLPBJLKnQbqLpIHQ/ArgK3B/wDmG1bj1btBudDPQT5LsRXh47Y8QsvEKQcSW76iR3xC6eXHfplxZ+PQW43sq+K1ZbSpDV78x/lYD8y1V/jWNnNbtBhZeDVXV8U+rlIZTbkp5hEjUuA6k+QXO6nU4UZWgLnONDPjqXJlEmOr3/SmfFHqlWFyuDxXrsfUIuG5WD/YJPm5yVGM+u2piG9yF0akYh3VrT8R8kWHuLl6uJ/5yOTGT3kqcjCdV1lB0VGnmY8fsIvKAeuFjyhHyVtx3pz8s7iQTyqw5KVoxTzKTXqkuUc6DUXrM8pZlWXIEokp0oUCBTZVbkUm00SpFNWMorQykr2U0FVOirXBWQqKj1KHNcfrTVjZoA79T8Vgpp8ZUzVXH/UfirsJSJK5sruuiemilTV7WhSDBCcKqyORJPmSROmWvhasghjrEHQ7EKDsPUzg+reR0aV1cqUrs243E1uGOkkUnwdsht0WOrW9UcpaWW0Iy253XocrnvS3ggrN9ZEua2CObRy6iSscsJ7jfDk71XKY7jFNrC7MCQDABkk7ABB/QbhrqYfVqGS8l3YXGTCI4HhdJggNaN9Bvda6tSBAWTo2MtxALYlcVhq+bH1jNhUDW/7GNB85VnEuLlgIaQXdL5f36Kv0RwJkONwSXSd5Mqtu1senZPokDtuukw7HloyscbC8QNOboQlrA4taTEkAnlzldFjPSOhT/NmPJonz0WvH05uW70zOwtbk0dpLj4CPiqn4Z+74/laP/qUK4h6bONqbGjq4lx8AgWM45Xfc1D/tho8le5MtOmrUSP8AMf2yB8Ag+KxEH/qu/rI+a5zEYpztSTfckqlo6KPI06D8Ydqr/wDuH6pm8QqbVHHvB+K59wH6G+AVLnjYNHcnkadSzjdQfmB7WjziFroekDvzNaewlv1XFDE93YSPgtVHE8nkdoDh9fNPM07mlx6n+YOZ2iR5X8kTw2Mpv9x7Xdhv3jULzkYp8TZ38pg+B+qupY5u4ObbMI8DzVpkjT0tjwpms0briMBj3tPutc3k658dV0WDx9B8BzQw9dP6vrCuhurYm1kMrYqJKLnDs/SFz/pHUY2GMADtXEbDZvz7lFykiZN0KoCT1OqI0RCGYd91ubVXM6dNoKi4rL65bcEA9wB0m4UaPSjOkj3+H0/0/wDk76p1r+ky/VqUpSq8yWZaslwKcFUhyapXDWlziA0AkkmAANSUAjino5TeS9rzS3dpkA3MH3fFcrjXUYLKWZ4NjWda3Ok0adpnsQX0y9MnYpxp0iW0AdN6hH5n9LWHeb6PhKobTEEm1j29Fjbjtt+6T2G4nhbxUDNQ42dzG/fC67A0RSaAIELBgiZOYXG247evRa61E5S5xM7ARCy1J6b4Xc3RD8SHnJmAJmO3ksGLY5pIdY/HsWBzSTO6KYXFNrN9XW1/K/Q9jvqqTlsqvJhMvTHSaXnIyJubwIyiT7R0H7LO1uYCNTsujw/BKZJAbMEe+4j/ANdkVp8CyOEvYzmA0gxvDiV0a3Pbn3pwz6LmOLXggjUFW4WmXnKBc6aWvquyp8KZSqh3rPWQQWnSDO43R9/CqNX2jTZJvmDRM8zz70mKLXlmNoereWEglvI20B+aw1zNwup47wVzK/8AEa3JEl4AAIGtrQ7oO5YMXgsOWk0Qc1jDnNAg6kTBkRMKLZPaXPVaZDssXkCO3QKzGUHUnZHiHCJEg/ArTjjSEZA8O/NLgeyCLclkfRzXm55gO33IvKjq/U9lTrkdVczGOGvnuq3cPeBmyktImRpy0PVVtadDJ1gcu46KdI26bhfHw2A9jXN7Id3OF/GUbNejUE03XP5XAB3jo4LjMEab3hslogkztAJMdLJVKhYRoQRLSDII6FWmVhqV2mGx1Shp7TBqx02/lP5ezRAH4pz3uc/UuJPfoqKfF5GV57CoVKomyZXc2tx9XTW2tdEaDpCC4J2Y9wR3DiyydNmk2U5V+Br6OadDY84KrxTslJzhrEDtNh5lQ4awBgA0AUfUX06L/FuiSFx92SV/PJl+niKZksypzJZl0OdcHLzn/iZ6REn8LTNhBqkbnVtPs0J7RyXcY/GClTfUOjGOd2wJAXhxc6vWJJl1R5JPVxklUzummE+t/AOFurOmJA56HnJ5THwXbU+GR7uVuURUrE+xSG8E/wCb0GmmuhfhXAKdPDZrl0EMDXBpebBoaTP+oZtpJ2BGTD4R1Z8ez/DdBmzKYB0pUt4Nsxu46c1SY6MstsOFwUg5C+J/6ptTtJmCJfNxJjXRFKNSjBa+KhIABFsrubSBb9t1L0hyNcGQ78pJAkXOkZhfu3WjhGEayXODQT7ulh4xKWRHlQCvhHMgPBE6EggHsO6odT8fiuur0W1PYdcGdAfFp2NlzGKomm4td3HmFy8mPj69OjDPy9tfD+KOZAdNtHbjlPMLqOH1W4hxJJkAXsQZH5Y000XI8P4e+u7K0aav2aOv0XccN4c2i0Bm2+5J1JWn+PMt7+Kctn/U3cMyEGZE+CJ4RpaImRsfkqHuJ1KVKrlJ7l06m9sF3EsC2tTLXDUETynquPxvo9TbIyO2FjAMRvuu5F1kx+FFRpBsYOUjUH7iyrnNzpMcJguGU2GRPTM0Hob6qWN4PSqkOuCLEiAD22v+66Gnwek8AHMHgCbm8bkaLLXwoBLQSb6fBYzcm6tQ3hmEFJjmOkgkkBxB8NkBq8Jqt9rO0vBJALcrA2TAaLrqa9B2s6aAjy6IbS4mwvcwuAeLFrhBnpOoVvL89GgqtiqNUZMTSFOtHs1actcZ/U0WdpqOYQ2rRNFrpmpTiAZgNNoJt1810poBx9pgMGZN7/JZOI8OApve0u3c5pObMbuykeMQrTLyiLNOXexwAJ0MjvGoKgyufBbX1RVb7FnBxJYRrPKexYq9Z73FziXOi9tAOzQJUwX4XiQ4noF0GFeuZ4QZB7gukwtA8x2RB8VR1Y9zdN6QYnKxjZAl8ydIaPqQruFVA5sz3xZBvSV59bRadg8g9fZGncivCy7cz3BR9Ws6FPBJS+9ElZm1ymlMUy6XGA+ndYtwNWN8jfF7Z8pXEegmCzV80TkbIHU2HzK7n0zol+DqgbZXf0uBPlKC/wDC/CzWqs3ytMzpAJ79Qs8pvJpL+13WBqFjqbXNBLQ8M0Aj87gdzLBPIOC28OwEOzHTUAbuN3PPK5Ngg7cRLqdFsPa0ZnubmEhxEgzsTcjew2XV4bQHnp2Kd/FAniPo/SfLsvtSXdJOqDV6Dm2ykRyHku2fog2JZJKpnhtMrnuDYhxeHEe7NiI2iCO9b8fw2nUcMzZBM6xHSQoU8MGvm4Myes62W972mCCJjbfks5OtVO/wnhcOGNDWgNA0AC0gQrMG1aKtITysuielaxGpcDnZPiLARrO6VfCHnceCiXS6+jb96X0N1NxMcoUqhghRoi1lKs0PaRv8Cos66GCsDmJEc7dgm6zPpy8PN9iNBB3M8lozwwztc9Bv8/BVvf7M/ZWEsWZOKhuUrz30ye0OpOBuZbPZcffVd9jmE3m3dyXN8X4RnLS7KWg3aR99NFHLPKLYXVCeCcVLiGEzNr7GF0bYIObQXO237rzvEH1NdzWyAPd5gEde9FOEY9wdBMh9jMm+xXPjyePVaZYb7jXxTDtDiWMtnAn2iQXCMwgadOiFurOY4VNnhzXNHsyA4ZmOGoBgHvC6yjSDmFjtYiTudig/FeFkNzjsI52j6LoxzZ2MXA3kGHbwRygjZdTgGyJBO/XxC4bDZg8wCXAH2RcmNRHmjmA9I2Uvfc1vaYVm/HdzSXFmuq4sXhrabdNS4lxN9h7q6bAUA1trIDgq7a9Z1VnuuiCREwNb9ZXSsaTAG9oVZ7aZeizJIr/hYSWnjWH6mLKUycplu5ldemHtc06OBB7xC4z0GecLxJ1J5tUDqUne+ZnjEd67Zc36V8LJLcRTkPpkF0akAyHDqCq1M/A36Pxmde5m0mABYR4H9l2GF5chHgue4Bkfh21GgBxd7UflJEW6R8Udw7xCzt1YlfWJhB8RWN57kXchOLBDtLfPb5qOTLUIxAiZcCTsoVqukCFnrvIdcqVKS3rzXLM76aaFOE8Qbo9wDupA8kWrOJbIueQ3XCYhha6Rv8FrwPFYaGudBNm3ub6AfRbcfP1rJW4fYP1seWg+zPQ2jt6IO/iZEkt1cJ5QFkxuNc4gXAbodz2qo4qZlVy5fL6TF1TeLMDbHMeQ8lfQrlxDpAkaarluGUjUdYhrRrHTYLpsKG6AQtcOS5Is0nXAuI1QuQwZReOu2yJV72PcsL8N7RMxIghRe71BkzAuLek9exYsToVvx1UNAm14n77kKqYtpBgyQYIgiDZZZ5a6WkcJ6YMGcO3HLYEb98Ifgahc4AA5pFuc6Qt/pNXOR7iJJB9kch9+SC8IxBJa4aiCsdblrXenp16TQ50OMCQOfTzU6NMOpF7mz7xImRvHyWLAYk1KYc67gSSNuQhFeDz6uHaHN5nT4rTC7rPKdOMq5KVQ1HZszgTTcNjmGYO0glpI70DwPCvXvZmFg74QfBdT6XsbnbTb75JcdIAI1PcD2AK3hGEgSNAIE8tS4jmTfsgbLp/1TxTeWxPA4MNAAEQj/BqXtFx20+qG0bNR7hlLKwczf6KMJ205cumqEk6S3coKUxTlMpVMq8QyWkdFYkgBYCu6g6W3pmM7OUHUcxcnp2Lv8BXa9gc0gg6QuFqDK8jqiPDarqZlhi8lh9x3cPdPUeG6zuP2LSuwzarE9syo4fiDXiPddu069o2cOoVqyy7qwXicPAJOi57GY809JM9hjqPNdTi6mUEHT4QuE47jhlOmciA0GQCdzzI+iwyx31F5V7eJNfo8ds+Kz1tLbG1vguW/w6m5wAzZvzlsXJOrTPvSekRoiDeA4u/qXnKNnPDjf+Zs/BUy47+VpRkcQMw+baOi/ettEl8Bok7kaRzXJUMLiHW9ku0mCbaXMwBK630Z4PUoEmpUzF2jWyGtG8TeTbwVfH+y0cwggAAWG4+CMYaqS24vz5oT63lsr2YkgidF0YZTFnZsUqnqsVd/eoVMTsdVhr4u3PqVfLklJiox1yWkdvZCFY52VsT4WLir8djoBIidlgEvOY67cguTKxrAp+Gze9M6dAg44XkqZQIBMjl1C7GrQtbx5qeH4eAQ9wkjQG/eqyX4nZYXD+rpNGrov8gpOxgw9MyQXuMMZuefcOawY3i+XMWQ4t95x9yn/MRqeguuC4nxN+Kqmm17gCP4lU++4aZG/oZ0C6OLj+1X31HT0apr1jBzEn238z+kf6RbwXY0KQHsDXdcn6HcOqMF8pA0d9QuyoXcA25Oq2bamM0IYXBgx+ka9eiKhV0mZQByVgW2M05Mst06SSSsqCpipFRKlUyZOUxQDeIshwdz+SuwTpV2JpZmkeCwYXXkQgM5ARft7DzB2Ksp42oyx/iN6kB479Hd8KihV2dY+R7FOq6FFkTGHjfFAWnKCHGwDhEfULiK7YJN80j9yu7JDrESOREhYq/B6b9o7DHkVjeP8LzIH9HqBa0u3d59/wB7osCRubzO0q1uDLRDSIHMEfD6KDqb+U9hHzhc/Jx576i8yi/AUGskgAE79l1szy7X76IeysRYtd3Nn4J/XtE6jlLX9+yr45T4bjYQMxnr9yrmMlsnwlDhjW2v4gqDaoHuz4P+itJfwN9QwPv4rHXqD+37Jy4nY94+qj6hx6D72S4ZX1DcCTTNWrAEARPQfVGGUmtAgC261UMHzPgAFvoYZrbxfmb+E6K2H+Pfpcwo4Zz2+y2f9RsP6j8kzuFiP4ji6fytlre93vO8kfcUPrm63x4sYpcqGYrCscw0y0ZIjKBAjoBovOMfRw2HrhjJaXOAJlzrnQHluvTqjZXKf/hh/Eq5nVKglzAQBeb9ronxVrNrceWq14PFgAUqdyfedFh0HPtXVcCweX2j2D5lct6M4Nzn3F+R2iZnku8oU8rQOQ/uq4RrzZa6i1OEwThauY6SSSAOQokK8tUHNUqqSE0KwhRIQVuWHF04OYd/1RBwVT2oHwtQOF1a+kdtOR+RQwgsMjT4Ihh8TIQQyx0TgK9wlVObyUaSjKZxTF6YPBVUllBSdTScEmlNCHq0+VThOOt00GarmHooQrWnp8kF9Mnkr2HqFlYCenmtFPDje/apE6lYRAv8PFD6jdytdeqBYLNBcYUimlSLii1GllEKWFw2UdVflQVgKQUoShSEE6aE6gJJJJBjLVAsWotTFisqxuYqyxbSxQNNBic1VvatzqSrdSQDqjFjLS0y3Tki76KzVaCCGHxMq5zlgq4fcJMxBbqoGntTtgpqdZrlZ6tRpOyyhMApQnDQo0kwaptYpBqeU0GDVOIUC9VuqGfkFKGprk1aus1JjzoCt2H4bu8z0QUUaRdp4onhsOG9TzVrKYAgWU4UhQkkkUDJk6ZAkydJEkkkkgWVLKpwlClVVlTFiuhKEFGRRNJaYSyoMjqKqdh0QypixAKfhFmqYFHciiaSDmqnDO5Q/C1G6HxXT+pCb8OEHNh1QatB7CpCo79B8Qui/DBL8MEAFjj+l3krAxx/KfFHBQCcUQoAmnhSdVppYMBb/Vpw1BUxkKwBSypwEDJKUJQiUYTKcJoQQhNCnlShBCE0KyEoQQhJTypkCSSSUoOkkkgScJJIEkkkgRTJJIEnSSQOEgkkgdJJJA6YpJIEE6SSBBMUkkCKZJJQkimSSQJJJJAkkk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0" name="AutoShape 4" descr="data:image/jpeg;base64,/9j/4AAQSkZJRgABAQAAAQABAAD/2wCEAAkGBxQSEhUUEhQUFRUVFBQXFRQVFBQVFxUXFBUWFxQUFBUYHCggGBolHBQUITEhJSkrLi4uFx8zODMsNygtLisBCgoKDg0OGxAQGiwkICQsLCwsLCwsLCwsLCwsLCwsLCwsLCwsLCwsLCwsLCwsLCwsLCwsLCwsLCwsLCwsLCwsLP/AABEIAOEA4QMBIgACEQEDEQH/xAAbAAABBQEBAAAAAAAAAAAAAAAFAAECAwQGB//EAEAQAAEDAgQDBAgEBAQHAQAAAAEAAhEDIQQSMUEFUWFxgZGhBhMiMrHB0fAUQlLhI3KS8RVDYoIHJDOTorLCFv/EABgBAQADAQAAAAAAAAAAAAAAAAABAgME/8QAJBEBAQACAgMAAQQDAAAAAAAAAAECEQMhEjFBURMiMmEEQoH/2gAMAwEAAhEDEQA/AOsafvVOqaTlcubTpNC2UMds/wAfqseYJpCnG3H0rcd+xloUajUOw2KydRy+iJteHCQujHKZMcsbGcNSc1WuamaLKyq/DLew2Q/DrfTQO8Koq1yhCCkhMVYQowgYJwEgFY0IIhPCctTDRAk6iCpFA6taqwnc9Eo4qrAXP4mrJW7iNdBX1bqtSWIfZczhsPnxec6MafFxAHlK6GvcLLw+hlLjuT8P7rPNfBtATt1SJUmBZNYmkmhJQnQfwTiArMDhY6EbtI1BRN5suN9HantCrTM06liRpm2kbOGi6o1ZUy79os1TterGmyobErW2iQEWqotVtGqWm3902W4VlSgQp2jTfRrB/by+imAg9F0m2o8lvp4n9Xj9VtjyfljlxWemxmq2sWFrpuFsoustGS9VkKaighF0xCkmIQOWpNUhokgiVGU5UJQOGpSolyqdUQXl6oq1VVUqjmsWIxJNmAu7reKhLDxfFQYQoYm621eG1HmXEN7TPkFJnB2jUk+QVO1kGVWkXIUmdFpGGa0WaB3fNZ5VMl8UnK1gUGiVcwLOtIbKkrIPVJQl55X9HfwlZxhzS7k45HD9QG/YdEfwuKLmA6nQ/wA33dddjeHMxDcjxsYI1aYsQvPKL8mI9UHB3t5ZGhExmE9Lq2eFwv8ASOPPyjopMaytGHrO3WciLDuS4i4sw9QtMOgAHq4hs+aitG6gc0QtdevpOywcIZ7DRyCxekWMyGmxur3H+kanzCfETuidC7p36LS12vaqME2w7E1N01Yn3Wi3UzfwhD2K8PaCDc2Px6IjQbG/yQ/hxu4dB5f3W4Low/i5eT+TUG9iY0yqmOVoKuoiaZ5JCmeRU8ym16BvUmNFB7Vqc+yxVHoIx1UXUOvkoByd1VBF9Ecyqn0m/ZKk56qc5QlHKOQUHFOmhQIOUfVyr2UZWqlh00BuJpZWOJ5fGyEBGuPOysDeZnuH90Gass/bXD0sYr2FV0lYGib9w+iyrSLPBJLKnQbqLpIHQ/ArgK3B/wDmG1bj1btBudDPQT5LsRXh47Y8QsvEKQcSW76iR3xC6eXHfplxZ+PQW43sq+K1ZbSpDV78x/lYD8y1V/jWNnNbtBhZeDVXV8U+rlIZTbkp5hEjUuA6k+QXO6nU4UZWgLnONDPjqXJlEmOr3/SmfFHqlWFyuDxXrsfUIuG5WD/YJPm5yVGM+u2piG9yF0akYh3VrT8R8kWHuLl6uJ/5yOTGT3kqcjCdV1lB0VGnmY8fsIvKAeuFjyhHyVtx3pz8s7iQTyqw5KVoxTzKTXqkuUc6DUXrM8pZlWXIEokp0oUCBTZVbkUm00SpFNWMorQykr2U0FVOirXBWQqKj1KHNcfrTVjZoA79T8Vgpp8ZUzVXH/UfirsJSJK5sruuiemilTV7WhSDBCcKqyORJPmSROmWvhasghjrEHQ7EKDsPUzg+reR0aV1cqUrs243E1uGOkkUnwdsht0WOrW9UcpaWW0Iy253XocrnvS3ggrN9ZEua2CObRy6iSscsJ7jfDk71XKY7jFNrC7MCQDABkk7ABB/QbhrqYfVqGS8l3YXGTCI4HhdJggNaN9Bvda6tSBAWTo2MtxALYlcVhq+bH1jNhUDW/7GNB85VnEuLlgIaQXdL5f36Kv0RwJkONwSXSd5Mqtu1senZPokDtuukw7HloyscbC8QNOboQlrA4taTEkAnlzldFjPSOhT/NmPJonz0WvH05uW70zOwtbk0dpLj4CPiqn4Z+74/laP/qUK4h6bONqbGjq4lx8AgWM45Xfc1D/tho8le5MtOmrUSP8AMf2yB8Ag+KxEH/qu/rI+a5zEYpztSTfckqlo6KPI06D8Ydqr/wDuH6pm8QqbVHHvB+K59wH6G+AVLnjYNHcnkadSzjdQfmB7WjziFroekDvzNaewlv1XFDE93YSPgtVHE8nkdoDh9fNPM07mlx6n+YOZ2iR5X8kTw2Mpv9x7Xdhv3jULzkYp8TZ38pg+B+qupY5u4ObbMI8DzVpkjT0tjwpms0briMBj3tPutc3k658dV0WDx9B8BzQw9dP6vrCuhurYm1kMrYqJKLnDs/SFz/pHUY2GMADtXEbDZvz7lFykiZN0KoCT1OqI0RCGYd91ubVXM6dNoKi4rL65bcEA9wB0m4UaPSjOkj3+H0/0/wDk76p1r+ky/VqUpSq8yWZaslwKcFUhyapXDWlziA0AkkmAANSUAjino5TeS9rzS3dpkA3MH3fFcrjXUYLKWZ4NjWda3Ok0adpnsQX0y9MnYpxp0iW0AdN6hH5n9LWHeb6PhKobTEEm1j29Fjbjtt+6T2G4nhbxUDNQ42dzG/fC67A0RSaAIELBgiZOYXG247evRa61E5S5xM7ARCy1J6b4Xc3RD8SHnJmAJmO3ksGLY5pIdY/HsWBzSTO6KYXFNrN9XW1/K/Q9jvqqTlsqvJhMvTHSaXnIyJubwIyiT7R0H7LO1uYCNTsujw/BKZJAbMEe+4j/ANdkVp8CyOEvYzmA0gxvDiV0a3Pbn3pwz6LmOLXggjUFW4WmXnKBc6aWvquyp8KZSqh3rPWQQWnSDO43R9/CqNX2jTZJvmDRM8zz70mKLXlmNoereWEglvI20B+aw1zNwup47wVzK/8AEa3JEl4AAIGtrQ7oO5YMXgsOWk0Qc1jDnNAg6kTBkRMKLZPaXPVaZDssXkCO3QKzGUHUnZHiHCJEg/ArTjjSEZA8O/NLgeyCLclkfRzXm55gO33IvKjq/U9lTrkdVczGOGvnuq3cPeBmyktImRpy0PVVtadDJ1gcu46KdI26bhfHw2A9jXN7Id3OF/GUbNejUE03XP5XAB3jo4LjMEab3hslogkztAJMdLJVKhYRoQRLSDII6FWmVhqV2mGx1Shp7TBqx02/lP5ezRAH4pz3uc/UuJPfoqKfF5GV57CoVKomyZXc2tx9XTW2tdEaDpCC4J2Y9wR3DiyydNmk2U5V+Br6OadDY84KrxTslJzhrEDtNh5lQ4awBgA0AUfUX06L/FuiSFx92SV/PJl+niKZksypzJZl0OdcHLzn/iZ6REn8LTNhBqkbnVtPs0J7RyXcY/GClTfUOjGOd2wJAXhxc6vWJJl1R5JPVxklUzummE+t/AOFurOmJA56HnJ5THwXbU+GR7uVuURUrE+xSG8E/wCb0GmmuhfhXAKdPDZrl0EMDXBpebBoaTP+oZtpJ2BGTD4R1Z8ez/DdBmzKYB0pUt4Nsxu46c1SY6MstsOFwUg5C+J/6ptTtJmCJfNxJjXRFKNSjBa+KhIABFsrubSBb9t1L0hyNcGQ78pJAkXOkZhfu3WjhGEayXODQT7ulh4xKWRHlQCvhHMgPBE6EggHsO6odT8fiuur0W1PYdcGdAfFp2NlzGKomm4td3HmFy8mPj69OjDPy9tfD+KOZAdNtHbjlPMLqOH1W4hxJJkAXsQZH5Y000XI8P4e+u7K0aav2aOv0XccN4c2i0Bm2+5J1JWn+PMt7+Kctn/U3cMyEGZE+CJ4RpaImRsfkqHuJ1KVKrlJ7l06m9sF3EsC2tTLXDUETynquPxvo9TbIyO2FjAMRvuu5F1kx+FFRpBsYOUjUH7iyrnNzpMcJguGU2GRPTM0Hob6qWN4PSqkOuCLEiAD22v+66Gnwek8AHMHgCbm8bkaLLXwoBLQSb6fBYzcm6tQ3hmEFJjmOkgkkBxB8NkBq8Jqt9rO0vBJALcrA2TAaLrqa9B2s6aAjy6IbS4mwvcwuAeLFrhBnpOoVvL89GgqtiqNUZMTSFOtHs1actcZ/U0WdpqOYQ2rRNFrpmpTiAZgNNoJt1810poBx9pgMGZN7/JZOI8OApve0u3c5pObMbuykeMQrTLyiLNOXexwAJ0MjvGoKgyufBbX1RVb7FnBxJYRrPKexYq9Z73FziXOi9tAOzQJUwX4XiQ4noF0GFeuZ4QZB7gukwtA8x2RB8VR1Y9zdN6QYnKxjZAl8ydIaPqQruFVA5sz3xZBvSV59bRadg8g9fZGncivCy7cz3BR9Ws6FPBJS+9ElZm1ymlMUy6XGA+ndYtwNWN8jfF7Z8pXEegmCzV80TkbIHU2HzK7n0zol+DqgbZXf0uBPlKC/wDC/CzWqs3ytMzpAJ79Qs8pvJpL+13WBqFjqbXNBLQ8M0Aj87gdzLBPIOC28OwEOzHTUAbuN3PPK5Ngg7cRLqdFsPa0ZnubmEhxEgzsTcjew2XV4bQHnp2Kd/FAniPo/SfLsvtSXdJOqDV6Dm2ykRyHku2fog2JZJKpnhtMrnuDYhxeHEe7NiI2iCO9b8fw2nUcMzZBM6xHSQoU8MGvm4Myes62W972mCCJjbfks5OtVO/wnhcOGNDWgNA0AC0gQrMG1aKtITysuielaxGpcDnZPiLARrO6VfCHnceCiXS6+jb96X0N1NxMcoUqhghRoi1lKs0PaRv8Cos66GCsDmJEc7dgm6zPpy8PN9iNBB3M8lozwwztc9Bv8/BVvf7M/ZWEsWZOKhuUrz30ye0OpOBuZbPZcffVd9jmE3m3dyXN8X4RnLS7KWg3aR99NFHLPKLYXVCeCcVLiGEzNr7GF0bYIObQXO237rzvEH1NdzWyAPd5gEde9FOEY9wdBMh9jMm+xXPjyePVaZYb7jXxTDtDiWMtnAn2iQXCMwgadOiFurOY4VNnhzXNHsyA4ZmOGoBgHvC6yjSDmFjtYiTudig/FeFkNzjsI52j6LoxzZ2MXA3kGHbwRygjZdTgGyJBO/XxC4bDZg8wCXAH2RcmNRHmjmA9I2Uvfc1vaYVm/HdzSXFmuq4sXhrabdNS4lxN9h7q6bAUA1trIDgq7a9Z1VnuuiCREwNb9ZXSsaTAG9oVZ7aZeizJIr/hYSWnjWH6mLKUycplu5ldemHtc06OBB7xC4z0GecLxJ1J5tUDqUne+ZnjEd67Zc36V8LJLcRTkPpkF0akAyHDqCq1M/A36Pxmde5m0mABYR4H9l2GF5chHgue4Bkfh21GgBxd7UflJEW6R8Udw7xCzt1YlfWJhB8RWN57kXchOLBDtLfPb5qOTLUIxAiZcCTsoVqukCFnrvIdcqVKS3rzXLM76aaFOE8Qbo9wDupA8kWrOJbIueQ3XCYhha6Rv8FrwPFYaGudBNm3ub6AfRbcfP1rJW4fYP1seWg+zPQ2jt6IO/iZEkt1cJ5QFkxuNc4gXAbodz2qo4qZlVy5fL6TF1TeLMDbHMeQ8lfQrlxDpAkaarluGUjUdYhrRrHTYLpsKG6AQtcOS5Is0nXAuI1QuQwZReOu2yJV72PcsL8N7RMxIghRe71BkzAuLek9exYsToVvx1UNAm14n77kKqYtpBgyQYIgiDZZZ5a6WkcJ6YMGcO3HLYEb98Ifgahc4AA5pFuc6Qt/pNXOR7iJJB9kch9+SC8IxBJa4aiCsdblrXenp16TQ50OMCQOfTzU6NMOpF7mz7xImRvHyWLAYk1KYc67gSSNuQhFeDz6uHaHN5nT4rTC7rPKdOMq5KVQ1HZszgTTcNjmGYO0glpI70DwPCvXvZmFg74QfBdT6XsbnbTb75JcdIAI1PcD2AK3hGEgSNAIE8tS4jmTfsgbLp/1TxTeWxPA4MNAAEQj/BqXtFx20+qG0bNR7hlLKwczf6KMJ205cumqEk6S3coKUxTlMpVMq8QyWkdFYkgBYCu6g6W3pmM7OUHUcxcnp2Lv8BXa9gc0gg6QuFqDK8jqiPDarqZlhi8lh9x3cPdPUeG6zuP2LSuwzarE9syo4fiDXiPddu069o2cOoVqyy7qwXicPAJOi57GY809JM9hjqPNdTi6mUEHT4QuE47jhlOmciA0GQCdzzI+iwyx31F5V7eJNfo8ds+Kz1tLbG1vguW/w6m5wAzZvzlsXJOrTPvSekRoiDeA4u/qXnKNnPDjf+Zs/BUy47+VpRkcQMw+baOi/ettEl8Bok7kaRzXJUMLiHW9ku0mCbaXMwBK630Z4PUoEmpUzF2jWyGtG8TeTbwVfH+y0cwggAAWG4+CMYaqS24vz5oT63lsr2YkgidF0YZTFnZsUqnqsVd/eoVMTsdVhr4u3PqVfLklJiox1yWkdvZCFY52VsT4WLir8djoBIidlgEvOY67cguTKxrAp+Gze9M6dAg44XkqZQIBMjl1C7GrQtbx5qeH4eAQ9wkjQG/eqyX4nZYXD+rpNGrov8gpOxgw9MyQXuMMZuefcOawY3i+XMWQ4t95x9yn/MRqeguuC4nxN+Kqmm17gCP4lU++4aZG/oZ0C6OLj+1X31HT0apr1jBzEn238z+kf6RbwXY0KQHsDXdcn6HcOqMF8pA0d9QuyoXcA25Oq2bamM0IYXBgx+ka9eiKhV0mZQByVgW2M05Mst06SSSsqCpipFRKlUyZOUxQDeIshwdz+SuwTpV2JpZmkeCwYXXkQgM5ARft7DzB2Ksp42oyx/iN6kB479Hd8KihV2dY+R7FOq6FFkTGHjfFAWnKCHGwDhEfULiK7YJN80j9yu7JDrESOREhYq/B6b9o7DHkVjeP8LzIH9HqBa0u3d59/wB7osCRubzO0q1uDLRDSIHMEfD6KDqb+U9hHzhc/Jx576i8yi/AUGskgAE79l1szy7X76IeysRYtd3Nn4J/XtE6jlLX9+yr45T4bjYQMxnr9yrmMlsnwlDhjW2v4gqDaoHuz4P+itJfwN9QwPv4rHXqD+37Jy4nY94+qj6hx6D72S4ZX1DcCTTNWrAEARPQfVGGUmtAgC261UMHzPgAFvoYZrbxfmb+E6K2H+Pfpcwo4Zz2+y2f9RsP6j8kzuFiP4ji6fytlre93vO8kfcUPrm63x4sYpcqGYrCscw0y0ZIjKBAjoBovOMfRw2HrhjJaXOAJlzrnQHluvTqjZXKf/hh/Eq5nVKglzAQBeb9ronxVrNrceWq14PFgAUqdyfedFh0HPtXVcCweX2j2D5lct6M4Nzn3F+R2iZnku8oU8rQOQ/uq4RrzZa6i1OEwThauY6SSSAOQokK8tUHNUqqSE0KwhRIQVuWHF04OYd/1RBwVT2oHwtQOF1a+kdtOR+RQwgsMjT4Ihh8TIQQyx0TgK9wlVObyUaSjKZxTF6YPBVUllBSdTScEmlNCHq0+VThOOt00GarmHooQrWnp8kF9Mnkr2HqFlYCenmtFPDje/apE6lYRAv8PFD6jdytdeqBYLNBcYUimlSLii1GllEKWFw2UdVflQVgKQUoShSEE6aE6gJJJJBjLVAsWotTFisqxuYqyxbSxQNNBic1VvatzqSrdSQDqjFjLS0y3Tki76KzVaCCGHxMq5zlgq4fcJMxBbqoGntTtgpqdZrlZ6tRpOyyhMApQnDQo0kwaptYpBqeU0GDVOIUC9VuqGfkFKGprk1aus1JjzoCt2H4bu8z0QUUaRdp4onhsOG9TzVrKYAgWU4UhQkkkUDJk6ZAkydJEkkkkgWVLKpwlClVVlTFiuhKEFGRRNJaYSyoMjqKqdh0QypixAKfhFmqYFHciiaSDmqnDO5Q/C1G6HxXT+pCb8OEHNh1QatB7CpCo79B8Qui/DBL8MEAFjj+l3krAxx/KfFHBQCcUQoAmnhSdVppYMBb/Vpw1BUxkKwBSypwEDJKUJQiUYTKcJoQQhNCnlShBCE0KyEoQQhJTypkCSSSUoOkkkgScJJIEkkkgRTJJIEnSSQOEgkkgdJJJA6YpJIEE6SSBBMUkkCKZJJQkimSSQJJJJAkkk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221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04088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 err="1" smtClean="0"/>
              <a:t>Kanapky</a:t>
            </a:r>
            <a:r>
              <a:rPr lang="cs-CZ" sz="4000" dirty="0" smtClean="0"/>
              <a:t>, Chlebíčky, Chuťovky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9536" y="2348880"/>
            <a:ext cx="8229600" cy="4389120"/>
          </a:xfrm>
        </p:spPr>
        <p:txBody>
          <a:bodyPr>
            <a:normAutofit/>
          </a:bodyPr>
          <a:lstStyle/>
          <a:p>
            <a:pPr algn="just"/>
            <a:r>
              <a:rPr lang="cs-CZ" sz="2000" dirty="0" err="1" smtClean="0"/>
              <a:t>kanapky</a:t>
            </a:r>
            <a:r>
              <a:rPr lang="cs-CZ" sz="2000" dirty="0" smtClean="0"/>
              <a:t> – malé obložené chlebíčky (kulaté, oválné, hranaté)</a:t>
            </a:r>
          </a:p>
          <a:p>
            <a:pPr marL="0" indent="0" algn="just">
              <a:buNone/>
            </a:pPr>
            <a:r>
              <a:rPr lang="cs-CZ" sz="2000" dirty="0"/>
              <a:t> </a:t>
            </a:r>
            <a:r>
              <a:rPr lang="cs-CZ" sz="2000" dirty="0" smtClean="0"/>
              <a:t>                   - opečené, obložené, ozdobené</a:t>
            </a:r>
          </a:p>
          <a:p>
            <a:pPr marL="0" indent="0" algn="just">
              <a:buNone/>
            </a:pPr>
            <a:endParaRPr lang="cs-CZ" sz="2000" dirty="0" smtClean="0"/>
          </a:p>
          <a:p>
            <a:pPr algn="just"/>
            <a:r>
              <a:rPr lang="cs-CZ" sz="2000" dirty="0"/>
              <a:t>c</a:t>
            </a:r>
            <a:r>
              <a:rPr lang="cs-CZ" sz="2000" dirty="0" smtClean="0"/>
              <a:t>hlebíčky – z veky, toastového chleba</a:t>
            </a:r>
          </a:p>
          <a:p>
            <a:pPr marL="0" indent="0" algn="just">
              <a:buNone/>
            </a:pPr>
            <a:r>
              <a:rPr lang="cs-CZ" sz="2000" dirty="0" smtClean="0"/>
              <a:t>                      - čtverce, obdélníky, kolečka</a:t>
            </a:r>
          </a:p>
          <a:p>
            <a:pPr marL="0" indent="0" algn="just">
              <a:buNone/>
            </a:pPr>
            <a:endParaRPr lang="cs-CZ" sz="2000" dirty="0" smtClean="0"/>
          </a:p>
          <a:p>
            <a:pPr algn="just"/>
            <a:r>
              <a:rPr lang="cs-CZ" sz="2000" dirty="0" smtClean="0"/>
              <a:t>chuťovky – jako </a:t>
            </a:r>
            <a:r>
              <a:rPr lang="cs-CZ" sz="2000" dirty="0" err="1" smtClean="0"/>
              <a:t>kanapky</a:t>
            </a:r>
            <a:r>
              <a:rPr lang="cs-CZ" sz="2000" dirty="0" smtClean="0"/>
              <a:t>, ale neopečené pečivo</a:t>
            </a:r>
          </a:p>
          <a:p>
            <a:pPr marL="0" indent="0" algn="just">
              <a:buNone/>
            </a:pPr>
            <a:endParaRPr lang="cs-CZ" sz="2000" dirty="0" smtClean="0"/>
          </a:p>
          <a:p>
            <a:pPr algn="just"/>
            <a:endParaRPr lang="cs-CZ" sz="2000" dirty="0"/>
          </a:p>
        </p:txBody>
      </p:sp>
      <p:sp>
        <p:nvSpPr>
          <p:cNvPr id="19458" name="AutoShape 2" descr="data:image/jpeg;base64,/9j/4AAQSkZJRgABAQAAAQABAAD/2wCEAAkGBxQSEhUUEhQUFRUVFBQXFRQVFBQVFxUXFBUWFxQUFBUYHCggGBolHBQUITEhJSkrLi4uFx8zODMsNygtLisBCgoKDg0OGxAQGiwkICQsLCwsLCwsLCwsLCwsLCwsLCwsLCwsLCwsLCwsLCwsLCwsLCwsLCwsLCwsLCwsLCwsLP/AABEIAOEA4QMBIgACEQEDEQH/xAAbAAABBQEBAAAAAAAAAAAAAAAFAAECAwQGB//EAEAQAAEDAgQDBAgEBAQHAQAAAAEAAhEDIQQSMUEFUWFxgZGhBhMiMrHB0fAUQlLhI3KS8RVDYoIHJDOTorLCFv/EABgBAQADAQAAAAAAAAAAAAAAAAABAgME/8QAJBEBAQACAgMAAQQDAAAAAAAAAAECEQMhEjFBURMiMmEEQoH/2gAMAwEAAhEDEQA/AOsafvVOqaTlcubTpNC2UMds/wAfqseYJpCnG3H0rcd+xloUajUOw2KydRy+iJteHCQujHKZMcsbGcNSc1WuamaLKyq/DLew2Q/DrfTQO8Koq1yhCCkhMVYQowgYJwEgFY0IIhPCctTDRAk6iCpFA6taqwnc9Eo4qrAXP4mrJW7iNdBX1bqtSWIfZczhsPnxec6MafFxAHlK6GvcLLw+hlLjuT8P7rPNfBtATt1SJUmBZNYmkmhJQnQfwTiArMDhY6EbtI1BRN5suN9HantCrTM06liRpm2kbOGi6o1ZUy79os1TterGmyobErW2iQEWqotVtGqWm3902W4VlSgQp2jTfRrB/by+imAg9F0m2o8lvp4n9Xj9VtjyfljlxWemxmq2sWFrpuFsoustGS9VkKaighF0xCkmIQOWpNUhokgiVGU5UJQOGpSolyqdUQXl6oq1VVUqjmsWIxJNmAu7reKhLDxfFQYQoYm621eG1HmXEN7TPkFJnB2jUk+QVO1kGVWkXIUmdFpGGa0WaB3fNZ5VMl8UnK1gUGiVcwLOtIbKkrIPVJQl55X9HfwlZxhzS7k45HD9QG/YdEfwuKLmA6nQ/wA33dddjeHMxDcjxsYI1aYsQvPKL8mI9UHB3t5ZGhExmE9Lq2eFwv8ASOPPyjopMaytGHrO3WciLDuS4i4sw9QtMOgAHq4hs+aitG6gc0QtdevpOywcIZ7DRyCxekWMyGmxur3H+kanzCfETuidC7p36LS12vaqME2w7E1N01Yn3Wi3UzfwhD2K8PaCDc2Px6IjQbG/yQ/hxu4dB5f3W4Low/i5eT+TUG9iY0yqmOVoKuoiaZ5JCmeRU8ym16BvUmNFB7Vqc+yxVHoIx1UXUOvkoByd1VBF9Ecyqn0m/ZKk56qc5QlHKOQUHFOmhQIOUfVyr2UZWqlh00BuJpZWOJ5fGyEBGuPOysDeZnuH90Gass/bXD0sYr2FV0lYGib9w+iyrSLPBJLKnQbqLpIHQ/ArgK3B/wDmG1bj1btBudDPQT5LsRXh47Y8QsvEKQcSW76iR3xC6eXHfplxZ+PQW43sq+K1ZbSpDV78x/lYD8y1V/jWNnNbtBhZeDVXV8U+rlIZTbkp5hEjUuA6k+QXO6nU4UZWgLnONDPjqXJlEmOr3/SmfFHqlWFyuDxXrsfUIuG5WD/YJPm5yVGM+u2piG9yF0akYh3VrT8R8kWHuLl6uJ/5yOTGT3kqcjCdV1lB0VGnmY8fsIvKAeuFjyhHyVtx3pz8s7iQTyqw5KVoxTzKTXqkuUc6DUXrM8pZlWXIEokp0oUCBTZVbkUm00SpFNWMorQykr2U0FVOirXBWQqKj1KHNcfrTVjZoA79T8Vgpp8ZUzVXH/UfirsJSJK5sruuiemilTV7WhSDBCcKqyORJPmSROmWvhasghjrEHQ7EKDsPUzg+reR0aV1cqUrs243E1uGOkkUnwdsht0WOrW9UcpaWW0Iy253XocrnvS3ggrN9ZEua2CObRy6iSscsJ7jfDk71XKY7jFNrC7MCQDABkk7ABB/QbhrqYfVqGS8l3YXGTCI4HhdJggNaN9Bvda6tSBAWTo2MtxALYlcVhq+bH1jNhUDW/7GNB85VnEuLlgIaQXdL5f36Kv0RwJkONwSXSd5Mqtu1senZPokDtuukw7HloyscbC8QNOboQlrA4taTEkAnlzldFjPSOhT/NmPJonz0WvH05uW70zOwtbk0dpLj4CPiqn4Z+74/laP/qUK4h6bONqbGjq4lx8AgWM45Xfc1D/tho8le5MtOmrUSP8AMf2yB8Ag+KxEH/qu/rI+a5zEYpztSTfckqlo6KPI06D8Ydqr/wDuH6pm8QqbVHHvB+K59wH6G+AVLnjYNHcnkadSzjdQfmB7WjziFroekDvzNaewlv1XFDE93YSPgtVHE8nkdoDh9fNPM07mlx6n+YOZ2iR5X8kTw2Mpv9x7Xdhv3jULzkYp8TZ38pg+B+qupY5u4ObbMI8DzVpkjT0tjwpms0briMBj3tPutc3k658dV0WDx9B8BzQw9dP6vrCuhurYm1kMrYqJKLnDs/SFz/pHUY2GMADtXEbDZvz7lFykiZN0KoCT1OqI0RCGYd91ubVXM6dNoKi4rL65bcEA9wB0m4UaPSjOkj3+H0/0/wDk76p1r+ky/VqUpSq8yWZaslwKcFUhyapXDWlziA0AkkmAANSUAjino5TeS9rzS3dpkA3MH3fFcrjXUYLKWZ4NjWda3Ok0adpnsQX0y9MnYpxp0iW0AdN6hH5n9LWHeb6PhKobTEEm1j29Fjbjtt+6T2G4nhbxUDNQ42dzG/fC67A0RSaAIELBgiZOYXG247evRa61E5S5xM7ARCy1J6b4Xc3RD8SHnJmAJmO3ksGLY5pIdY/HsWBzSTO6KYXFNrN9XW1/K/Q9jvqqTlsqvJhMvTHSaXnIyJubwIyiT7R0H7LO1uYCNTsujw/BKZJAbMEe+4j/ANdkVp8CyOEvYzmA0gxvDiV0a3Pbn3pwz6LmOLXggjUFW4WmXnKBc6aWvquyp8KZSqh3rPWQQWnSDO43R9/CqNX2jTZJvmDRM8zz70mKLXlmNoereWEglvI20B+aw1zNwup47wVzK/8AEa3JEl4AAIGtrQ7oO5YMXgsOWk0Qc1jDnNAg6kTBkRMKLZPaXPVaZDssXkCO3QKzGUHUnZHiHCJEg/ArTjjSEZA8O/NLgeyCLclkfRzXm55gO33IvKjq/U9lTrkdVczGOGvnuq3cPeBmyktImRpy0PVVtadDJ1gcu46KdI26bhfHw2A9jXN7Id3OF/GUbNejUE03XP5XAB3jo4LjMEab3hslogkztAJMdLJVKhYRoQRLSDII6FWmVhqV2mGx1Shp7TBqx02/lP5ezRAH4pz3uc/UuJPfoqKfF5GV57CoVKomyZXc2tx9XTW2tdEaDpCC4J2Y9wR3DiyydNmk2U5V+Br6OadDY84KrxTslJzhrEDtNh5lQ4awBgA0AUfUX06L/FuiSFx92SV/PJl+niKZksypzJZl0OdcHLzn/iZ6REn8LTNhBqkbnVtPs0J7RyXcY/GClTfUOjGOd2wJAXhxc6vWJJl1R5JPVxklUzummE+t/AOFurOmJA56HnJ5THwXbU+GR7uVuURUrE+xSG8E/wCb0GmmuhfhXAKdPDZrl0EMDXBpebBoaTP+oZtpJ2BGTD4R1Z8ez/DdBmzKYB0pUt4Nsxu46c1SY6MstsOFwUg5C+J/6ptTtJmCJfNxJjXRFKNSjBa+KhIABFsrubSBb9t1L0hyNcGQ78pJAkXOkZhfu3WjhGEayXODQT7ulh4xKWRHlQCvhHMgPBE6EggHsO6odT8fiuur0W1PYdcGdAfFp2NlzGKomm4td3HmFy8mPj69OjDPy9tfD+KOZAdNtHbjlPMLqOH1W4hxJJkAXsQZH5Y000XI8P4e+u7K0aav2aOv0XccN4c2i0Bm2+5J1JWn+PMt7+Kctn/U3cMyEGZE+CJ4RpaImRsfkqHuJ1KVKrlJ7l06m9sF3EsC2tTLXDUETynquPxvo9TbIyO2FjAMRvuu5F1kx+FFRpBsYOUjUH7iyrnNzpMcJguGU2GRPTM0Hob6qWN4PSqkOuCLEiAD22v+66Gnwek8AHMHgCbm8bkaLLXwoBLQSb6fBYzcm6tQ3hmEFJjmOkgkkBxB8NkBq8Jqt9rO0vBJALcrA2TAaLrqa9B2s6aAjy6IbS4mwvcwuAeLFrhBnpOoVvL89GgqtiqNUZMTSFOtHs1actcZ/U0WdpqOYQ2rRNFrpmpTiAZgNNoJt1810poBx9pgMGZN7/JZOI8OApve0u3c5pObMbuykeMQrTLyiLNOXexwAJ0MjvGoKgyufBbX1RVb7FnBxJYRrPKexYq9Z73FziXOi9tAOzQJUwX4XiQ4noF0GFeuZ4QZB7gukwtA8x2RB8VR1Y9zdN6QYnKxjZAl8ydIaPqQruFVA5sz3xZBvSV59bRadg8g9fZGncivCy7cz3BR9Ws6FPBJS+9ElZm1ymlMUy6XGA+ndYtwNWN8jfF7Z8pXEegmCzV80TkbIHU2HzK7n0zol+DqgbZXf0uBPlKC/wDC/CzWqs3ytMzpAJ79Qs8pvJpL+13WBqFjqbXNBLQ8M0Aj87gdzLBPIOC28OwEOzHTUAbuN3PPK5Ngg7cRLqdFsPa0ZnubmEhxEgzsTcjew2XV4bQHnp2Kd/FAniPo/SfLsvtSXdJOqDV6Dm2ykRyHku2fog2JZJKpnhtMrnuDYhxeHEe7NiI2iCO9b8fw2nUcMzZBM6xHSQoU8MGvm4Myes62W972mCCJjbfks5OtVO/wnhcOGNDWgNA0AC0gQrMG1aKtITysuielaxGpcDnZPiLARrO6VfCHnceCiXS6+jb96X0N1NxMcoUqhghRoi1lKs0PaRv8Cos66GCsDmJEc7dgm6zPpy8PN9iNBB3M8lozwwztc9Bv8/BVvf7M/ZWEsWZOKhuUrz30ye0OpOBuZbPZcffVd9jmE3m3dyXN8X4RnLS7KWg3aR99NFHLPKLYXVCeCcVLiGEzNr7GF0bYIObQXO237rzvEH1NdzWyAPd5gEde9FOEY9wdBMh9jMm+xXPjyePVaZYb7jXxTDtDiWMtnAn2iQXCMwgadOiFurOY4VNnhzXNHsyA4ZmOGoBgHvC6yjSDmFjtYiTudig/FeFkNzjsI52j6LoxzZ2MXA3kGHbwRygjZdTgGyJBO/XxC4bDZg8wCXAH2RcmNRHmjmA9I2Uvfc1vaYVm/HdzSXFmuq4sXhrabdNS4lxN9h7q6bAUA1trIDgq7a9Z1VnuuiCREwNb9ZXSsaTAG9oVZ7aZeizJIr/hYSWnjWH6mLKUycplu5ldemHtc06OBB7xC4z0GecLxJ1J5tUDqUne+ZnjEd67Zc36V8LJLcRTkPpkF0akAyHDqCq1M/A36Pxmde5m0mABYR4H9l2GF5chHgue4Bkfh21GgBxd7UflJEW6R8Udw7xCzt1YlfWJhB8RWN57kXchOLBDtLfPb5qOTLUIxAiZcCTsoVqukCFnrvIdcqVKS3rzXLM76aaFOE8Qbo9wDupA8kWrOJbIueQ3XCYhha6Rv8FrwPFYaGudBNm3ub6AfRbcfP1rJW4fYP1seWg+zPQ2jt6IO/iZEkt1cJ5QFkxuNc4gXAbodz2qo4qZlVy5fL6TF1TeLMDbHMeQ8lfQrlxDpAkaarluGUjUdYhrRrHTYLpsKG6AQtcOS5Is0nXAuI1QuQwZReOu2yJV72PcsL8N7RMxIghRe71BkzAuLek9exYsToVvx1UNAm14n77kKqYtpBgyQYIgiDZZZ5a6WkcJ6YMGcO3HLYEb98Ifgahc4AA5pFuc6Qt/pNXOR7iJJB9kch9+SC8IxBJa4aiCsdblrXenp16TQ50OMCQOfTzU6NMOpF7mz7xImRvHyWLAYk1KYc67gSSNuQhFeDz6uHaHN5nT4rTC7rPKdOMq5KVQ1HZszgTTcNjmGYO0glpI70DwPCvXvZmFg74QfBdT6XsbnbTb75JcdIAI1PcD2AK3hGEgSNAIE8tS4jmTfsgbLp/1TxTeWxPA4MNAAEQj/BqXtFx20+qG0bNR7hlLKwczf6KMJ205cumqEk6S3coKUxTlMpVMq8QyWkdFYkgBYCu6g6W3pmM7OUHUcxcnp2Lv8BXa9gc0gg6QuFqDK8jqiPDarqZlhi8lh9x3cPdPUeG6zuP2LSuwzarE9syo4fiDXiPddu069o2cOoVqyy7qwXicPAJOi57GY809JM9hjqPNdTi6mUEHT4QuE47jhlOmciA0GQCdzzI+iwyx31F5V7eJNfo8ds+Kz1tLbG1vguW/w6m5wAzZvzlsXJOrTPvSekRoiDeA4u/qXnKNnPDjf+Zs/BUy47+VpRkcQMw+baOi/ettEl8Bok7kaRzXJUMLiHW9ku0mCbaXMwBK630Z4PUoEmpUzF2jWyGtG8TeTbwVfH+y0cwggAAWG4+CMYaqS24vz5oT63lsr2YkgidF0YZTFnZsUqnqsVd/eoVMTsdVhr4u3PqVfLklJiox1yWkdvZCFY52VsT4WLir8djoBIidlgEvOY67cguTKxrAp+Gze9M6dAg44XkqZQIBMjl1C7GrQtbx5qeH4eAQ9wkjQG/eqyX4nZYXD+rpNGrov8gpOxgw9MyQXuMMZuefcOawY3i+XMWQ4t95x9yn/MRqeguuC4nxN+Kqmm17gCP4lU++4aZG/oZ0C6OLj+1X31HT0apr1jBzEn238z+kf6RbwXY0KQHsDXdcn6HcOqMF8pA0d9QuyoXcA25Oq2bamM0IYXBgx+ka9eiKhV0mZQByVgW2M05Mst06SSSsqCpipFRKlUyZOUxQDeIshwdz+SuwTpV2JpZmkeCwYXXkQgM5ARft7DzB2Ksp42oyx/iN6kB479Hd8KihV2dY+R7FOq6FFkTGHjfFAWnKCHGwDhEfULiK7YJN80j9yu7JDrESOREhYq/B6b9o7DHkVjeP8LzIH9HqBa0u3d59/wB7osCRubzO0q1uDLRDSIHMEfD6KDqb+U9hHzhc/Jx576i8yi/AUGskgAE79l1szy7X76IeysRYtd3Nn4J/XtE6jlLX9+yr45T4bjYQMxnr9yrmMlsnwlDhjW2v4gqDaoHuz4P+itJfwN9QwPv4rHXqD+37Jy4nY94+qj6hx6D72S4ZX1DcCTTNWrAEARPQfVGGUmtAgC261UMHzPgAFvoYZrbxfmb+E6K2H+Pfpcwo4Zz2+y2f9RsP6j8kzuFiP4ji6fytlre93vO8kfcUPrm63x4sYpcqGYrCscw0y0ZIjKBAjoBovOMfRw2HrhjJaXOAJlzrnQHluvTqjZXKf/hh/Eq5nVKglzAQBeb9ronxVrNrceWq14PFgAUqdyfedFh0HPtXVcCweX2j2D5lct6M4Nzn3F+R2iZnku8oU8rQOQ/uq4RrzZa6i1OEwThauY6SSSAOQokK8tUHNUqqSE0KwhRIQVuWHF04OYd/1RBwVT2oHwtQOF1a+kdtOR+RQwgsMjT4Ihh8TIQQyx0TgK9wlVObyUaSjKZxTF6YPBVUllBSdTScEmlNCHq0+VThOOt00GarmHooQrWnp8kF9Mnkr2HqFlYCenmtFPDje/apE6lYRAv8PFD6jdytdeqBYLNBcYUimlSLii1GllEKWFw2UdVflQVgKQUoShSEE6aE6gJJJJBjLVAsWotTFisqxuYqyxbSxQNNBic1VvatzqSrdSQDqjFjLS0y3Tki76KzVaCCGHxMq5zlgq4fcJMxBbqoGntTtgpqdZrlZ6tRpOyyhMApQnDQo0kwaptYpBqeU0GDVOIUC9VuqGfkFKGprk1aus1JjzoCt2H4bu8z0QUUaRdp4onhsOG9TzVrKYAgWU4UhQkkkUDJk6ZAkydJEkkkkgWVLKpwlClVVlTFiuhKEFGRRNJaYSyoMjqKqdh0QypixAKfhFmqYFHciiaSDmqnDO5Q/C1G6HxXT+pCb8OEHNh1QatB7CpCo79B8Qui/DBL8MEAFjj+l3krAxx/KfFHBQCcUQoAmnhSdVppYMBb/Vpw1BUxkKwBSypwEDJKUJQiUYTKcJoQQhNCnlShBCE0KyEoQQhJTypkCSSSUoOkkkgScJJIEkkkgRTJJIEnSSQOEgkkgdJJJA6YpJIEE6SSBBMUkkCKZJJQkimSSQJJJJAkkk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0" name="AutoShape 4" descr="data:image/jpeg;base64,/9j/4AAQSkZJRgABAQAAAQABAAD/2wCEAAkGBxQSEhUUEhQUFRUVFBQXFRQVFBQVFxUXFBUWFxQUFBUYHCggGBolHBQUITEhJSkrLi4uFx8zODMsNygtLisBCgoKDg0OGxAQGiwkICQsLCwsLCwsLCwsLCwsLCwsLCwsLCwsLCwsLCwsLCwsLCwsLCwsLCwsLCwsLCwsLCwsLP/AABEIAOEA4QMBIgACEQEDEQH/xAAbAAABBQEBAAAAAAAAAAAAAAAFAAECAwQGB//EAEAQAAEDAgQDBAgEBAQHAQAAAAEAAhEDIQQSMUEFUWFxgZGhBhMiMrHB0fAUQlLhI3KS8RVDYoIHJDOTorLCFv/EABgBAQADAQAAAAAAAAAAAAAAAAABAgME/8QAJBEBAQACAgMAAQQDAAAAAAAAAAECEQMhEjFBURMiMmEEQoH/2gAMAwEAAhEDEQA/AOsafvVOqaTlcubTpNC2UMds/wAfqseYJpCnG3H0rcd+xloUajUOw2KydRy+iJteHCQujHKZMcsbGcNSc1WuamaLKyq/DLew2Q/DrfTQO8Koq1yhCCkhMVYQowgYJwEgFY0IIhPCctTDRAk6iCpFA6taqwnc9Eo4qrAXP4mrJW7iNdBX1bqtSWIfZczhsPnxec6MafFxAHlK6GvcLLw+hlLjuT8P7rPNfBtATt1SJUmBZNYmkmhJQnQfwTiArMDhY6EbtI1BRN5suN9HantCrTM06liRpm2kbOGi6o1ZUy79os1TterGmyobErW2iQEWqotVtGqWm3902W4VlSgQp2jTfRrB/by+imAg9F0m2o8lvp4n9Xj9VtjyfljlxWemxmq2sWFrpuFsoustGS9VkKaighF0xCkmIQOWpNUhokgiVGU5UJQOGpSolyqdUQXl6oq1VVUqjmsWIxJNmAu7reKhLDxfFQYQoYm621eG1HmXEN7TPkFJnB2jUk+QVO1kGVWkXIUmdFpGGa0WaB3fNZ5VMl8UnK1gUGiVcwLOtIbKkrIPVJQl55X9HfwlZxhzS7k45HD9QG/YdEfwuKLmA6nQ/wA33dddjeHMxDcjxsYI1aYsQvPKL8mI9UHB3t5ZGhExmE9Lq2eFwv8ASOPPyjopMaytGHrO3WciLDuS4i4sw9QtMOgAHq4hs+aitG6gc0QtdevpOywcIZ7DRyCxekWMyGmxur3H+kanzCfETuidC7p36LS12vaqME2w7E1N01Yn3Wi3UzfwhD2K8PaCDc2Px6IjQbG/yQ/hxu4dB5f3W4Low/i5eT+TUG9iY0yqmOVoKuoiaZ5JCmeRU8ym16BvUmNFB7Vqc+yxVHoIx1UXUOvkoByd1VBF9Ecyqn0m/ZKk56qc5QlHKOQUHFOmhQIOUfVyr2UZWqlh00BuJpZWOJ5fGyEBGuPOysDeZnuH90Gass/bXD0sYr2FV0lYGib9w+iyrSLPBJLKnQbqLpIHQ/ArgK3B/wDmG1bj1btBudDPQT5LsRXh47Y8QsvEKQcSW76iR3xC6eXHfplxZ+PQW43sq+K1ZbSpDV78x/lYD8y1V/jWNnNbtBhZeDVXV8U+rlIZTbkp5hEjUuA6k+QXO6nU4UZWgLnONDPjqXJlEmOr3/SmfFHqlWFyuDxXrsfUIuG5WD/YJPm5yVGM+u2piG9yF0akYh3VrT8R8kWHuLl6uJ/5yOTGT3kqcjCdV1lB0VGnmY8fsIvKAeuFjyhHyVtx3pz8s7iQTyqw5KVoxTzKTXqkuUc6DUXrM8pZlWXIEokp0oUCBTZVbkUm00SpFNWMorQykr2U0FVOirXBWQqKj1KHNcfrTVjZoA79T8Vgpp8ZUzVXH/UfirsJSJK5sruuiemilTV7WhSDBCcKqyORJPmSROmWvhasghjrEHQ7EKDsPUzg+reR0aV1cqUrs243E1uGOkkUnwdsht0WOrW9UcpaWW0Iy253XocrnvS3ggrN9ZEua2CObRy6iSscsJ7jfDk71XKY7jFNrC7MCQDABkk7ABB/QbhrqYfVqGS8l3YXGTCI4HhdJggNaN9Bvda6tSBAWTo2MtxALYlcVhq+bH1jNhUDW/7GNB85VnEuLlgIaQXdL5f36Kv0RwJkONwSXSd5Mqtu1senZPokDtuukw7HloyscbC8QNOboQlrA4taTEkAnlzldFjPSOhT/NmPJonz0WvH05uW70zOwtbk0dpLj4CPiqn4Z+74/laP/qUK4h6bONqbGjq4lx8AgWM45Xfc1D/tho8le5MtOmrUSP8AMf2yB8Ag+KxEH/qu/rI+a5zEYpztSTfckqlo6KPI06D8Ydqr/wDuH6pm8QqbVHHvB+K59wH6G+AVLnjYNHcnkadSzjdQfmB7WjziFroekDvzNaewlv1XFDE93YSPgtVHE8nkdoDh9fNPM07mlx6n+YOZ2iR5X8kTw2Mpv9x7Xdhv3jULzkYp8TZ38pg+B+qupY5u4ObbMI8DzVpkjT0tjwpms0briMBj3tPutc3k658dV0WDx9B8BzQw9dP6vrCuhurYm1kMrYqJKLnDs/SFz/pHUY2GMADtXEbDZvz7lFykiZN0KoCT1OqI0RCGYd91ubVXM6dNoKi4rL65bcEA9wB0m4UaPSjOkj3+H0/0/wDk76p1r+ky/VqUpSq8yWZaslwKcFUhyapXDWlziA0AkkmAANSUAjino5TeS9rzS3dpkA3MH3fFcrjXUYLKWZ4NjWda3Ok0adpnsQX0y9MnYpxp0iW0AdN6hH5n9LWHeb6PhKobTEEm1j29Fjbjtt+6T2G4nhbxUDNQ42dzG/fC67A0RSaAIELBgiZOYXG247evRa61E5S5xM7ARCy1J6b4Xc3RD8SHnJmAJmO3ksGLY5pIdY/HsWBzSTO6KYXFNrN9XW1/K/Q9jvqqTlsqvJhMvTHSaXnIyJubwIyiT7R0H7LO1uYCNTsujw/BKZJAbMEe+4j/ANdkVp8CyOEvYzmA0gxvDiV0a3Pbn3pwz6LmOLXggjUFW4WmXnKBc6aWvquyp8KZSqh3rPWQQWnSDO43R9/CqNX2jTZJvmDRM8zz70mKLXlmNoereWEglvI20B+aw1zNwup47wVzK/8AEa3JEl4AAIGtrQ7oO5YMXgsOWk0Qc1jDnNAg6kTBkRMKLZPaXPVaZDssXkCO3QKzGUHUnZHiHCJEg/ArTjjSEZA8O/NLgeyCLclkfRzXm55gO33IvKjq/U9lTrkdVczGOGvnuq3cPeBmyktImRpy0PVVtadDJ1gcu46KdI26bhfHw2A9jXN7Id3OF/GUbNejUE03XP5XAB3jo4LjMEab3hslogkztAJMdLJVKhYRoQRLSDII6FWmVhqV2mGx1Shp7TBqx02/lP5ezRAH4pz3uc/UuJPfoqKfF5GV57CoVKomyZXc2tx9XTW2tdEaDpCC4J2Y9wR3DiyydNmk2U5V+Br6OadDY84KrxTslJzhrEDtNh5lQ4awBgA0AUfUX06L/FuiSFx92SV/PJl+niKZksypzJZl0OdcHLzn/iZ6REn8LTNhBqkbnVtPs0J7RyXcY/GClTfUOjGOd2wJAXhxc6vWJJl1R5JPVxklUzummE+t/AOFurOmJA56HnJ5THwXbU+GR7uVuURUrE+xSG8E/wCb0GmmuhfhXAKdPDZrl0EMDXBpebBoaTP+oZtpJ2BGTD4R1Z8ez/DdBmzKYB0pUt4Nsxu46c1SY6MstsOFwUg5C+J/6ptTtJmCJfNxJjXRFKNSjBa+KhIABFsrubSBb9t1L0hyNcGQ78pJAkXOkZhfu3WjhGEayXODQT7ulh4xKWRHlQCvhHMgPBE6EggHsO6odT8fiuur0W1PYdcGdAfFp2NlzGKomm4td3HmFy8mPj69OjDPy9tfD+KOZAdNtHbjlPMLqOH1W4hxJJkAXsQZH5Y000XI8P4e+u7K0aav2aOv0XccN4c2i0Bm2+5J1JWn+PMt7+Kctn/U3cMyEGZE+CJ4RpaImRsfkqHuJ1KVKrlJ7l06m9sF3EsC2tTLXDUETynquPxvo9TbIyO2FjAMRvuu5F1kx+FFRpBsYOUjUH7iyrnNzpMcJguGU2GRPTM0Hob6qWN4PSqkOuCLEiAD22v+66Gnwek8AHMHgCbm8bkaLLXwoBLQSb6fBYzcm6tQ3hmEFJjmOkgkkBxB8NkBq8Jqt9rO0vBJALcrA2TAaLrqa9B2s6aAjy6IbS4mwvcwuAeLFrhBnpOoVvL89GgqtiqNUZMTSFOtHs1actcZ/U0WdpqOYQ2rRNFrpmpTiAZgNNoJt1810poBx9pgMGZN7/JZOI8OApve0u3c5pObMbuykeMQrTLyiLNOXexwAJ0MjvGoKgyufBbX1RVb7FnBxJYRrPKexYq9Z73FziXOi9tAOzQJUwX4XiQ4noF0GFeuZ4QZB7gukwtA8x2RB8VR1Y9zdN6QYnKxjZAl8ydIaPqQruFVA5sz3xZBvSV59bRadg8g9fZGncivCy7cz3BR9Ws6FPBJS+9ElZm1ymlMUy6XGA+ndYtwNWN8jfF7Z8pXEegmCzV80TkbIHU2HzK7n0zol+DqgbZXf0uBPlKC/wDC/CzWqs3ytMzpAJ79Qs8pvJpL+13WBqFjqbXNBLQ8M0Aj87gdzLBPIOC28OwEOzHTUAbuN3PPK5Ngg7cRLqdFsPa0ZnubmEhxEgzsTcjew2XV4bQHnp2Kd/FAniPo/SfLsvtSXdJOqDV6Dm2ykRyHku2fog2JZJKpnhtMrnuDYhxeHEe7NiI2iCO9b8fw2nUcMzZBM6xHSQoU8MGvm4Myes62W972mCCJjbfks5OtVO/wnhcOGNDWgNA0AC0gQrMG1aKtITysuielaxGpcDnZPiLARrO6VfCHnceCiXS6+jb96X0N1NxMcoUqhghRoi1lKs0PaRv8Cos66GCsDmJEc7dgm6zPpy8PN9iNBB3M8lozwwztc9Bv8/BVvf7M/ZWEsWZOKhuUrz30ye0OpOBuZbPZcffVd9jmE3m3dyXN8X4RnLS7KWg3aR99NFHLPKLYXVCeCcVLiGEzNr7GF0bYIObQXO237rzvEH1NdzWyAPd5gEde9FOEY9wdBMh9jMm+xXPjyePVaZYb7jXxTDtDiWMtnAn2iQXCMwgadOiFurOY4VNnhzXNHsyA4ZmOGoBgHvC6yjSDmFjtYiTudig/FeFkNzjsI52j6LoxzZ2MXA3kGHbwRygjZdTgGyJBO/XxC4bDZg8wCXAH2RcmNRHmjmA9I2Uvfc1vaYVm/HdzSXFmuq4sXhrabdNS4lxN9h7q6bAUA1trIDgq7a9Z1VnuuiCREwNb9ZXSsaTAG9oVZ7aZeizJIr/hYSWnjWH6mLKUycplu5ldemHtc06OBB7xC4z0GecLxJ1J5tUDqUne+ZnjEd67Zc36V8LJLcRTkPpkF0akAyHDqCq1M/A36Pxmde5m0mABYR4H9l2GF5chHgue4Bkfh21GgBxd7UflJEW6R8Udw7xCzt1YlfWJhB8RWN57kXchOLBDtLfPb5qOTLUIxAiZcCTsoVqukCFnrvIdcqVKS3rzXLM76aaFOE8Qbo9wDupA8kWrOJbIueQ3XCYhha6Rv8FrwPFYaGudBNm3ub6AfRbcfP1rJW4fYP1seWg+zPQ2jt6IO/iZEkt1cJ5QFkxuNc4gXAbodz2qo4qZlVy5fL6TF1TeLMDbHMeQ8lfQrlxDpAkaarluGUjUdYhrRrHTYLpsKG6AQtcOS5Is0nXAuI1QuQwZReOu2yJV72PcsL8N7RMxIghRe71BkzAuLek9exYsToVvx1UNAm14n77kKqYtpBgyQYIgiDZZZ5a6WkcJ6YMGcO3HLYEb98Ifgahc4AA5pFuc6Qt/pNXOR7iJJB9kch9+SC8IxBJa4aiCsdblrXenp16TQ50OMCQOfTzU6NMOpF7mz7xImRvHyWLAYk1KYc67gSSNuQhFeDz6uHaHN5nT4rTC7rPKdOMq5KVQ1HZszgTTcNjmGYO0glpI70DwPCvXvZmFg74QfBdT6XsbnbTb75JcdIAI1PcD2AK3hGEgSNAIE8tS4jmTfsgbLp/1TxTeWxPA4MNAAEQj/BqXtFx20+qG0bNR7hlLKwczf6KMJ205cumqEk6S3coKUxTlMpVMq8QyWkdFYkgBYCu6g6W3pmM7OUHUcxcnp2Lv8BXa9gc0gg6QuFqDK8jqiPDarqZlhi8lh9x3cPdPUeG6zuP2LSuwzarE9syo4fiDXiPddu069o2cOoVqyy7qwXicPAJOi57GY809JM9hjqPNdTi6mUEHT4QuE47jhlOmciA0GQCdzzI+iwyx31F5V7eJNfo8ds+Kz1tLbG1vguW/w6m5wAzZvzlsXJOrTPvSekRoiDeA4u/qXnKNnPDjf+Zs/BUy47+VpRkcQMw+baOi/ettEl8Bok7kaRzXJUMLiHW9ku0mCbaXMwBK630Z4PUoEmpUzF2jWyGtG8TeTbwVfH+y0cwggAAWG4+CMYaqS24vz5oT63lsr2YkgidF0YZTFnZsUqnqsVd/eoVMTsdVhr4u3PqVfLklJiox1yWkdvZCFY52VsT4WLir8djoBIidlgEvOY67cguTKxrAp+Gze9M6dAg44XkqZQIBMjl1C7GrQtbx5qeH4eAQ9wkjQG/eqyX4nZYXD+rpNGrov8gpOxgw9MyQXuMMZuefcOawY3i+XMWQ4t95x9yn/MRqeguuC4nxN+Kqmm17gCP4lU++4aZG/oZ0C6OLj+1X31HT0apr1jBzEn238z+kf6RbwXY0KQHsDXdcn6HcOqMF8pA0d9QuyoXcA25Oq2bamM0IYXBgx+ka9eiKhV0mZQByVgW2M05Mst06SSSsqCpipFRKlUyZOUxQDeIshwdz+SuwTpV2JpZmkeCwYXXkQgM5ARft7DzB2Ksp42oyx/iN6kB479Hd8KihV2dY+R7FOq6FFkTGHjfFAWnKCHGwDhEfULiK7YJN80j9yu7JDrESOREhYq/B6b9o7DHkVjeP8LzIH9HqBa0u3d59/wB7osCRubzO0q1uDLRDSIHMEfD6KDqb+U9hHzhc/Jx576i8yi/AUGskgAE79l1szy7X76IeysRYtd3Nn4J/XtE6jlLX9+yr45T4bjYQMxnr9yrmMlsnwlDhjW2v4gqDaoHuz4P+itJfwN9QwPv4rHXqD+37Jy4nY94+qj6hx6D72S4ZX1DcCTTNWrAEARPQfVGGUmtAgC261UMHzPgAFvoYZrbxfmb+E6K2H+Pfpcwo4Zz2+y2f9RsP6j8kzuFiP4ji6fytlre93vO8kfcUPrm63x4sYpcqGYrCscw0y0ZIjKBAjoBovOMfRw2HrhjJaXOAJlzrnQHluvTqjZXKf/hh/Eq5nVKglzAQBeb9ronxVrNrceWq14PFgAUqdyfedFh0HPtXVcCweX2j2D5lct6M4Nzn3F+R2iZnku8oU8rQOQ/uq4RrzZa6i1OEwThauY6SSSAOQokK8tUHNUqqSE0KwhRIQVuWHF04OYd/1RBwVT2oHwtQOF1a+kdtOR+RQwgsMjT4Ihh8TIQQyx0TgK9wlVObyUaSjKZxTF6YPBVUllBSdTScEmlNCHq0+VThOOt00GarmHooQrWnp8kF9Mnkr2HqFlYCenmtFPDje/apE6lYRAv8PFD6jdytdeqBYLNBcYUimlSLii1GllEKWFw2UdVflQVgKQUoShSEE6aE6gJJJJBjLVAsWotTFisqxuYqyxbSxQNNBic1VvatzqSrdSQDqjFjLS0y3Tki76KzVaCCGHxMq5zlgq4fcJMxBbqoGntTtgpqdZrlZ6tRpOyyhMApQnDQo0kwaptYpBqeU0GDVOIUC9VuqGfkFKGprk1aus1JjzoCt2H4bu8z0QUUaRdp4onhsOG9TzVrKYAgWU4UhQkkkUDJk6ZAkydJEkkkkgWVLKpwlClVVlTFiuhKEFGRRNJaYSyoMjqKqdh0QypixAKfhFmqYFHciiaSDmqnDO5Q/C1G6HxXT+pCb8OEHNh1QatB7CpCo79B8Qui/DBL8MEAFjj+l3krAxx/KfFHBQCcUQoAmnhSdVppYMBb/Vpw1BUxkKwBSypwEDJKUJQiUYTKcJoQQhNCnlShBCE0KyEoQQhJTypkCSSSUoOkkkgScJJIEkkkgRTJJIEnSSQOEgkkgdJJJA6YpJIEE6SSBBMUkkCKZJJQkimSSQJJJJAkkk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161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04088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 smtClean="0"/>
              <a:t>Obložené mísy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9536" y="2348880"/>
            <a:ext cx="8229600" cy="4389120"/>
          </a:xfrm>
        </p:spPr>
        <p:txBody>
          <a:bodyPr>
            <a:normAutofit/>
          </a:bodyPr>
          <a:lstStyle/>
          <a:p>
            <a:pPr algn="just"/>
            <a:r>
              <a:rPr lang="cs-CZ" sz="2000" dirty="0"/>
              <a:t>u</a:t>
            </a:r>
            <a:r>
              <a:rPr lang="cs-CZ" sz="2000" dirty="0" smtClean="0"/>
              <a:t>zeniny, sýry, galantiny, paštiky, plněná masa, …</a:t>
            </a:r>
          </a:p>
          <a:p>
            <a:pPr algn="just"/>
            <a:r>
              <a:rPr lang="cs-CZ" sz="2000" dirty="0" smtClean="0"/>
              <a:t>doplňujeme čerstvou zeleninou</a:t>
            </a:r>
          </a:p>
          <a:p>
            <a:pPr algn="just"/>
            <a:endParaRPr lang="cs-CZ" sz="2000" dirty="0"/>
          </a:p>
          <a:p>
            <a:pPr marL="0" indent="0" algn="just">
              <a:buNone/>
            </a:pPr>
            <a:r>
              <a:rPr lang="cs-CZ" sz="2000" b="1" dirty="0" smtClean="0"/>
              <a:t>druhy:</a:t>
            </a:r>
          </a:p>
          <a:p>
            <a:pPr algn="just"/>
            <a:r>
              <a:rPr lang="cs-CZ" sz="2000" dirty="0" smtClean="0"/>
              <a:t>nářezy – z různých druhů uzenin, majonéz. Salátů, zeleniny</a:t>
            </a:r>
          </a:p>
          <a:p>
            <a:pPr algn="just"/>
            <a:r>
              <a:rPr lang="cs-CZ" sz="2000" dirty="0"/>
              <a:t>š</a:t>
            </a:r>
            <a:r>
              <a:rPr lang="cs-CZ" sz="2000" dirty="0" smtClean="0"/>
              <a:t>védská mísa  - složena ze složitějších výrobků z ryb, plněných vajec</a:t>
            </a:r>
          </a:p>
          <a:p>
            <a:pPr marL="0" indent="0" algn="just">
              <a:buNone/>
            </a:pPr>
            <a:r>
              <a:rPr lang="cs-CZ" sz="2000" dirty="0"/>
              <a:t> </a:t>
            </a:r>
            <a:r>
              <a:rPr lang="cs-CZ" sz="2000" dirty="0" smtClean="0"/>
              <a:t>                            - malé porce v aspiku, s pěnou, …</a:t>
            </a:r>
          </a:p>
          <a:p>
            <a:pPr algn="just"/>
            <a:r>
              <a:rPr lang="cs-CZ" sz="2000" dirty="0"/>
              <a:t>m</a:t>
            </a:r>
            <a:r>
              <a:rPr lang="cs-CZ" sz="2000" dirty="0" smtClean="0"/>
              <a:t>ísy předkrmové – z několika druhů pikantních malých výrobků</a:t>
            </a:r>
          </a:p>
          <a:p>
            <a:pPr algn="just"/>
            <a:r>
              <a:rPr lang="cs-CZ" sz="2000" dirty="0"/>
              <a:t>m</a:t>
            </a:r>
            <a:r>
              <a:rPr lang="cs-CZ" sz="2000" dirty="0" smtClean="0"/>
              <a:t>ísy pro slavnostní stolování a výstavní mísy – z různých výrobků</a:t>
            </a:r>
          </a:p>
          <a:p>
            <a:pPr algn="just"/>
            <a:endParaRPr lang="cs-CZ" sz="2000" dirty="0" smtClean="0"/>
          </a:p>
          <a:p>
            <a:pPr marL="0" indent="0" algn="just">
              <a:buNone/>
            </a:pPr>
            <a:endParaRPr lang="cs-CZ" sz="2000" dirty="0" smtClean="0"/>
          </a:p>
          <a:p>
            <a:pPr algn="just"/>
            <a:endParaRPr lang="cs-CZ" sz="2000" dirty="0"/>
          </a:p>
        </p:txBody>
      </p:sp>
      <p:sp>
        <p:nvSpPr>
          <p:cNvPr id="19458" name="AutoShape 2" descr="data:image/jpeg;base64,/9j/4AAQSkZJRgABAQAAAQABAAD/2wCEAAkGBxQSEhUUEhQUFRUVFBQXFRQVFBQVFxUXFBUWFxQUFBUYHCggGBolHBQUITEhJSkrLi4uFx8zODMsNygtLisBCgoKDg0OGxAQGiwkICQsLCwsLCwsLCwsLCwsLCwsLCwsLCwsLCwsLCwsLCwsLCwsLCwsLCwsLCwsLCwsLCwsLP/AABEIAOEA4QMBIgACEQEDEQH/xAAbAAABBQEBAAAAAAAAAAAAAAAFAAECAwQGB//EAEAQAAEDAgQDBAgEBAQHAQAAAAEAAhEDIQQSMUEFUWFxgZGhBhMiMrHB0fAUQlLhI3KS8RVDYoIHJDOTorLCFv/EABgBAQADAQAAAAAAAAAAAAAAAAABAgME/8QAJBEBAQACAgMAAQQDAAAAAAAAAAECEQMhEjFBURMiMmEEQoH/2gAMAwEAAhEDEQA/AOsafvVOqaTlcubTpNC2UMds/wAfqseYJpCnG3H0rcd+xloUajUOw2KydRy+iJteHCQujHKZMcsbGcNSc1WuamaLKyq/DLew2Q/DrfTQO8Koq1yhCCkhMVYQowgYJwEgFY0IIhPCctTDRAk6iCpFA6taqwnc9Eo4qrAXP4mrJW7iNdBX1bqtSWIfZczhsPnxec6MafFxAHlK6GvcLLw+hlLjuT8P7rPNfBtATt1SJUmBZNYmkmhJQnQfwTiArMDhY6EbtI1BRN5suN9HantCrTM06liRpm2kbOGi6o1ZUy79os1TterGmyobErW2iQEWqotVtGqWm3902W4VlSgQp2jTfRrB/by+imAg9F0m2o8lvp4n9Xj9VtjyfljlxWemxmq2sWFrpuFsoustGS9VkKaighF0xCkmIQOWpNUhokgiVGU5UJQOGpSolyqdUQXl6oq1VVUqjmsWIxJNmAu7reKhLDxfFQYQoYm621eG1HmXEN7TPkFJnB2jUk+QVO1kGVWkXIUmdFpGGa0WaB3fNZ5VMl8UnK1gUGiVcwLOtIbKkrIPVJQl55X9HfwlZxhzS7k45HD9QG/YdEfwuKLmA6nQ/wA33dddjeHMxDcjxsYI1aYsQvPKL8mI9UHB3t5ZGhExmE9Lq2eFwv8ASOPPyjopMaytGHrO3WciLDuS4i4sw9QtMOgAHq4hs+aitG6gc0QtdevpOywcIZ7DRyCxekWMyGmxur3H+kanzCfETuidC7p36LS12vaqME2w7E1N01Yn3Wi3UzfwhD2K8PaCDc2Px6IjQbG/yQ/hxu4dB5f3W4Low/i5eT+TUG9iY0yqmOVoKuoiaZ5JCmeRU8ym16BvUmNFB7Vqc+yxVHoIx1UXUOvkoByd1VBF9Ecyqn0m/ZKk56qc5QlHKOQUHFOmhQIOUfVyr2UZWqlh00BuJpZWOJ5fGyEBGuPOysDeZnuH90Gass/bXD0sYr2FV0lYGib9w+iyrSLPBJLKnQbqLpIHQ/ArgK3B/wDmG1bj1btBudDPQT5LsRXh47Y8QsvEKQcSW76iR3xC6eXHfplxZ+PQW43sq+K1ZbSpDV78x/lYD8y1V/jWNnNbtBhZeDVXV8U+rlIZTbkp5hEjUuA6k+QXO6nU4UZWgLnONDPjqXJlEmOr3/SmfFHqlWFyuDxXrsfUIuG5WD/YJPm5yVGM+u2piG9yF0akYh3VrT8R8kWHuLl6uJ/5yOTGT3kqcjCdV1lB0VGnmY8fsIvKAeuFjyhHyVtx3pz8s7iQTyqw5KVoxTzKTXqkuUc6DUXrM8pZlWXIEokp0oUCBTZVbkUm00SpFNWMorQykr2U0FVOirXBWQqKj1KHNcfrTVjZoA79T8Vgpp8ZUzVXH/UfirsJSJK5sruuiemilTV7WhSDBCcKqyORJPmSROmWvhasghjrEHQ7EKDsPUzg+reR0aV1cqUrs243E1uGOkkUnwdsht0WOrW9UcpaWW0Iy253XocrnvS3ggrN9ZEua2CObRy6iSscsJ7jfDk71XKY7jFNrC7MCQDABkk7ABB/QbhrqYfVqGS8l3YXGTCI4HhdJggNaN9Bvda6tSBAWTo2MtxALYlcVhq+bH1jNhUDW/7GNB85VnEuLlgIaQXdL5f36Kv0RwJkONwSXSd5Mqtu1senZPokDtuukw7HloyscbC8QNOboQlrA4taTEkAnlzldFjPSOhT/NmPJonz0WvH05uW70zOwtbk0dpLj4CPiqn4Z+74/laP/qUK4h6bONqbGjq4lx8AgWM45Xfc1D/tho8le5MtOmrUSP8AMf2yB8Ag+KxEH/qu/rI+a5zEYpztSTfckqlo6KPI06D8Ydqr/wDuH6pm8QqbVHHvB+K59wH6G+AVLnjYNHcnkadSzjdQfmB7WjziFroekDvzNaewlv1XFDE93YSPgtVHE8nkdoDh9fNPM07mlx6n+YOZ2iR5X8kTw2Mpv9x7Xdhv3jULzkYp8TZ38pg+B+qupY5u4ObbMI8DzVpkjT0tjwpms0briMBj3tPutc3k658dV0WDx9B8BzQw9dP6vrCuhurYm1kMrYqJKLnDs/SFz/pHUY2GMADtXEbDZvz7lFykiZN0KoCT1OqI0RCGYd91ubVXM6dNoKi4rL65bcEA9wB0m4UaPSjOkj3+H0/0/wDk76p1r+ky/VqUpSq8yWZaslwKcFUhyapXDWlziA0AkkmAANSUAjino5TeS9rzS3dpkA3MH3fFcrjXUYLKWZ4NjWda3Ok0adpnsQX0y9MnYpxp0iW0AdN6hH5n9LWHeb6PhKobTEEm1j29Fjbjtt+6T2G4nhbxUDNQ42dzG/fC67A0RSaAIELBgiZOYXG247evRa61E5S5xM7ARCy1J6b4Xc3RD8SHnJmAJmO3ksGLY5pIdY/HsWBzSTO6KYXFNrN9XW1/K/Q9jvqqTlsqvJhMvTHSaXnIyJubwIyiT7R0H7LO1uYCNTsujw/BKZJAbMEe+4j/ANdkVp8CyOEvYzmA0gxvDiV0a3Pbn3pwz6LmOLXggjUFW4WmXnKBc6aWvquyp8KZSqh3rPWQQWnSDO43R9/CqNX2jTZJvmDRM8zz70mKLXlmNoereWEglvI20B+aw1zNwup47wVzK/8AEa3JEl4AAIGtrQ7oO5YMXgsOWk0Qc1jDnNAg6kTBkRMKLZPaXPVaZDssXkCO3QKzGUHUnZHiHCJEg/ArTjjSEZA8O/NLgeyCLclkfRzXm55gO33IvKjq/U9lTrkdVczGOGvnuq3cPeBmyktImRpy0PVVtadDJ1gcu46KdI26bhfHw2A9jXN7Id3OF/GUbNejUE03XP5XAB3jo4LjMEab3hslogkztAJMdLJVKhYRoQRLSDII6FWmVhqV2mGx1Shp7TBqx02/lP5ezRAH4pz3uc/UuJPfoqKfF5GV57CoVKomyZXc2tx9XTW2tdEaDpCC4J2Y9wR3DiyydNmk2U5V+Br6OadDY84KrxTslJzhrEDtNh5lQ4awBgA0AUfUX06L/FuiSFx92SV/PJl+niKZksypzJZl0OdcHLzn/iZ6REn8LTNhBqkbnVtPs0J7RyXcY/GClTfUOjGOd2wJAXhxc6vWJJl1R5JPVxklUzummE+t/AOFurOmJA56HnJ5THwXbU+GR7uVuURUrE+xSG8E/wCb0GmmuhfhXAKdPDZrl0EMDXBpebBoaTP+oZtpJ2BGTD4R1Z8ez/DdBmzKYB0pUt4Nsxu46c1SY6MstsOFwUg5C+J/6ptTtJmCJfNxJjXRFKNSjBa+KhIABFsrubSBb9t1L0hyNcGQ78pJAkXOkZhfu3WjhGEayXODQT7ulh4xKWRHlQCvhHMgPBE6EggHsO6odT8fiuur0W1PYdcGdAfFp2NlzGKomm4td3HmFy8mPj69OjDPy9tfD+KOZAdNtHbjlPMLqOH1W4hxJJkAXsQZH5Y000XI8P4e+u7K0aav2aOv0XccN4c2i0Bm2+5J1JWn+PMt7+Kctn/U3cMyEGZE+CJ4RpaImRsfkqHuJ1KVKrlJ7l06m9sF3EsC2tTLXDUETynquPxvo9TbIyO2FjAMRvuu5F1kx+FFRpBsYOUjUH7iyrnNzpMcJguGU2GRPTM0Hob6qWN4PSqkOuCLEiAD22v+66Gnwek8AHMHgCbm8bkaLLXwoBLQSb6fBYzcm6tQ3hmEFJjmOkgkkBxB8NkBq8Jqt9rO0vBJALcrA2TAaLrqa9B2s6aAjy6IbS4mwvcwuAeLFrhBnpOoVvL89GgqtiqNUZMTSFOtHs1actcZ/U0WdpqOYQ2rRNFrpmpTiAZgNNoJt1810poBx9pgMGZN7/JZOI8OApve0u3c5pObMbuykeMQrTLyiLNOXexwAJ0MjvGoKgyufBbX1RVb7FnBxJYRrPKexYq9Z73FziXOi9tAOzQJUwX4XiQ4noF0GFeuZ4QZB7gukwtA8x2RB8VR1Y9zdN6QYnKxjZAl8ydIaPqQruFVA5sz3xZBvSV59bRadg8g9fZGncivCy7cz3BR9Ws6FPBJS+9ElZm1ymlMUy6XGA+ndYtwNWN8jfF7Z8pXEegmCzV80TkbIHU2HzK7n0zol+DqgbZXf0uBPlKC/wDC/CzWqs3ytMzpAJ79Qs8pvJpL+13WBqFjqbXNBLQ8M0Aj87gdzLBPIOC28OwEOzHTUAbuN3PPK5Ngg7cRLqdFsPa0ZnubmEhxEgzsTcjew2XV4bQHnp2Kd/FAniPo/SfLsvtSXdJOqDV6Dm2ykRyHku2fog2JZJKpnhtMrnuDYhxeHEe7NiI2iCO9b8fw2nUcMzZBM6xHSQoU8MGvm4Myes62W972mCCJjbfks5OtVO/wnhcOGNDWgNA0AC0gQrMG1aKtITysuielaxGpcDnZPiLARrO6VfCHnceCiXS6+jb96X0N1NxMcoUqhghRoi1lKs0PaRv8Cos66GCsDmJEc7dgm6zPpy8PN9iNBB3M8lozwwztc9Bv8/BVvf7M/ZWEsWZOKhuUrz30ye0OpOBuZbPZcffVd9jmE3m3dyXN8X4RnLS7KWg3aR99NFHLPKLYXVCeCcVLiGEzNr7GF0bYIObQXO237rzvEH1NdzWyAPd5gEde9FOEY9wdBMh9jMm+xXPjyePVaZYb7jXxTDtDiWMtnAn2iQXCMwgadOiFurOY4VNnhzXNHsyA4ZmOGoBgHvC6yjSDmFjtYiTudig/FeFkNzjsI52j6LoxzZ2MXA3kGHbwRygjZdTgGyJBO/XxC4bDZg8wCXAH2RcmNRHmjmA9I2Uvfc1vaYVm/HdzSXFmuq4sXhrabdNS4lxN9h7q6bAUA1trIDgq7a9Z1VnuuiCREwNb9ZXSsaTAG9oVZ7aZeizJIr/hYSWnjWH6mLKUycplu5ldemHtc06OBB7xC4z0GecLxJ1J5tUDqUne+ZnjEd67Zc36V8LJLcRTkPpkF0akAyHDqCq1M/A36Pxmde5m0mABYR4H9l2GF5chHgue4Bkfh21GgBxd7UflJEW6R8Udw7xCzt1YlfWJhB8RWN57kXchOLBDtLfPb5qOTLUIxAiZcCTsoVqukCFnrvIdcqVKS3rzXLM76aaFOE8Qbo9wDupA8kWrOJbIueQ3XCYhha6Rv8FrwPFYaGudBNm3ub6AfRbcfP1rJW4fYP1seWg+zPQ2jt6IO/iZEkt1cJ5QFkxuNc4gXAbodz2qo4qZlVy5fL6TF1TeLMDbHMeQ8lfQrlxDpAkaarluGUjUdYhrRrHTYLpsKG6AQtcOS5Is0nXAuI1QuQwZReOu2yJV72PcsL8N7RMxIghRe71BkzAuLek9exYsToVvx1UNAm14n77kKqYtpBgyQYIgiDZZZ5a6WkcJ6YMGcO3HLYEb98Ifgahc4AA5pFuc6Qt/pNXOR7iJJB9kch9+SC8IxBJa4aiCsdblrXenp16TQ50OMCQOfTzU6NMOpF7mz7xImRvHyWLAYk1KYc67gSSNuQhFeDz6uHaHN5nT4rTC7rPKdOMq5KVQ1HZszgTTcNjmGYO0glpI70DwPCvXvZmFg74QfBdT6XsbnbTb75JcdIAI1PcD2AK3hGEgSNAIE8tS4jmTfsgbLp/1TxTeWxPA4MNAAEQj/BqXtFx20+qG0bNR7hlLKwczf6KMJ205cumqEk6S3coKUxTlMpVMq8QyWkdFYkgBYCu6g6W3pmM7OUHUcxcnp2Lv8BXa9gc0gg6QuFqDK8jqiPDarqZlhi8lh9x3cPdPUeG6zuP2LSuwzarE9syo4fiDXiPddu069o2cOoVqyy7qwXicPAJOi57GY809JM9hjqPNdTi6mUEHT4QuE47jhlOmciA0GQCdzzI+iwyx31F5V7eJNfo8ds+Kz1tLbG1vguW/w6m5wAzZvzlsXJOrTPvSekRoiDeA4u/qXnKNnPDjf+Zs/BUy47+VpRkcQMw+baOi/ettEl8Bok7kaRzXJUMLiHW9ku0mCbaXMwBK630Z4PUoEmpUzF2jWyGtG8TeTbwVfH+y0cwggAAWG4+CMYaqS24vz5oT63lsr2YkgidF0YZTFnZsUqnqsVd/eoVMTsdVhr4u3PqVfLklJiox1yWkdvZCFY52VsT4WLir8djoBIidlgEvOY67cguTKxrAp+Gze9M6dAg44XkqZQIBMjl1C7GrQtbx5qeH4eAQ9wkjQG/eqyX4nZYXD+rpNGrov8gpOxgw9MyQXuMMZuefcOawY3i+XMWQ4t95x9yn/MRqeguuC4nxN+Kqmm17gCP4lU++4aZG/oZ0C6OLj+1X31HT0apr1jBzEn238z+kf6RbwXY0KQHsDXdcn6HcOqMF8pA0d9QuyoXcA25Oq2bamM0IYXBgx+ka9eiKhV0mZQByVgW2M05Mst06SSSsqCpipFRKlUyZOUxQDeIshwdz+SuwTpV2JpZmkeCwYXXkQgM5ARft7DzB2Ksp42oyx/iN6kB479Hd8KihV2dY+R7FOq6FFkTGHjfFAWnKCHGwDhEfULiK7YJN80j9yu7JDrESOREhYq/B6b9o7DHkVjeP8LzIH9HqBa0u3d59/wB7osCRubzO0q1uDLRDSIHMEfD6KDqb+U9hHzhc/Jx576i8yi/AUGskgAE79l1szy7X76IeysRYtd3Nn4J/XtE6jlLX9+yr45T4bjYQMxnr9yrmMlsnwlDhjW2v4gqDaoHuz4P+itJfwN9QwPv4rHXqD+37Jy4nY94+qj6hx6D72S4ZX1DcCTTNWrAEARPQfVGGUmtAgC261UMHzPgAFvoYZrbxfmb+E6K2H+Pfpcwo4Zz2+y2f9RsP6j8kzuFiP4ji6fytlre93vO8kfcUPrm63x4sYpcqGYrCscw0y0ZIjKBAjoBovOMfRw2HrhjJaXOAJlzrnQHluvTqjZXKf/hh/Eq5nVKglzAQBeb9ronxVrNrceWq14PFgAUqdyfedFh0HPtXVcCweX2j2D5lct6M4Nzn3F+R2iZnku8oU8rQOQ/uq4RrzZa6i1OEwThauY6SSSAOQokK8tUHNUqqSE0KwhRIQVuWHF04OYd/1RBwVT2oHwtQOF1a+kdtOR+RQwgsMjT4Ihh8TIQQyx0TgK9wlVObyUaSjKZxTF6YPBVUllBSdTScEmlNCHq0+VThOOt00GarmHooQrWnp8kF9Mnkr2HqFlYCenmtFPDje/apE6lYRAv8PFD6jdytdeqBYLNBcYUimlSLii1GllEKWFw2UdVflQVgKQUoShSEE6aE6gJJJJBjLVAsWotTFisqxuYqyxbSxQNNBic1VvatzqSrdSQDqjFjLS0y3Tki76KzVaCCGHxMq5zlgq4fcJMxBbqoGntTtgpqdZrlZ6tRpOyyhMApQnDQo0kwaptYpBqeU0GDVOIUC9VuqGfkFKGprk1aus1JjzoCt2H4bu8z0QUUaRdp4onhsOG9TzVrKYAgWU4UhQkkkUDJk6ZAkydJEkkkkgWVLKpwlClVVlTFiuhKEFGRRNJaYSyoMjqKqdh0QypixAKfhFmqYFHciiaSDmqnDO5Q/C1G6HxXT+pCb8OEHNh1QatB7CpCo79B8Qui/DBL8MEAFjj+l3krAxx/KfFHBQCcUQoAmnhSdVppYMBb/Vpw1BUxkKwBSypwEDJKUJQiUYTKcJoQQhNCnlShBCE0KyEoQQhJTypkCSSSUoOkkkgScJJIEkkkgRTJJIEnSSQOEgkkgdJJJA6YpJIEE6SSBBMUkkCKZJJQkimSSQJJJJAkkk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0" name="AutoShape 4" descr="data:image/jpeg;base64,/9j/4AAQSkZJRgABAQAAAQABAAD/2wCEAAkGBxQSEhUUEhQUFRUVFBQXFRQVFBQVFxUXFBUWFxQUFBUYHCggGBolHBQUITEhJSkrLi4uFx8zODMsNygtLisBCgoKDg0OGxAQGiwkICQsLCwsLCwsLCwsLCwsLCwsLCwsLCwsLCwsLCwsLCwsLCwsLCwsLCwsLCwsLCwsLCwsLP/AABEIAOEA4QMBIgACEQEDEQH/xAAbAAABBQEBAAAAAAAAAAAAAAAFAAECAwQGB//EAEAQAAEDAgQDBAgEBAQHAQAAAAEAAhEDIQQSMUEFUWFxgZGhBhMiMrHB0fAUQlLhI3KS8RVDYoIHJDOTorLCFv/EABgBAQADAQAAAAAAAAAAAAAAAAABAgME/8QAJBEBAQACAgMAAQQDAAAAAAAAAAECEQMhEjFBURMiMmEEQoH/2gAMAwEAAhEDEQA/AOsafvVOqaTlcubTpNC2UMds/wAfqseYJpCnG3H0rcd+xloUajUOw2KydRy+iJteHCQujHKZMcsbGcNSc1WuamaLKyq/DLew2Q/DrfTQO8Koq1yhCCkhMVYQowgYJwEgFY0IIhPCctTDRAk6iCpFA6taqwnc9Eo4qrAXP4mrJW7iNdBX1bqtSWIfZczhsPnxec6MafFxAHlK6GvcLLw+hlLjuT8P7rPNfBtATt1SJUmBZNYmkmhJQnQfwTiArMDhY6EbtI1BRN5suN9HantCrTM06liRpm2kbOGi6o1ZUy79os1TterGmyobErW2iQEWqotVtGqWm3902W4VlSgQp2jTfRrB/by+imAg9F0m2o8lvp4n9Xj9VtjyfljlxWemxmq2sWFrpuFsoustGS9VkKaighF0xCkmIQOWpNUhokgiVGU5UJQOGpSolyqdUQXl6oq1VVUqjmsWIxJNmAu7reKhLDxfFQYQoYm621eG1HmXEN7TPkFJnB2jUk+QVO1kGVWkXIUmdFpGGa0WaB3fNZ5VMl8UnK1gUGiVcwLOtIbKkrIPVJQl55X9HfwlZxhzS7k45HD9QG/YdEfwuKLmA6nQ/wA33dddjeHMxDcjxsYI1aYsQvPKL8mI9UHB3t5ZGhExmE9Lq2eFwv8ASOPPyjopMaytGHrO3WciLDuS4i4sw9QtMOgAHq4hs+aitG6gc0QtdevpOywcIZ7DRyCxekWMyGmxur3H+kanzCfETuidC7p36LS12vaqME2w7E1N01Yn3Wi3UzfwhD2K8PaCDc2Px6IjQbG/yQ/hxu4dB5f3W4Low/i5eT+TUG9iY0yqmOVoKuoiaZ5JCmeRU8ym16BvUmNFB7Vqc+yxVHoIx1UXUOvkoByd1VBF9Ecyqn0m/ZKk56qc5QlHKOQUHFOmhQIOUfVyr2UZWqlh00BuJpZWOJ5fGyEBGuPOysDeZnuH90Gass/bXD0sYr2FV0lYGib9w+iyrSLPBJLKnQbqLpIHQ/ArgK3B/wDmG1bj1btBudDPQT5LsRXh47Y8QsvEKQcSW76iR3xC6eXHfplxZ+PQW43sq+K1ZbSpDV78x/lYD8y1V/jWNnNbtBhZeDVXV8U+rlIZTbkp5hEjUuA6k+QXO6nU4UZWgLnONDPjqXJlEmOr3/SmfFHqlWFyuDxXrsfUIuG5WD/YJPm5yVGM+u2piG9yF0akYh3VrT8R8kWHuLl6uJ/5yOTGT3kqcjCdV1lB0VGnmY8fsIvKAeuFjyhHyVtx3pz8s7iQTyqw5KVoxTzKTXqkuUc6DUXrM8pZlWXIEokp0oUCBTZVbkUm00SpFNWMorQykr2U0FVOirXBWQqKj1KHNcfrTVjZoA79T8Vgpp8ZUzVXH/UfirsJSJK5sruuiemilTV7WhSDBCcKqyORJPmSROmWvhasghjrEHQ7EKDsPUzg+reR0aV1cqUrs243E1uGOkkUnwdsht0WOrW9UcpaWW0Iy253XocrnvS3ggrN9ZEua2CObRy6iSscsJ7jfDk71XKY7jFNrC7MCQDABkk7ABB/QbhrqYfVqGS8l3YXGTCI4HhdJggNaN9Bvda6tSBAWTo2MtxALYlcVhq+bH1jNhUDW/7GNB85VnEuLlgIaQXdL5f36Kv0RwJkONwSXSd5Mqtu1senZPokDtuukw7HloyscbC8QNOboQlrA4taTEkAnlzldFjPSOhT/NmPJonz0WvH05uW70zOwtbk0dpLj4CPiqn4Z+74/laP/qUK4h6bONqbGjq4lx8AgWM45Xfc1D/tho8le5MtOmrUSP8AMf2yB8Ag+KxEH/qu/rI+a5zEYpztSTfckqlo6KPI06D8Ydqr/wDuH6pm8QqbVHHvB+K59wH6G+AVLnjYNHcnkadSzjdQfmB7WjziFroekDvzNaewlv1XFDE93YSPgtVHE8nkdoDh9fNPM07mlx6n+YOZ2iR5X8kTw2Mpv9x7Xdhv3jULzkYp8TZ38pg+B+qupY5u4ObbMI8DzVpkjT0tjwpms0briMBj3tPutc3k658dV0WDx9B8BzQw9dP6vrCuhurYm1kMrYqJKLnDs/SFz/pHUY2GMADtXEbDZvz7lFykiZN0KoCT1OqI0RCGYd91ubVXM6dNoKi4rL65bcEA9wB0m4UaPSjOkj3+H0/0/wDk76p1r+ky/VqUpSq8yWZaslwKcFUhyapXDWlziA0AkkmAANSUAjino5TeS9rzS3dpkA3MH3fFcrjXUYLKWZ4NjWda3Ok0adpnsQX0y9MnYpxp0iW0AdN6hH5n9LWHeb6PhKobTEEm1j29Fjbjtt+6T2G4nhbxUDNQ42dzG/fC67A0RSaAIELBgiZOYXG247evRa61E5S5xM7ARCy1J6b4Xc3RD8SHnJmAJmO3ksGLY5pIdY/HsWBzSTO6KYXFNrN9XW1/K/Q9jvqqTlsqvJhMvTHSaXnIyJubwIyiT7R0H7LO1uYCNTsujw/BKZJAbMEe+4j/ANdkVp8CyOEvYzmA0gxvDiV0a3Pbn3pwz6LmOLXggjUFW4WmXnKBc6aWvquyp8KZSqh3rPWQQWnSDO43R9/CqNX2jTZJvmDRM8zz70mKLXlmNoereWEglvI20B+aw1zNwup47wVzK/8AEa3JEl4AAIGtrQ7oO5YMXgsOWk0Qc1jDnNAg6kTBkRMKLZPaXPVaZDssXkCO3QKzGUHUnZHiHCJEg/ArTjjSEZA8O/NLgeyCLclkfRzXm55gO33IvKjq/U9lTrkdVczGOGvnuq3cPeBmyktImRpy0PVVtadDJ1gcu46KdI26bhfHw2A9jXN7Id3OF/GUbNejUE03XP5XAB3jo4LjMEab3hslogkztAJMdLJVKhYRoQRLSDII6FWmVhqV2mGx1Shp7TBqx02/lP5ezRAH4pz3uc/UuJPfoqKfF5GV57CoVKomyZXc2tx9XTW2tdEaDpCC4J2Y9wR3DiyydNmk2U5V+Br6OadDY84KrxTslJzhrEDtNh5lQ4awBgA0AUfUX06L/FuiSFx92SV/PJl+niKZksypzJZl0OdcHLzn/iZ6REn8LTNhBqkbnVtPs0J7RyXcY/GClTfUOjGOd2wJAXhxc6vWJJl1R5JPVxklUzummE+t/AOFurOmJA56HnJ5THwXbU+GR7uVuURUrE+xSG8E/wCb0GmmuhfhXAKdPDZrl0EMDXBpebBoaTP+oZtpJ2BGTD4R1Z8ez/DdBmzKYB0pUt4Nsxu46c1SY6MstsOFwUg5C+J/6ptTtJmCJfNxJjXRFKNSjBa+KhIABFsrubSBb9t1L0hyNcGQ78pJAkXOkZhfu3WjhGEayXODQT7ulh4xKWRHlQCvhHMgPBE6EggHsO6odT8fiuur0W1PYdcGdAfFp2NlzGKomm4td3HmFy8mPj69OjDPy9tfD+KOZAdNtHbjlPMLqOH1W4hxJJkAXsQZH5Y000XI8P4e+u7K0aav2aOv0XccN4c2i0Bm2+5J1JWn+PMt7+Kctn/U3cMyEGZE+CJ4RpaImRsfkqHuJ1KVKrlJ7l06m9sF3EsC2tTLXDUETynquPxvo9TbIyO2FjAMRvuu5F1kx+FFRpBsYOUjUH7iyrnNzpMcJguGU2GRPTM0Hob6qWN4PSqkOuCLEiAD22v+66Gnwek8AHMHgCbm8bkaLLXwoBLQSb6fBYzcm6tQ3hmEFJjmOkgkkBxB8NkBq8Jqt9rO0vBJALcrA2TAaLrqa9B2s6aAjy6IbS4mwvcwuAeLFrhBnpOoVvL89GgqtiqNUZMTSFOtHs1actcZ/U0WdpqOYQ2rRNFrpmpTiAZgNNoJt1810poBx9pgMGZN7/JZOI8OApve0u3c5pObMbuykeMQrTLyiLNOXexwAJ0MjvGoKgyufBbX1RVb7FnBxJYRrPKexYq9Z73FziXOi9tAOzQJUwX4XiQ4noF0GFeuZ4QZB7gukwtA8x2RB8VR1Y9zdN6QYnKxjZAl8ydIaPqQruFVA5sz3xZBvSV59bRadg8g9fZGncivCy7cz3BR9Ws6FPBJS+9ElZm1ymlMUy6XGA+ndYtwNWN8jfF7Z8pXEegmCzV80TkbIHU2HzK7n0zol+DqgbZXf0uBPlKC/wDC/CzWqs3ytMzpAJ79Qs8pvJpL+13WBqFjqbXNBLQ8M0Aj87gdzLBPIOC28OwEOzHTUAbuN3PPK5Ngg7cRLqdFsPa0ZnubmEhxEgzsTcjew2XV4bQHnp2Kd/FAniPo/SfLsvtSXdJOqDV6Dm2ykRyHku2fog2JZJKpnhtMrnuDYhxeHEe7NiI2iCO9b8fw2nUcMzZBM6xHSQoU8MGvm4Myes62W972mCCJjbfks5OtVO/wnhcOGNDWgNA0AC0gQrMG1aKtITysuielaxGpcDnZPiLARrO6VfCHnceCiXS6+jb96X0N1NxMcoUqhghRoi1lKs0PaRv8Cos66GCsDmJEc7dgm6zPpy8PN9iNBB3M8lozwwztc9Bv8/BVvf7M/ZWEsWZOKhuUrz30ye0OpOBuZbPZcffVd9jmE3m3dyXN8X4RnLS7KWg3aR99NFHLPKLYXVCeCcVLiGEzNr7GF0bYIObQXO237rzvEH1NdzWyAPd5gEde9FOEY9wdBMh9jMm+xXPjyePVaZYb7jXxTDtDiWMtnAn2iQXCMwgadOiFurOY4VNnhzXNHsyA4ZmOGoBgHvC6yjSDmFjtYiTudig/FeFkNzjsI52j6LoxzZ2MXA3kGHbwRygjZdTgGyJBO/XxC4bDZg8wCXAH2RcmNRHmjmA9I2Uvfc1vaYVm/HdzSXFmuq4sXhrabdNS4lxN9h7q6bAUA1trIDgq7a9Z1VnuuiCREwNb9ZXSsaTAG9oVZ7aZeizJIr/hYSWnjWH6mLKUycplu5ldemHtc06OBB7xC4z0GecLxJ1J5tUDqUne+ZnjEd67Zc36V8LJLcRTkPpkF0akAyHDqCq1M/A36Pxmde5m0mABYR4H9l2GF5chHgue4Bkfh21GgBxd7UflJEW6R8Udw7xCzt1YlfWJhB8RWN57kXchOLBDtLfPb5qOTLUIxAiZcCTsoVqukCFnrvIdcqVKS3rzXLM76aaFOE8Qbo9wDupA8kWrOJbIueQ3XCYhha6Rv8FrwPFYaGudBNm3ub6AfRbcfP1rJW4fYP1seWg+zPQ2jt6IO/iZEkt1cJ5QFkxuNc4gXAbodz2qo4qZlVy5fL6TF1TeLMDbHMeQ8lfQrlxDpAkaarluGUjUdYhrRrHTYLpsKG6AQtcOS5Is0nXAuI1QuQwZReOu2yJV72PcsL8N7RMxIghRe71BkzAuLek9exYsToVvx1UNAm14n77kKqYtpBgyQYIgiDZZZ5a6WkcJ6YMGcO3HLYEb98Ifgahc4AA5pFuc6Qt/pNXOR7iJJB9kch9+SC8IxBJa4aiCsdblrXenp16TQ50OMCQOfTzU6NMOpF7mz7xImRvHyWLAYk1KYc67gSSNuQhFeDz6uHaHN5nT4rTC7rPKdOMq5KVQ1HZszgTTcNjmGYO0glpI70DwPCvXvZmFg74QfBdT6XsbnbTb75JcdIAI1PcD2AK3hGEgSNAIE8tS4jmTfsgbLp/1TxTeWxPA4MNAAEQj/BqXtFx20+qG0bNR7hlLKwczf6KMJ205cumqEk6S3coKUxTlMpVMq8QyWkdFYkgBYCu6g6W3pmM7OUHUcxcnp2Lv8BXa9gc0gg6QuFqDK8jqiPDarqZlhi8lh9x3cPdPUeG6zuP2LSuwzarE9syo4fiDXiPddu069o2cOoVqyy7qwXicPAJOi57GY809JM9hjqPNdTi6mUEHT4QuE47jhlOmciA0GQCdzzI+iwyx31F5V7eJNfo8ds+Kz1tLbG1vguW/w6m5wAzZvzlsXJOrTPvSekRoiDeA4u/qXnKNnPDjf+Zs/BUy47+VpRkcQMw+baOi/ettEl8Bok7kaRzXJUMLiHW9ku0mCbaXMwBK630Z4PUoEmpUzF2jWyGtG8TeTbwVfH+y0cwggAAWG4+CMYaqS24vz5oT63lsr2YkgidF0YZTFnZsUqnqsVd/eoVMTsdVhr4u3PqVfLklJiox1yWkdvZCFY52VsT4WLir8djoBIidlgEvOY67cguTKxrAp+Gze9M6dAg44XkqZQIBMjl1C7GrQtbx5qeH4eAQ9wkjQG/eqyX4nZYXD+rpNGrov8gpOxgw9MyQXuMMZuefcOawY3i+XMWQ4t95x9yn/MRqeguuC4nxN+Kqmm17gCP4lU++4aZG/oZ0C6OLj+1X31HT0apr1jBzEn238z+kf6RbwXY0KQHsDXdcn6HcOqMF8pA0d9QuyoXcA25Oq2bamM0IYXBgx+ka9eiKhV0mZQByVgW2M05Mst06SSSsqCpipFRKlUyZOUxQDeIshwdz+SuwTpV2JpZmkeCwYXXkQgM5ARft7DzB2Ksp42oyx/iN6kB479Hd8KihV2dY+R7FOq6FFkTGHjfFAWnKCHGwDhEfULiK7YJN80j9yu7JDrESOREhYq/B6b9o7DHkVjeP8LzIH9HqBa0u3d59/wB7osCRubzO0q1uDLRDSIHMEfD6KDqb+U9hHzhc/Jx576i8yi/AUGskgAE79l1szy7X76IeysRYtd3Nn4J/XtE6jlLX9+yr45T4bjYQMxnr9yrmMlsnwlDhjW2v4gqDaoHuz4P+itJfwN9QwPv4rHXqD+37Jy4nY94+qj6hx6D72S4ZX1DcCTTNWrAEARPQfVGGUmtAgC261UMHzPgAFvoYZrbxfmb+E6K2H+Pfpcwo4Zz2+y2f9RsP6j8kzuFiP4ji6fytlre93vO8kfcUPrm63x4sYpcqGYrCscw0y0ZIjKBAjoBovOMfRw2HrhjJaXOAJlzrnQHluvTqjZXKf/hh/Eq5nVKglzAQBeb9ronxVrNrceWq14PFgAUqdyfedFh0HPtXVcCweX2j2D5lct6M4Nzn3F+R2iZnku8oU8rQOQ/uq4RrzZa6i1OEwThauY6SSSAOQokK8tUHNUqqSE0KwhRIQVuWHF04OYd/1RBwVT2oHwtQOF1a+kdtOR+RQwgsMjT4Ihh8TIQQyx0TgK9wlVObyUaSjKZxTF6YPBVUllBSdTScEmlNCHq0+VThOOt00GarmHooQrWnp8kF9Mnkr2HqFlYCenmtFPDje/apE6lYRAv8PFD6jdytdeqBYLNBcYUimlSLii1GllEKWFw2UdVflQVgKQUoShSEE6aE6gJJJJBjLVAsWotTFisqxuYqyxbSxQNNBic1VvatzqSrdSQDqjFjLS0y3Tki76KzVaCCGHxMq5zlgq4fcJMxBbqoGntTtgpqdZrlZ6tRpOyyhMApQnDQo0kwaptYpBqeU0GDVOIUC9VuqGfkFKGprk1aus1JjzoCt2H4bu8z0QUUaRdp4onhsOG9TzVrKYAgWU4UhQkkkUDJk6ZAkydJEkkkkgWVLKpwlClVVlTFiuhKEFGRRNJaYSyoMjqKqdh0QypixAKfhFmqYFHciiaSDmqnDO5Q/C1G6HxXT+pCb8OEHNh1QatB7CpCo79B8Qui/DBL8MEAFjj+l3krAxx/KfFHBQCcUQoAmnhSdVppYMBb/Vpw1BUxkKwBSypwEDJKUJQiUYTKcJoQQhNCnlShBCE0KyEoQQhJTypkCSSSUoOkkkgScJJIEkkkgRTJJIEnSSQOEgkkgdJJJA6YpJIEE6SSBBMUkkCKZJJQkimSSQJJJJAkkk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066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04088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 smtClean="0"/>
              <a:t>Studené předkrmy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9536" y="1988840"/>
            <a:ext cx="8229600" cy="4749160"/>
          </a:xfrm>
        </p:spPr>
        <p:txBody>
          <a:bodyPr>
            <a:normAutofit/>
          </a:bodyPr>
          <a:lstStyle/>
          <a:p>
            <a:pPr algn="just"/>
            <a:r>
              <a:rPr lang="cs-CZ" sz="2000" dirty="0" smtClean="0"/>
              <a:t>připravujeme z vajec, ryb, korýšů, mas, salátů, pochoutkových másel, sýrů, zeleniny, ovoce, …</a:t>
            </a:r>
          </a:p>
          <a:p>
            <a:pPr algn="just"/>
            <a:r>
              <a:rPr lang="cs-CZ" sz="2000" dirty="0" smtClean="0"/>
              <a:t>zpestřujeme uzenářskými výrobky, obloženými chlebíčky, </a:t>
            </a:r>
            <a:r>
              <a:rPr lang="cs-CZ" sz="2000" dirty="0" err="1" smtClean="0"/>
              <a:t>kanapkami</a:t>
            </a:r>
            <a:r>
              <a:rPr lang="cs-CZ" sz="2000" dirty="0" smtClean="0"/>
              <a:t>, plněnými paštičkami, galantinami, paštikami, pěnami, …</a:t>
            </a:r>
          </a:p>
          <a:p>
            <a:pPr algn="just"/>
            <a:endParaRPr lang="cs-CZ" sz="2000" dirty="0" smtClean="0"/>
          </a:p>
        </p:txBody>
      </p:sp>
      <p:sp>
        <p:nvSpPr>
          <p:cNvPr id="19458" name="AutoShape 2" descr="data:image/jpeg;base64,/9j/4AAQSkZJRgABAQAAAQABAAD/2wCEAAkGBxQSEhUUEhQUFRUVFBQXFRQVFBQVFxUXFBUWFxQUFBUYHCggGBolHBQUITEhJSkrLi4uFx8zODMsNygtLisBCgoKDg0OGxAQGiwkICQsLCwsLCwsLCwsLCwsLCwsLCwsLCwsLCwsLCwsLCwsLCwsLCwsLCwsLCwsLCwsLCwsLP/AABEIAOEA4QMBIgACEQEDEQH/xAAbAAABBQEBAAAAAAAAAAAAAAAFAAECAwQGB//EAEAQAAEDAgQDBAgEBAQHAQAAAAEAAhEDIQQSMUEFUWFxgZGhBhMiMrHB0fAUQlLhI3KS8RVDYoIHJDOTorLCFv/EABgBAQADAQAAAAAAAAAAAAAAAAABAgME/8QAJBEBAQACAgMAAQQDAAAAAAAAAAECEQMhEjFBURMiMmEEQoH/2gAMAwEAAhEDEQA/AOsafvVOqaTlcubTpNC2UMds/wAfqseYJpCnG3H0rcd+xloUajUOw2KydRy+iJteHCQujHKZMcsbGcNSc1WuamaLKyq/DLew2Q/DrfTQO8Koq1yhCCkhMVYQowgYJwEgFY0IIhPCctTDRAk6iCpFA6taqwnc9Eo4qrAXP4mrJW7iNdBX1bqtSWIfZczhsPnxec6MafFxAHlK6GvcLLw+hlLjuT8P7rPNfBtATt1SJUmBZNYmkmhJQnQfwTiArMDhY6EbtI1BRN5suN9HantCrTM06liRpm2kbOGi6o1ZUy79os1TterGmyobErW2iQEWqotVtGqWm3902W4VlSgQp2jTfRrB/by+imAg9F0m2o8lvp4n9Xj9VtjyfljlxWemxmq2sWFrpuFsoustGS9VkKaighF0xCkmIQOWpNUhokgiVGU5UJQOGpSolyqdUQXl6oq1VVUqjmsWIxJNmAu7reKhLDxfFQYQoYm621eG1HmXEN7TPkFJnB2jUk+QVO1kGVWkXIUmdFpGGa0WaB3fNZ5VMl8UnK1gUGiVcwLOtIbKkrIPVJQl55X9HfwlZxhzS7k45HD9QG/YdEfwuKLmA6nQ/wA33dddjeHMxDcjxsYI1aYsQvPKL8mI9UHB3t5ZGhExmE9Lq2eFwv8ASOPPyjopMaytGHrO3WciLDuS4i4sw9QtMOgAHq4hs+aitG6gc0QtdevpOywcIZ7DRyCxekWMyGmxur3H+kanzCfETuidC7p36LS12vaqME2w7E1N01Yn3Wi3UzfwhD2K8PaCDc2Px6IjQbG/yQ/hxu4dB5f3W4Low/i5eT+TUG9iY0yqmOVoKuoiaZ5JCmeRU8ym16BvUmNFB7Vqc+yxVHoIx1UXUOvkoByd1VBF9Ecyqn0m/ZKk56qc5QlHKOQUHFOmhQIOUfVyr2UZWqlh00BuJpZWOJ5fGyEBGuPOysDeZnuH90Gass/bXD0sYr2FV0lYGib9w+iyrSLPBJLKnQbqLpIHQ/ArgK3B/wDmG1bj1btBudDPQT5LsRXh47Y8QsvEKQcSW76iR3xC6eXHfplxZ+PQW43sq+K1ZbSpDV78x/lYD8y1V/jWNnNbtBhZeDVXV8U+rlIZTbkp5hEjUuA6k+QXO6nU4UZWgLnONDPjqXJlEmOr3/SmfFHqlWFyuDxXrsfUIuG5WD/YJPm5yVGM+u2piG9yF0akYh3VrT8R8kWHuLl6uJ/5yOTGT3kqcjCdV1lB0VGnmY8fsIvKAeuFjyhHyVtx3pz8s7iQTyqw5KVoxTzKTXqkuUc6DUXrM8pZlWXIEokp0oUCBTZVbkUm00SpFNWMorQykr2U0FVOirXBWQqKj1KHNcfrTVjZoA79T8Vgpp8ZUzVXH/UfirsJSJK5sruuiemilTV7WhSDBCcKqyORJPmSROmWvhasghjrEHQ7EKDsPUzg+reR0aV1cqUrs243E1uGOkkUnwdsht0WOrW9UcpaWW0Iy253XocrnvS3ggrN9ZEua2CObRy6iSscsJ7jfDk71XKY7jFNrC7MCQDABkk7ABB/QbhrqYfVqGS8l3YXGTCI4HhdJggNaN9Bvda6tSBAWTo2MtxALYlcVhq+bH1jNhUDW/7GNB85VnEuLlgIaQXdL5f36Kv0RwJkONwSXSd5Mqtu1senZPokDtuukw7HloyscbC8QNOboQlrA4taTEkAnlzldFjPSOhT/NmPJonz0WvH05uW70zOwtbk0dpLj4CPiqn4Z+74/laP/qUK4h6bONqbGjq4lx8AgWM45Xfc1D/tho8le5MtOmrUSP8AMf2yB8Ag+KxEH/qu/rI+a5zEYpztSTfckqlo6KPI06D8Ydqr/wDuH6pm8QqbVHHvB+K59wH6G+AVLnjYNHcnkadSzjdQfmB7WjziFroekDvzNaewlv1XFDE93YSPgtVHE8nkdoDh9fNPM07mlx6n+YOZ2iR5X8kTw2Mpv9x7Xdhv3jULzkYp8TZ38pg+B+qupY5u4ObbMI8DzVpkjT0tjwpms0briMBj3tPutc3k658dV0WDx9B8BzQw9dP6vrCuhurYm1kMrYqJKLnDs/SFz/pHUY2GMADtXEbDZvz7lFykiZN0KoCT1OqI0RCGYd91ubVXM6dNoKi4rL65bcEA9wB0m4UaPSjOkj3+H0/0/wDk76p1r+ky/VqUpSq8yWZaslwKcFUhyapXDWlziA0AkkmAANSUAjino5TeS9rzS3dpkA3MH3fFcrjXUYLKWZ4NjWda3Ok0adpnsQX0y9MnYpxp0iW0AdN6hH5n9LWHeb6PhKobTEEm1j29Fjbjtt+6T2G4nhbxUDNQ42dzG/fC67A0RSaAIELBgiZOYXG247evRa61E5S5xM7ARCy1J6b4Xc3RD8SHnJmAJmO3ksGLY5pIdY/HsWBzSTO6KYXFNrN9XW1/K/Q9jvqqTlsqvJhMvTHSaXnIyJubwIyiT7R0H7LO1uYCNTsujw/BKZJAbMEe+4j/ANdkVp8CyOEvYzmA0gxvDiV0a3Pbn3pwz6LmOLXggjUFW4WmXnKBc6aWvquyp8KZSqh3rPWQQWnSDO43R9/CqNX2jTZJvmDRM8zz70mKLXlmNoereWEglvI20B+aw1zNwup47wVzK/8AEa3JEl4AAIGtrQ7oO5YMXgsOWk0Qc1jDnNAg6kTBkRMKLZPaXPVaZDssXkCO3QKzGUHUnZHiHCJEg/ArTjjSEZA8O/NLgeyCLclkfRzXm55gO33IvKjq/U9lTrkdVczGOGvnuq3cPeBmyktImRpy0PVVtadDJ1gcu46KdI26bhfHw2A9jXN7Id3OF/GUbNejUE03XP5XAB3jo4LjMEab3hslogkztAJMdLJVKhYRoQRLSDII6FWmVhqV2mGx1Shp7TBqx02/lP5ezRAH4pz3uc/UuJPfoqKfF5GV57CoVKomyZXc2tx9XTW2tdEaDpCC4J2Y9wR3DiyydNmk2U5V+Br6OadDY84KrxTslJzhrEDtNh5lQ4awBgA0AUfUX06L/FuiSFx92SV/PJl+niKZksypzJZl0OdcHLzn/iZ6REn8LTNhBqkbnVtPs0J7RyXcY/GClTfUOjGOd2wJAXhxc6vWJJl1R5JPVxklUzummE+t/AOFurOmJA56HnJ5THwXbU+GR7uVuURUrE+xSG8E/wCb0GmmuhfhXAKdPDZrl0EMDXBpebBoaTP+oZtpJ2BGTD4R1Z8ez/DdBmzKYB0pUt4Nsxu46c1SY6MstsOFwUg5C+J/6ptTtJmCJfNxJjXRFKNSjBa+KhIABFsrubSBb9t1L0hyNcGQ78pJAkXOkZhfu3WjhGEayXODQT7ulh4xKWRHlQCvhHMgPBE6EggHsO6odT8fiuur0W1PYdcGdAfFp2NlzGKomm4td3HmFy8mPj69OjDPy9tfD+KOZAdNtHbjlPMLqOH1W4hxJJkAXsQZH5Y000XI8P4e+u7K0aav2aOv0XccN4c2i0Bm2+5J1JWn+PMt7+Kctn/U3cMyEGZE+CJ4RpaImRsfkqHuJ1KVKrlJ7l06m9sF3EsC2tTLXDUETynquPxvo9TbIyO2FjAMRvuu5F1kx+FFRpBsYOUjUH7iyrnNzpMcJguGU2GRPTM0Hob6qWN4PSqkOuCLEiAD22v+66Gnwek8AHMHgCbm8bkaLLXwoBLQSb6fBYzcm6tQ3hmEFJjmOkgkkBxB8NkBq8Jqt9rO0vBJALcrA2TAaLrqa9B2s6aAjy6IbS4mwvcwuAeLFrhBnpOoVvL89GgqtiqNUZMTSFOtHs1actcZ/U0WdpqOYQ2rRNFrpmpTiAZgNNoJt1810poBx9pgMGZN7/JZOI8OApve0u3c5pObMbuykeMQrTLyiLNOXexwAJ0MjvGoKgyufBbX1RVb7FnBxJYRrPKexYq9Z73FziXOi9tAOzQJUwX4XiQ4noF0GFeuZ4QZB7gukwtA8x2RB8VR1Y9zdN6QYnKxjZAl8ydIaPqQruFVA5sz3xZBvSV59bRadg8g9fZGncivCy7cz3BR9Ws6FPBJS+9ElZm1ymlMUy6XGA+ndYtwNWN8jfF7Z8pXEegmCzV80TkbIHU2HzK7n0zol+DqgbZXf0uBPlKC/wDC/CzWqs3ytMzpAJ79Qs8pvJpL+13WBqFjqbXNBLQ8M0Aj87gdzLBPIOC28OwEOzHTUAbuN3PPK5Ngg7cRLqdFsPa0ZnubmEhxEgzsTcjew2XV4bQHnp2Kd/FAniPo/SfLsvtSXdJOqDV6Dm2ykRyHku2fog2JZJKpnhtMrnuDYhxeHEe7NiI2iCO9b8fw2nUcMzZBM6xHSQoU8MGvm4Myes62W972mCCJjbfks5OtVO/wnhcOGNDWgNA0AC0gQrMG1aKtITysuielaxGpcDnZPiLARrO6VfCHnceCiXS6+jb96X0N1NxMcoUqhghRoi1lKs0PaRv8Cos66GCsDmJEc7dgm6zPpy8PN9iNBB3M8lozwwztc9Bv8/BVvf7M/ZWEsWZOKhuUrz30ye0OpOBuZbPZcffVd9jmE3m3dyXN8X4RnLS7KWg3aR99NFHLPKLYXVCeCcVLiGEzNr7GF0bYIObQXO237rzvEH1NdzWyAPd5gEde9FOEY9wdBMh9jMm+xXPjyePVaZYb7jXxTDtDiWMtnAn2iQXCMwgadOiFurOY4VNnhzXNHsyA4ZmOGoBgHvC6yjSDmFjtYiTudig/FeFkNzjsI52j6LoxzZ2MXA3kGHbwRygjZdTgGyJBO/XxC4bDZg8wCXAH2RcmNRHmjmA9I2Uvfc1vaYVm/HdzSXFmuq4sXhrabdNS4lxN9h7q6bAUA1trIDgq7a9Z1VnuuiCREwNb9ZXSsaTAG9oVZ7aZeizJIr/hYSWnjWH6mLKUycplu5ldemHtc06OBB7xC4z0GecLxJ1J5tUDqUne+ZnjEd67Zc36V8LJLcRTkPpkF0akAyHDqCq1M/A36Pxmde5m0mABYR4H9l2GF5chHgue4Bkfh21GgBxd7UflJEW6R8Udw7xCzt1YlfWJhB8RWN57kXchOLBDtLfPb5qOTLUIxAiZcCTsoVqukCFnrvIdcqVKS3rzXLM76aaFOE8Qbo9wDupA8kWrOJbIueQ3XCYhha6Rv8FrwPFYaGudBNm3ub6AfRbcfP1rJW4fYP1seWg+zPQ2jt6IO/iZEkt1cJ5QFkxuNc4gXAbodz2qo4qZlVy5fL6TF1TeLMDbHMeQ8lfQrlxDpAkaarluGUjUdYhrRrHTYLpsKG6AQtcOS5Is0nXAuI1QuQwZReOu2yJV72PcsL8N7RMxIghRe71BkzAuLek9exYsToVvx1UNAm14n77kKqYtpBgyQYIgiDZZZ5a6WkcJ6YMGcO3HLYEb98Ifgahc4AA5pFuc6Qt/pNXOR7iJJB9kch9+SC8IxBJa4aiCsdblrXenp16TQ50OMCQOfTzU6NMOpF7mz7xImRvHyWLAYk1KYc67gSSNuQhFeDz6uHaHN5nT4rTC7rPKdOMq5KVQ1HZszgTTcNjmGYO0glpI70DwPCvXvZmFg74QfBdT6XsbnbTb75JcdIAI1PcD2AK3hGEgSNAIE8tS4jmTfsgbLp/1TxTeWxPA4MNAAEQj/BqXtFx20+qG0bNR7hlLKwczf6KMJ205cumqEk6S3coKUxTlMpVMq8QyWkdFYkgBYCu6g6W3pmM7OUHUcxcnp2Lv8BXa9gc0gg6QuFqDK8jqiPDarqZlhi8lh9x3cPdPUeG6zuP2LSuwzarE9syo4fiDXiPddu069o2cOoVqyy7qwXicPAJOi57GY809JM9hjqPNdTi6mUEHT4QuE47jhlOmciA0GQCdzzI+iwyx31F5V7eJNfo8ds+Kz1tLbG1vguW/w6m5wAzZvzlsXJOrTPvSekRoiDeA4u/qXnKNnPDjf+Zs/BUy47+VpRkcQMw+baOi/ettEl8Bok7kaRzXJUMLiHW9ku0mCbaXMwBK630Z4PUoEmpUzF2jWyGtG8TeTbwVfH+y0cwggAAWG4+CMYaqS24vz5oT63lsr2YkgidF0YZTFnZsUqnqsVd/eoVMTsdVhr4u3PqVfLklJiox1yWkdvZCFY52VsT4WLir8djoBIidlgEvOY67cguTKxrAp+Gze9M6dAg44XkqZQIBMjl1C7GrQtbx5qeH4eAQ9wkjQG/eqyX4nZYXD+rpNGrov8gpOxgw9MyQXuMMZuefcOawY3i+XMWQ4t95x9yn/MRqeguuC4nxN+Kqmm17gCP4lU++4aZG/oZ0C6OLj+1X31HT0apr1jBzEn238z+kf6RbwXY0KQHsDXdcn6HcOqMF8pA0d9QuyoXcA25Oq2bamM0IYXBgx+ka9eiKhV0mZQByVgW2M05Mst06SSSsqCpipFRKlUyZOUxQDeIshwdz+SuwTpV2JpZmkeCwYXXkQgM5ARft7DzB2Ksp42oyx/iN6kB479Hd8KihV2dY+R7FOq6FFkTGHjfFAWnKCHGwDhEfULiK7YJN80j9yu7JDrESOREhYq/B6b9o7DHkVjeP8LzIH9HqBa0u3d59/wB7osCRubzO0q1uDLRDSIHMEfD6KDqb+U9hHzhc/Jx576i8yi/AUGskgAE79l1szy7X76IeysRYtd3Nn4J/XtE6jlLX9+yr45T4bjYQMxnr9yrmMlsnwlDhjW2v4gqDaoHuz4P+itJfwN9QwPv4rHXqD+37Jy4nY94+qj6hx6D72S4ZX1DcCTTNWrAEARPQfVGGUmtAgC261UMHzPgAFvoYZrbxfmb+E6K2H+Pfpcwo4Zz2+y2f9RsP6j8kzuFiP4ji6fytlre93vO8kfcUPrm63x4sYpcqGYrCscw0y0ZIjKBAjoBovOMfRw2HrhjJaXOAJlzrnQHluvTqjZXKf/hh/Eq5nVKglzAQBeb9ronxVrNrceWq14PFgAUqdyfedFh0HPtXVcCweX2j2D5lct6M4Nzn3F+R2iZnku8oU8rQOQ/uq4RrzZa6i1OEwThauY6SSSAOQokK8tUHNUqqSE0KwhRIQVuWHF04OYd/1RBwVT2oHwtQOF1a+kdtOR+RQwgsMjT4Ihh8TIQQyx0TgK9wlVObyUaSjKZxTF6YPBVUllBSdTScEmlNCHq0+VThOOt00GarmHooQrWnp8kF9Mnkr2HqFlYCenmtFPDje/apE6lYRAv8PFD6jdytdeqBYLNBcYUimlSLii1GllEKWFw2UdVflQVgKQUoShSEE6aE6gJJJJBjLVAsWotTFisqxuYqyxbSxQNNBic1VvatzqSrdSQDqjFjLS0y3Tki76KzVaCCGHxMq5zlgq4fcJMxBbqoGntTtgpqdZrlZ6tRpOyyhMApQnDQo0kwaptYpBqeU0GDVOIUC9VuqGfkFKGprk1aus1JjzoCt2H4bu8z0QUUaRdp4onhsOG9TzVrKYAgWU4UhQkkkUDJk6ZAkydJEkkkkgWVLKpwlClVVlTFiuhKEFGRRNJaYSyoMjqKqdh0QypixAKfhFmqYFHciiaSDmqnDO5Q/C1G6HxXT+pCb8OEHNh1QatB7CpCo79B8Qui/DBL8MEAFjj+l3krAxx/KfFHBQCcUQoAmnhSdVppYMBb/Vpw1BUxkKwBSypwEDJKUJQiUYTKcJoQQhNCnlShBCE0KyEoQQhJTypkCSSSUoOkkkgScJJIEkkkgRTJJIEnSSQOEgkkgdJJJA6YpJIEE6SSBBMUkkCKZJJQkimSSQJJJJAkkk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0" name="AutoShape 4" descr="data:image/jpeg;base64,/9j/4AAQSkZJRgABAQAAAQABAAD/2wCEAAkGBxQSEhUUEhQUFRUVFBQXFRQVFBQVFxUXFBUWFxQUFBUYHCggGBolHBQUITEhJSkrLi4uFx8zODMsNygtLisBCgoKDg0OGxAQGiwkICQsLCwsLCwsLCwsLCwsLCwsLCwsLCwsLCwsLCwsLCwsLCwsLCwsLCwsLCwsLCwsLCwsLP/AABEIAOEA4QMBIgACEQEDEQH/xAAbAAABBQEBAAAAAAAAAAAAAAAFAAECAwQGB//EAEAQAAEDAgQDBAgEBAQHAQAAAAEAAhEDIQQSMUEFUWFxgZGhBhMiMrHB0fAUQlLhI3KS8RVDYoIHJDOTorLCFv/EABgBAQADAQAAAAAAAAAAAAAAAAABAgME/8QAJBEBAQACAgMAAQQDAAAAAAAAAAECEQMhEjFBURMiMmEEQoH/2gAMAwEAAhEDEQA/AOsafvVOqaTlcubTpNC2UMds/wAfqseYJpCnG3H0rcd+xloUajUOw2KydRy+iJteHCQujHKZMcsbGcNSc1WuamaLKyq/DLew2Q/DrfTQO8Koq1yhCCkhMVYQowgYJwEgFY0IIhPCctTDRAk6iCpFA6taqwnc9Eo4qrAXP4mrJW7iNdBX1bqtSWIfZczhsPnxec6MafFxAHlK6GvcLLw+hlLjuT8P7rPNfBtATt1SJUmBZNYmkmhJQnQfwTiArMDhY6EbtI1BRN5suN9HantCrTM06liRpm2kbOGi6o1ZUy79os1TterGmyobErW2iQEWqotVtGqWm3902W4VlSgQp2jTfRrB/by+imAg9F0m2o8lvp4n9Xj9VtjyfljlxWemxmq2sWFrpuFsoustGS9VkKaighF0xCkmIQOWpNUhokgiVGU5UJQOGpSolyqdUQXl6oq1VVUqjmsWIxJNmAu7reKhLDxfFQYQoYm621eG1HmXEN7TPkFJnB2jUk+QVO1kGVWkXIUmdFpGGa0WaB3fNZ5VMl8UnK1gUGiVcwLOtIbKkrIPVJQl55X9HfwlZxhzS7k45HD9QG/YdEfwuKLmA6nQ/wA33dddjeHMxDcjxsYI1aYsQvPKL8mI9UHB3t5ZGhExmE9Lq2eFwv8ASOPPyjopMaytGHrO3WciLDuS4i4sw9QtMOgAHq4hs+aitG6gc0QtdevpOywcIZ7DRyCxekWMyGmxur3H+kanzCfETuidC7p36LS12vaqME2w7E1N01Yn3Wi3UzfwhD2K8PaCDc2Px6IjQbG/yQ/hxu4dB5f3W4Low/i5eT+TUG9iY0yqmOVoKuoiaZ5JCmeRU8ym16BvUmNFB7Vqc+yxVHoIx1UXUOvkoByd1VBF9Ecyqn0m/ZKk56qc5QlHKOQUHFOmhQIOUfVyr2UZWqlh00BuJpZWOJ5fGyEBGuPOysDeZnuH90Gass/bXD0sYr2FV0lYGib9w+iyrSLPBJLKnQbqLpIHQ/ArgK3B/wDmG1bj1btBudDPQT5LsRXh47Y8QsvEKQcSW76iR3xC6eXHfplxZ+PQW43sq+K1ZbSpDV78x/lYD8y1V/jWNnNbtBhZeDVXV8U+rlIZTbkp5hEjUuA6k+QXO6nU4UZWgLnONDPjqXJlEmOr3/SmfFHqlWFyuDxXrsfUIuG5WD/YJPm5yVGM+u2piG9yF0akYh3VrT8R8kWHuLl6uJ/5yOTGT3kqcjCdV1lB0VGnmY8fsIvKAeuFjyhHyVtx3pz8s7iQTyqw5KVoxTzKTXqkuUc6DUXrM8pZlWXIEokp0oUCBTZVbkUm00SpFNWMorQykr2U0FVOirXBWQqKj1KHNcfrTVjZoA79T8Vgpp8ZUzVXH/UfirsJSJK5sruuiemilTV7WhSDBCcKqyORJPmSROmWvhasghjrEHQ7EKDsPUzg+reR0aV1cqUrs243E1uGOkkUnwdsht0WOrW9UcpaWW0Iy253XocrnvS3ggrN9ZEua2CObRy6iSscsJ7jfDk71XKY7jFNrC7MCQDABkk7ABB/QbhrqYfVqGS8l3YXGTCI4HhdJggNaN9Bvda6tSBAWTo2MtxALYlcVhq+bH1jNhUDW/7GNB85VnEuLlgIaQXdL5f36Kv0RwJkONwSXSd5Mqtu1senZPokDtuukw7HloyscbC8QNOboQlrA4taTEkAnlzldFjPSOhT/NmPJonz0WvH05uW70zOwtbk0dpLj4CPiqn4Z+74/laP/qUK4h6bONqbGjq4lx8AgWM45Xfc1D/tho8le5MtOmrUSP8AMf2yB8Ag+KxEH/qu/rI+a5zEYpztSTfckqlo6KPI06D8Ydqr/wDuH6pm8QqbVHHvB+K59wH6G+AVLnjYNHcnkadSzjdQfmB7WjziFroekDvzNaewlv1XFDE93YSPgtVHE8nkdoDh9fNPM07mlx6n+YOZ2iR5X8kTw2Mpv9x7Xdhv3jULzkYp8TZ38pg+B+qupY5u4ObbMI8DzVpkjT0tjwpms0briMBj3tPutc3k658dV0WDx9B8BzQw9dP6vrCuhurYm1kMrYqJKLnDs/SFz/pHUY2GMADtXEbDZvz7lFykiZN0KoCT1OqI0RCGYd91ubVXM6dNoKi4rL65bcEA9wB0m4UaPSjOkj3+H0/0/wDk76p1r+ky/VqUpSq8yWZaslwKcFUhyapXDWlziA0AkkmAANSUAjino5TeS9rzS3dpkA3MH3fFcrjXUYLKWZ4NjWda3Ok0adpnsQX0y9MnYpxp0iW0AdN6hH5n9LWHeb6PhKobTEEm1j29Fjbjtt+6T2G4nhbxUDNQ42dzG/fC67A0RSaAIELBgiZOYXG247evRa61E5S5xM7ARCy1J6b4Xc3RD8SHnJmAJmO3ksGLY5pIdY/HsWBzSTO6KYXFNrN9XW1/K/Q9jvqqTlsqvJhMvTHSaXnIyJubwIyiT7R0H7LO1uYCNTsujw/BKZJAbMEe+4j/ANdkVp8CyOEvYzmA0gxvDiV0a3Pbn3pwz6LmOLXggjUFW4WmXnKBc6aWvquyp8KZSqh3rPWQQWnSDO43R9/CqNX2jTZJvmDRM8zz70mKLXlmNoereWEglvI20B+aw1zNwup47wVzK/8AEa3JEl4AAIGtrQ7oO5YMXgsOWk0Qc1jDnNAg6kTBkRMKLZPaXPVaZDssXkCO3QKzGUHUnZHiHCJEg/ArTjjSEZA8O/NLgeyCLclkfRzXm55gO33IvKjq/U9lTrkdVczGOGvnuq3cPeBmyktImRpy0PVVtadDJ1gcu46KdI26bhfHw2A9jXN7Id3OF/GUbNejUE03XP5XAB3jo4LjMEab3hslogkztAJMdLJVKhYRoQRLSDII6FWmVhqV2mGx1Shp7TBqx02/lP5ezRAH4pz3uc/UuJPfoqKfF5GV57CoVKomyZXc2tx9XTW2tdEaDpCC4J2Y9wR3DiyydNmk2U5V+Br6OadDY84KrxTslJzhrEDtNh5lQ4awBgA0AUfUX06L/FuiSFx92SV/PJl+niKZksypzJZl0OdcHLzn/iZ6REn8LTNhBqkbnVtPs0J7RyXcY/GClTfUOjGOd2wJAXhxc6vWJJl1R5JPVxklUzummE+t/AOFurOmJA56HnJ5THwXbU+GR7uVuURUrE+xSG8E/wCb0GmmuhfhXAKdPDZrl0EMDXBpebBoaTP+oZtpJ2BGTD4R1Z8ez/DdBmzKYB0pUt4Nsxu46c1SY6MstsOFwUg5C+J/6ptTtJmCJfNxJjXRFKNSjBa+KhIABFsrubSBb9t1L0hyNcGQ78pJAkXOkZhfu3WjhGEayXODQT7ulh4xKWRHlQCvhHMgPBE6EggHsO6odT8fiuur0W1PYdcGdAfFp2NlzGKomm4td3HmFy8mPj69OjDPy9tfD+KOZAdNtHbjlPMLqOH1W4hxJJkAXsQZH5Y000XI8P4e+u7K0aav2aOv0XccN4c2i0Bm2+5J1JWn+PMt7+Kctn/U3cMyEGZE+CJ4RpaImRsfkqHuJ1KVKrlJ7l06m9sF3EsC2tTLXDUETynquPxvo9TbIyO2FjAMRvuu5F1kx+FFRpBsYOUjUH7iyrnNzpMcJguGU2GRPTM0Hob6qWN4PSqkOuCLEiAD22v+66Gnwek8AHMHgCbm8bkaLLXwoBLQSb6fBYzcm6tQ3hmEFJjmOkgkkBxB8NkBq8Jqt9rO0vBJALcrA2TAaLrqa9B2s6aAjy6IbS4mwvcwuAeLFrhBnpOoVvL89GgqtiqNUZMTSFOtHs1actcZ/U0WdpqOYQ2rRNFrpmpTiAZgNNoJt1810poBx9pgMGZN7/JZOI8OApve0u3c5pObMbuykeMQrTLyiLNOXexwAJ0MjvGoKgyufBbX1RVb7FnBxJYRrPKexYq9Z73FziXOi9tAOzQJUwX4XiQ4noF0GFeuZ4QZB7gukwtA8x2RB8VR1Y9zdN6QYnKxjZAl8ydIaPqQruFVA5sz3xZBvSV59bRadg8g9fZGncivCy7cz3BR9Ws6FPBJS+9ElZm1ymlMUy6XGA+ndYtwNWN8jfF7Z8pXEegmCzV80TkbIHU2HzK7n0zol+DqgbZXf0uBPlKC/wDC/CzWqs3ytMzpAJ79Qs8pvJpL+13WBqFjqbXNBLQ8M0Aj87gdzLBPIOC28OwEOzHTUAbuN3PPK5Ngg7cRLqdFsPa0ZnubmEhxEgzsTcjew2XV4bQHnp2Kd/FAniPo/SfLsvtSXdJOqDV6Dm2ykRyHku2fog2JZJKpnhtMrnuDYhxeHEe7NiI2iCO9b8fw2nUcMzZBM6xHSQoU8MGvm4Myes62W972mCCJjbfks5OtVO/wnhcOGNDWgNA0AC0gQrMG1aKtITysuielaxGpcDnZPiLARrO6VfCHnceCiXS6+jb96X0N1NxMcoUqhghRoi1lKs0PaRv8Cos66GCsDmJEc7dgm6zPpy8PN9iNBB3M8lozwwztc9Bv8/BVvf7M/ZWEsWZOKhuUrz30ye0OpOBuZbPZcffVd9jmE3m3dyXN8X4RnLS7KWg3aR99NFHLPKLYXVCeCcVLiGEzNr7GF0bYIObQXO237rzvEH1NdzWyAPd5gEde9FOEY9wdBMh9jMm+xXPjyePVaZYb7jXxTDtDiWMtnAn2iQXCMwgadOiFurOY4VNnhzXNHsyA4ZmOGoBgHvC6yjSDmFjtYiTudig/FeFkNzjsI52j6LoxzZ2MXA3kGHbwRygjZdTgGyJBO/XxC4bDZg8wCXAH2RcmNRHmjmA9I2Uvfc1vaYVm/HdzSXFmuq4sXhrabdNS4lxN9h7q6bAUA1trIDgq7a9Z1VnuuiCREwNb9ZXSsaTAG9oVZ7aZeizJIr/hYSWnjWH6mLKUycplu5ldemHtc06OBB7xC4z0GecLxJ1J5tUDqUne+ZnjEd67Zc36V8LJLcRTkPpkF0akAyHDqCq1M/A36Pxmde5m0mABYR4H9l2GF5chHgue4Bkfh21GgBxd7UflJEW6R8Udw7xCzt1YlfWJhB8RWN57kXchOLBDtLfPb5qOTLUIxAiZcCTsoVqukCFnrvIdcqVKS3rzXLM76aaFOE8Qbo9wDupA8kWrOJbIueQ3XCYhha6Rv8FrwPFYaGudBNm3ub6AfRbcfP1rJW4fYP1seWg+zPQ2jt6IO/iZEkt1cJ5QFkxuNc4gXAbodz2qo4qZlVy5fL6TF1TeLMDbHMeQ8lfQrlxDpAkaarluGUjUdYhrRrHTYLpsKG6AQtcOS5Is0nXAuI1QuQwZReOu2yJV72PcsL8N7RMxIghRe71BkzAuLek9exYsToVvx1UNAm14n77kKqYtpBgyQYIgiDZZZ5a6WkcJ6YMGcO3HLYEb98Ifgahc4AA5pFuc6Qt/pNXOR7iJJB9kch9+SC8IxBJa4aiCsdblrXenp16TQ50OMCQOfTzU6NMOpF7mz7xImRvHyWLAYk1KYc67gSSNuQhFeDz6uHaHN5nT4rTC7rPKdOMq5KVQ1HZszgTTcNjmGYO0glpI70DwPCvXvZmFg74QfBdT6XsbnbTb75JcdIAI1PcD2AK3hGEgSNAIE8tS4jmTfsgbLp/1TxTeWxPA4MNAAEQj/BqXtFx20+qG0bNR7hlLKwczf6KMJ205cumqEk6S3coKUxTlMpVMq8QyWkdFYkgBYCu6g6W3pmM7OUHUcxcnp2Lv8BXa9gc0gg6QuFqDK8jqiPDarqZlhi8lh9x3cPdPUeG6zuP2LSuwzarE9syo4fiDXiPddu069o2cOoVqyy7qwXicPAJOi57GY809JM9hjqPNdTi6mUEHT4QuE47jhlOmciA0GQCdzzI+iwyx31F5V7eJNfo8ds+Kz1tLbG1vguW/w6m5wAzZvzlsXJOrTPvSekRoiDeA4u/qXnKNnPDjf+Zs/BUy47+VpRkcQMw+baOi/ettEl8Bok7kaRzXJUMLiHW9ku0mCbaXMwBK630Z4PUoEmpUzF2jWyGtG8TeTbwVfH+y0cwggAAWG4+CMYaqS24vz5oT63lsr2YkgidF0YZTFnZsUqnqsVd/eoVMTsdVhr4u3PqVfLklJiox1yWkdvZCFY52VsT4WLir8djoBIidlgEvOY67cguTKxrAp+Gze9M6dAg44XkqZQIBMjl1C7GrQtbx5qeH4eAQ9wkjQG/eqyX4nZYXD+rpNGrov8gpOxgw9MyQXuMMZuefcOawY3i+XMWQ4t95x9yn/MRqeguuC4nxN+Kqmm17gCP4lU++4aZG/oZ0C6OLj+1X31HT0apr1jBzEn238z+kf6RbwXY0KQHsDXdcn6HcOqMF8pA0d9QuyoXcA25Oq2bamM0IYXBgx+ka9eiKhV0mZQByVgW2M05Mst06SSSsqCpipFRKlUyZOUxQDeIshwdz+SuwTpV2JpZmkeCwYXXkQgM5ARft7DzB2Ksp42oyx/iN6kB479Hd8KihV2dY+R7FOq6FFkTGHjfFAWnKCHGwDhEfULiK7YJN80j9yu7JDrESOREhYq/B6b9o7DHkVjeP8LzIH9HqBa0u3d59/wB7osCRubzO0q1uDLRDSIHMEfD6KDqb+U9hHzhc/Jx576i8yi/AUGskgAE79l1szy7X76IeysRYtd3Nn4J/XtE6jlLX9+yr45T4bjYQMxnr9yrmMlsnwlDhjW2v4gqDaoHuz4P+itJfwN9QwPv4rHXqD+37Jy4nY94+qj6hx6D72S4ZX1DcCTTNWrAEARPQfVGGUmtAgC261UMHzPgAFvoYZrbxfmb+E6K2H+Pfpcwo4Zz2+y2f9RsP6j8kzuFiP4ji6fytlre93vO8kfcUPrm63x4sYpcqGYrCscw0y0ZIjKBAjoBovOMfRw2HrhjJaXOAJlzrnQHluvTqjZXKf/hh/Eq5nVKglzAQBeb9ronxVrNrceWq14PFgAUqdyfedFh0HPtXVcCweX2j2D5lct6M4Nzn3F+R2iZnku8oU8rQOQ/uq4RrzZa6i1OEwThauY6SSSAOQokK8tUHNUqqSE0KwhRIQVuWHF04OYd/1RBwVT2oHwtQOF1a+kdtOR+RQwgsMjT4Ihh8TIQQyx0TgK9wlVObyUaSjKZxTF6YPBVUllBSdTScEmlNCHq0+VThOOt00GarmHooQrWnp8kF9Mnkr2HqFlYCenmtFPDje/apE6lYRAv8PFD6jdytdeqBYLNBcYUimlSLii1GllEKWFw2UdVflQVgKQUoShSEE6aE6gJJJJBjLVAsWotTFisqxuYqyxbSxQNNBic1VvatzqSrdSQDqjFjLS0y3Tki76KzVaCCGHxMq5zlgq4fcJMxBbqoGntTtgpqdZrlZ6tRpOyyhMApQnDQo0kwaptYpBqeU0GDVOIUC9VuqGfkFKGprk1aus1JjzoCt2H4bu8z0QUUaRdp4onhsOG9TzVrKYAgWU4UhQkkkUDJk6ZAkydJEkkkkgWVLKpwlClVVlTFiuhKEFGRRNJaYSyoMjqKqdh0QypixAKfhFmqYFHciiaSDmqnDO5Q/C1G6HxXT+pCb8OEHNh1QatB7CpCo79B8Qui/DBL8MEAFjj+l3krAxx/KfFHBQCcUQoAmnhSdVppYMBb/Vpw1BUxkKwBSypwEDJKUJQiUYTKcJoQQhNCnlShBCE0KyEoQQhJTypkCSSSUoOkkkgScJJIEkkkgRTJJIEnSSQOEgkkgdJJJA6YpJIEE6SSBBMUkkCKZJJQkimSSQJJJJAkkk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316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04088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 smtClean="0"/>
              <a:t>Teplé předkrmy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9536" y="1988840"/>
            <a:ext cx="8229600" cy="4749160"/>
          </a:xfrm>
        </p:spPr>
        <p:txBody>
          <a:bodyPr>
            <a:normAutofit/>
          </a:bodyPr>
          <a:lstStyle/>
          <a:p>
            <a:pPr algn="just"/>
            <a:r>
              <a:rPr lang="cs-CZ" sz="2000" dirty="0" smtClean="0"/>
              <a:t>Připravujeme z vajec, těstovin, rýže, zeleniny (chřest, artyčoky, …), ryb, husích jater, …</a:t>
            </a:r>
          </a:p>
          <a:p>
            <a:pPr marL="0" indent="0" algn="just">
              <a:buNone/>
            </a:pPr>
            <a:endParaRPr lang="cs-CZ" sz="2000" dirty="0" smtClean="0"/>
          </a:p>
          <a:p>
            <a:pPr marL="457200" indent="-457200" algn="just">
              <a:buAutoNum type="arabicParenR"/>
            </a:pPr>
            <a:r>
              <a:rPr lang="cs-CZ" sz="2000" dirty="0"/>
              <a:t>z</a:t>
            </a:r>
            <a:r>
              <a:rPr lang="cs-CZ" sz="2000" dirty="0" smtClean="0"/>
              <a:t> vajec – zapečené v miskách (</a:t>
            </a:r>
            <a:r>
              <a:rPr lang="cs-CZ" sz="2000" dirty="0" err="1" smtClean="0"/>
              <a:t>gratinkách</a:t>
            </a:r>
            <a:r>
              <a:rPr lang="cs-CZ" sz="2000" dirty="0" smtClean="0"/>
              <a:t>), vejce zastřená, vaječné omlety</a:t>
            </a:r>
          </a:p>
          <a:p>
            <a:pPr marL="457200" indent="-457200" algn="just">
              <a:buAutoNum type="arabicParenR"/>
            </a:pPr>
            <a:r>
              <a:rPr lang="cs-CZ" sz="2000" dirty="0"/>
              <a:t>z</a:t>
            </a:r>
            <a:r>
              <a:rPr lang="cs-CZ" sz="2000" dirty="0" smtClean="0"/>
              <a:t> ryb  - na modro, na másle, s bylinkovým máslem</a:t>
            </a:r>
          </a:p>
          <a:p>
            <a:pPr marL="457200" indent="-457200" algn="just">
              <a:buAutoNum type="arabicParenR"/>
            </a:pPr>
            <a:r>
              <a:rPr lang="cs-CZ" sz="2000" dirty="0"/>
              <a:t>z</a:t>
            </a:r>
            <a:r>
              <a:rPr lang="cs-CZ" sz="2000" dirty="0" smtClean="0"/>
              <a:t> těstovin – špagety na boloňský způsob, pelmeně, …</a:t>
            </a:r>
          </a:p>
          <a:p>
            <a:pPr marL="457200" indent="-457200" algn="just">
              <a:buAutoNum type="arabicParenR"/>
            </a:pPr>
            <a:r>
              <a:rPr lang="cs-CZ" sz="2000" dirty="0"/>
              <a:t>z</a:t>
            </a:r>
            <a:r>
              <a:rPr lang="cs-CZ" sz="2000" dirty="0" smtClean="0"/>
              <a:t> rýže – rizoto</a:t>
            </a:r>
          </a:p>
          <a:p>
            <a:pPr marL="457200" indent="-457200" algn="just">
              <a:buAutoNum type="arabicParenR"/>
            </a:pPr>
            <a:r>
              <a:rPr lang="cs-CZ" sz="2000" dirty="0" smtClean="0"/>
              <a:t>ze zeleniny – artyčoky, chřest</a:t>
            </a:r>
          </a:p>
          <a:p>
            <a:pPr marL="457200" indent="-457200" algn="just">
              <a:buAutoNum type="arabicParenR"/>
            </a:pPr>
            <a:r>
              <a:rPr lang="cs-CZ" sz="2000" dirty="0"/>
              <a:t>o</a:t>
            </a:r>
            <a:r>
              <a:rPr lang="cs-CZ" sz="2000" dirty="0" smtClean="0"/>
              <a:t>statní – paštičky, ragú, </a:t>
            </a:r>
            <a:r>
              <a:rPr lang="cs-CZ" sz="2000" dirty="0" err="1" smtClean="0"/>
              <a:t>salpikon</a:t>
            </a:r>
            <a:r>
              <a:rPr lang="cs-CZ" sz="2000" dirty="0" smtClean="0"/>
              <a:t>, </a:t>
            </a:r>
            <a:r>
              <a:rPr lang="cs-CZ" sz="2000" dirty="0" err="1" smtClean="0"/>
              <a:t>salmis</a:t>
            </a:r>
            <a:endParaRPr lang="cs-CZ" sz="2000" dirty="0" smtClean="0"/>
          </a:p>
          <a:p>
            <a:pPr marL="457200" indent="-457200" algn="just">
              <a:buAutoNum type="arabicParenR"/>
            </a:pPr>
            <a:endParaRPr lang="cs-CZ" sz="2000" dirty="0" smtClean="0"/>
          </a:p>
          <a:p>
            <a:pPr algn="just"/>
            <a:endParaRPr lang="cs-CZ" sz="2000" dirty="0" smtClean="0"/>
          </a:p>
        </p:txBody>
      </p:sp>
      <p:sp>
        <p:nvSpPr>
          <p:cNvPr id="19458" name="AutoShape 2" descr="data:image/jpeg;base64,/9j/4AAQSkZJRgABAQAAAQABAAD/2wCEAAkGBxQSEhUUEhQUFRUVFBQXFRQVFBQVFxUXFBUWFxQUFBUYHCggGBolHBQUITEhJSkrLi4uFx8zODMsNygtLisBCgoKDg0OGxAQGiwkICQsLCwsLCwsLCwsLCwsLCwsLCwsLCwsLCwsLCwsLCwsLCwsLCwsLCwsLCwsLCwsLCwsLP/AABEIAOEA4QMBIgACEQEDEQH/xAAbAAABBQEBAAAAAAAAAAAAAAAFAAECAwQGB//EAEAQAAEDAgQDBAgEBAQHAQAAAAEAAhEDIQQSMUEFUWFxgZGhBhMiMrHB0fAUQlLhI3KS8RVDYoIHJDOTorLCFv/EABgBAQADAQAAAAAAAAAAAAAAAAABAgME/8QAJBEBAQACAgMAAQQDAAAAAAAAAAECEQMhEjFBURMiMmEEQoH/2gAMAwEAAhEDEQA/AOsafvVOqaTlcubTpNC2UMds/wAfqseYJpCnG3H0rcd+xloUajUOw2KydRy+iJteHCQujHKZMcsbGcNSc1WuamaLKyq/DLew2Q/DrfTQO8Koq1yhCCkhMVYQowgYJwEgFY0IIhPCctTDRAk6iCpFA6taqwnc9Eo4qrAXP4mrJW7iNdBX1bqtSWIfZczhsPnxec6MafFxAHlK6GvcLLw+hlLjuT8P7rPNfBtATt1SJUmBZNYmkmhJQnQfwTiArMDhY6EbtI1BRN5suN9HantCrTM06liRpm2kbOGi6o1ZUy79os1TterGmyobErW2iQEWqotVtGqWm3902W4VlSgQp2jTfRrB/by+imAg9F0m2o8lvp4n9Xj9VtjyfljlxWemxmq2sWFrpuFsoustGS9VkKaighF0xCkmIQOWpNUhokgiVGU5UJQOGpSolyqdUQXl6oq1VVUqjmsWIxJNmAu7reKhLDxfFQYQoYm621eG1HmXEN7TPkFJnB2jUk+QVO1kGVWkXIUmdFpGGa0WaB3fNZ5VMl8UnK1gUGiVcwLOtIbKkrIPVJQl55X9HfwlZxhzS7k45HD9QG/YdEfwuKLmA6nQ/wA33dddjeHMxDcjxsYI1aYsQvPKL8mI9UHB3t5ZGhExmE9Lq2eFwv8ASOPPyjopMaytGHrO3WciLDuS4i4sw9QtMOgAHq4hs+aitG6gc0QtdevpOywcIZ7DRyCxekWMyGmxur3H+kanzCfETuidC7p36LS12vaqME2w7E1N01Yn3Wi3UzfwhD2K8PaCDc2Px6IjQbG/yQ/hxu4dB5f3W4Low/i5eT+TUG9iY0yqmOVoKuoiaZ5JCmeRU8ym16BvUmNFB7Vqc+yxVHoIx1UXUOvkoByd1VBF9Ecyqn0m/ZKk56qc5QlHKOQUHFOmhQIOUfVyr2UZWqlh00BuJpZWOJ5fGyEBGuPOysDeZnuH90Gass/bXD0sYr2FV0lYGib9w+iyrSLPBJLKnQbqLpIHQ/ArgK3B/wDmG1bj1btBudDPQT5LsRXh47Y8QsvEKQcSW76iR3xC6eXHfplxZ+PQW43sq+K1ZbSpDV78x/lYD8y1V/jWNnNbtBhZeDVXV8U+rlIZTbkp5hEjUuA6k+QXO6nU4UZWgLnONDPjqXJlEmOr3/SmfFHqlWFyuDxXrsfUIuG5WD/YJPm5yVGM+u2piG9yF0akYh3VrT8R8kWHuLl6uJ/5yOTGT3kqcjCdV1lB0VGnmY8fsIvKAeuFjyhHyVtx3pz8s7iQTyqw5KVoxTzKTXqkuUc6DUXrM8pZlWXIEokp0oUCBTZVbkUm00SpFNWMorQykr2U0FVOirXBWQqKj1KHNcfrTVjZoA79T8Vgpp8ZUzVXH/UfirsJSJK5sruuiemilTV7WhSDBCcKqyORJPmSROmWvhasghjrEHQ7EKDsPUzg+reR0aV1cqUrs243E1uGOkkUnwdsht0WOrW9UcpaWW0Iy253XocrnvS3ggrN9ZEua2CObRy6iSscsJ7jfDk71XKY7jFNrC7MCQDABkk7ABB/QbhrqYfVqGS8l3YXGTCI4HhdJggNaN9Bvda6tSBAWTo2MtxALYlcVhq+bH1jNhUDW/7GNB85VnEuLlgIaQXdL5f36Kv0RwJkONwSXSd5Mqtu1senZPokDtuukw7HloyscbC8QNOboQlrA4taTEkAnlzldFjPSOhT/NmPJonz0WvH05uW70zOwtbk0dpLj4CPiqn4Z+74/laP/qUK4h6bONqbGjq4lx8AgWM45Xfc1D/tho8le5MtOmrUSP8AMf2yB8Ag+KxEH/qu/rI+a5zEYpztSTfckqlo6KPI06D8Ydqr/wDuH6pm8QqbVHHvB+K59wH6G+AVLnjYNHcnkadSzjdQfmB7WjziFroekDvzNaewlv1XFDE93YSPgtVHE8nkdoDh9fNPM07mlx6n+YOZ2iR5X8kTw2Mpv9x7Xdhv3jULzkYp8TZ38pg+B+qupY5u4ObbMI8DzVpkjT0tjwpms0briMBj3tPutc3k658dV0WDx9B8BzQw9dP6vrCuhurYm1kMrYqJKLnDs/SFz/pHUY2GMADtXEbDZvz7lFykiZN0KoCT1OqI0RCGYd91ubVXM6dNoKi4rL65bcEA9wB0m4UaPSjOkj3+H0/0/wDk76p1r+ky/VqUpSq8yWZaslwKcFUhyapXDWlziA0AkkmAANSUAjino5TeS9rzS3dpkA3MH3fFcrjXUYLKWZ4NjWda3Ok0adpnsQX0y9MnYpxp0iW0AdN6hH5n9LWHeb6PhKobTEEm1j29Fjbjtt+6T2G4nhbxUDNQ42dzG/fC67A0RSaAIELBgiZOYXG247evRa61E5S5xM7ARCy1J6b4Xc3RD8SHnJmAJmO3ksGLY5pIdY/HsWBzSTO6KYXFNrN9XW1/K/Q9jvqqTlsqvJhMvTHSaXnIyJubwIyiT7R0H7LO1uYCNTsujw/BKZJAbMEe+4j/ANdkVp8CyOEvYzmA0gxvDiV0a3Pbn3pwz6LmOLXggjUFW4WmXnKBc6aWvquyp8KZSqh3rPWQQWnSDO43R9/CqNX2jTZJvmDRM8zz70mKLXlmNoereWEglvI20B+aw1zNwup47wVzK/8AEa3JEl4AAIGtrQ7oO5YMXgsOWk0Qc1jDnNAg6kTBkRMKLZPaXPVaZDssXkCO3QKzGUHUnZHiHCJEg/ArTjjSEZA8O/NLgeyCLclkfRzXm55gO33IvKjq/U9lTrkdVczGOGvnuq3cPeBmyktImRpy0PVVtadDJ1gcu46KdI26bhfHw2A9jXN7Id3OF/GUbNejUE03XP5XAB3jo4LjMEab3hslogkztAJMdLJVKhYRoQRLSDII6FWmVhqV2mGx1Shp7TBqx02/lP5ezRAH4pz3uc/UuJPfoqKfF5GV57CoVKomyZXc2tx9XTW2tdEaDpCC4J2Y9wR3DiyydNmk2U5V+Br6OadDY84KrxTslJzhrEDtNh5lQ4awBgA0AUfUX06L/FuiSFx92SV/PJl+niKZksypzJZl0OdcHLzn/iZ6REn8LTNhBqkbnVtPs0J7RyXcY/GClTfUOjGOd2wJAXhxc6vWJJl1R5JPVxklUzummE+t/AOFurOmJA56HnJ5THwXbU+GR7uVuURUrE+xSG8E/wCb0GmmuhfhXAKdPDZrl0EMDXBpebBoaTP+oZtpJ2BGTD4R1Z8ez/DdBmzKYB0pUt4Nsxu46c1SY6MstsOFwUg5C+J/6ptTtJmCJfNxJjXRFKNSjBa+KhIABFsrubSBb9t1L0hyNcGQ78pJAkXOkZhfu3WjhGEayXODQT7ulh4xKWRHlQCvhHMgPBE6EggHsO6odT8fiuur0W1PYdcGdAfFp2NlzGKomm4td3HmFy8mPj69OjDPy9tfD+KOZAdNtHbjlPMLqOH1W4hxJJkAXsQZH5Y000XI8P4e+u7K0aav2aOv0XccN4c2i0Bm2+5J1JWn+PMt7+Kctn/U3cMyEGZE+CJ4RpaImRsfkqHuJ1KVKrlJ7l06m9sF3EsC2tTLXDUETynquPxvo9TbIyO2FjAMRvuu5F1kx+FFRpBsYOUjUH7iyrnNzpMcJguGU2GRPTM0Hob6qWN4PSqkOuCLEiAD22v+66Gnwek8AHMHgCbm8bkaLLXwoBLQSb6fBYzcm6tQ3hmEFJjmOkgkkBxB8NkBq8Jqt9rO0vBJALcrA2TAaLrqa9B2s6aAjy6IbS4mwvcwuAeLFrhBnpOoVvL89GgqtiqNUZMTSFOtHs1actcZ/U0WdpqOYQ2rRNFrpmpTiAZgNNoJt1810poBx9pgMGZN7/JZOI8OApve0u3c5pObMbuykeMQrTLyiLNOXexwAJ0MjvGoKgyufBbX1RVb7FnBxJYRrPKexYq9Z73FziXOi9tAOzQJUwX4XiQ4noF0GFeuZ4QZB7gukwtA8x2RB8VR1Y9zdN6QYnKxjZAl8ydIaPqQruFVA5sz3xZBvSV59bRadg8g9fZGncivCy7cz3BR9Ws6FPBJS+9ElZm1ymlMUy6XGA+ndYtwNWN8jfF7Z8pXEegmCzV80TkbIHU2HzK7n0zol+DqgbZXf0uBPlKC/wDC/CzWqs3ytMzpAJ79Qs8pvJpL+13WBqFjqbXNBLQ8M0Aj87gdzLBPIOC28OwEOzHTUAbuN3PPK5Ngg7cRLqdFsPa0ZnubmEhxEgzsTcjew2XV4bQHnp2Kd/FAniPo/SfLsvtSXdJOqDV6Dm2ykRyHku2fog2JZJKpnhtMrnuDYhxeHEe7NiI2iCO9b8fw2nUcMzZBM6xHSQoU8MGvm4Myes62W972mCCJjbfks5OtVO/wnhcOGNDWgNA0AC0gQrMG1aKtITysuielaxGpcDnZPiLARrO6VfCHnceCiXS6+jb96X0N1NxMcoUqhghRoi1lKs0PaRv8Cos66GCsDmJEc7dgm6zPpy8PN9iNBB3M8lozwwztc9Bv8/BVvf7M/ZWEsWZOKhuUrz30ye0OpOBuZbPZcffVd9jmE3m3dyXN8X4RnLS7KWg3aR99NFHLPKLYXVCeCcVLiGEzNr7GF0bYIObQXO237rzvEH1NdzWyAPd5gEde9FOEY9wdBMh9jMm+xXPjyePVaZYb7jXxTDtDiWMtnAn2iQXCMwgadOiFurOY4VNnhzXNHsyA4ZmOGoBgHvC6yjSDmFjtYiTudig/FeFkNzjsI52j6LoxzZ2MXA3kGHbwRygjZdTgGyJBO/XxC4bDZg8wCXAH2RcmNRHmjmA9I2Uvfc1vaYVm/HdzSXFmuq4sXhrabdNS4lxN9h7q6bAUA1trIDgq7a9Z1VnuuiCREwNb9ZXSsaTAG9oVZ7aZeizJIr/hYSWnjWH6mLKUycplu5ldemHtc06OBB7xC4z0GecLxJ1J5tUDqUne+ZnjEd67Zc36V8LJLcRTkPpkF0akAyHDqCq1M/A36Pxmde5m0mABYR4H9l2GF5chHgue4Bkfh21GgBxd7UflJEW6R8Udw7xCzt1YlfWJhB8RWN57kXchOLBDtLfPb5qOTLUIxAiZcCTsoVqukCFnrvIdcqVKS3rzXLM76aaFOE8Qbo9wDupA8kWrOJbIueQ3XCYhha6Rv8FrwPFYaGudBNm3ub6AfRbcfP1rJW4fYP1seWg+zPQ2jt6IO/iZEkt1cJ5QFkxuNc4gXAbodz2qo4qZlVy5fL6TF1TeLMDbHMeQ8lfQrlxDpAkaarluGUjUdYhrRrHTYLpsKG6AQtcOS5Is0nXAuI1QuQwZReOu2yJV72PcsL8N7RMxIghRe71BkzAuLek9exYsToVvx1UNAm14n77kKqYtpBgyQYIgiDZZZ5a6WkcJ6YMGcO3HLYEb98Ifgahc4AA5pFuc6Qt/pNXOR7iJJB9kch9+SC8IxBJa4aiCsdblrXenp16TQ50OMCQOfTzU6NMOpF7mz7xImRvHyWLAYk1KYc67gSSNuQhFeDz6uHaHN5nT4rTC7rPKdOMq5KVQ1HZszgTTcNjmGYO0glpI70DwPCvXvZmFg74QfBdT6XsbnbTb75JcdIAI1PcD2AK3hGEgSNAIE8tS4jmTfsgbLp/1TxTeWxPA4MNAAEQj/BqXtFx20+qG0bNR7hlLKwczf6KMJ205cumqEk6S3coKUxTlMpVMq8QyWkdFYkgBYCu6g6W3pmM7OUHUcxcnp2Lv8BXa9gc0gg6QuFqDK8jqiPDarqZlhi8lh9x3cPdPUeG6zuP2LSuwzarE9syo4fiDXiPddu069o2cOoVqyy7qwXicPAJOi57GY809JM9hjqPNdTi6mUEHT4QuE47jhlOmciA0GQCdzzI+iwyx31F5V7eJNfo8ds+Kz1tLbG1vguW/w6m5wAzZvzlsXJOrTPvSekRoiDeA4u/qXnKNnPDjf+Zs/BUy47+VpRkcQMw+baOi/ettEl8Bok7kaRzXJUMLiHW9ku0mCbaXMwBK630Z4PUoEmpUzF2jWyGtG8TeTbwVfH+y0cwggAAWG4+CMYaqS24vz5oT63lsr2YkgidF0YZTFnZsUqnqsVd/eoVMTsdVhr4u3PqVfLklJiox1yWkdvZCFY52VsT4WLir8djoBIidlgEvOY67cguTKxrAp+Gze9M6dAg44XkqZQIBMjl1C7GrQtbx5qeH4eAQ9wkjQG/eqyX4nZYXD+rpNGrov8gpOxgw9MyQXuMMZuefcOawY3i+XMWQ4t95x9yn/MRqeguuC4nxN+Kqmm17gCP4lU++4aZG/oZ0C6OLj+1X31HT0apr1jBzEn238z+kf6RbwXY0KQHsDXdcn6HcOqMF8pA0d9QuyoXcA25Oq2bamM0IYXBgx+ka9eiKhV0mZQByVgW2M05Mst06SSSsqCpipFRKlUyZOUxQDeIshwdz+SuwTpV2JpZmkeCwYXXkQgM5ARft7DzB2Ksp42oyx/iN6kB479Hd8KihV2dY+R7FOq6FFkTGHjfFAWnKCHGwDhEfULiK7YJN80j9yu7JDrESOREhYq/B6b9o7DHkVjeP8LzIH9HqBa0u3d59/wB7osCRubzO0q1uDLRDSIHMEfD6KDqb+U9hHzhc/Jx576i8yi/AUGskgAE79l1szy7X76IeysRYtd3Nn4J/XtE6jlLX9+yr45T4bjYQMxnr9yrmMlsnwlDhjW2v4gqDaoHuz4P+itJfwN9QwPv4rHXqD+37Jy4nY94+qj6hx6D72S4ZX1DcCTTNWrAEARPQfVGGUmtAgC261UMHzPgAFvoYZrbxfmb+E6K2H+Pfpcwo4Zz2+y2f9RsP6j8kzuFiP4ji6fytlre93vO8kfcUPrm63x4sYpcqGYrCscw0y0ZIjKBAjoBovOMfRw2HrhjJaXOAJlzrnQHluvTqjZXKf/hh/Eq5nVKglzAQBeb9ronxVrNrceWq14PFgAUqdyfedFh0HPtXVcCweX2j2D5lct6M4Nzn3F+R2iZnku8oU8rQOQ/uq4RrzZa6i1OEwThauY6SSSAOQokK8tUHNUqqSE0KwhRIQVuWHF04OYd/1RBwVT2oHwtQOF1a+kdtOR+RQwgsMjT4Ihh8TIQQyx0TgK9wlVObyUaSjKZxTF6YPBVUllBSdTScEmlNCHq0+VThOOt00GarmHooQrWnp8kF9Mnkr2HqFlYCenmtFPDje/apE6lYRAv8PFD6jdytdeqBYLNBcYUimlSLii1GllEKWFw2UdVflQVgKQUoShSEE6aE6gJJJJBjLVAsWotTFisqxuYqyxbSxQNNBic1VvatzqSrdSQDqjFjLS0y3Tki76KzVaCCGHxMq5zlgq4fcJMxBbqoGntTtgpqdZrlZ6tRpOyyhMApQnDQo0kwaptYpBqeU0GDVOIUC9VuqGfkFKGprk1aus1JjzoCt2H4bu8z0QUUaRdp4onhsOG9TzVrKYAgWU4UhQkkkUDJk6ZAkydJEkkkkgWVLKpwlClVVlTFiuhKEFGRRNJaYSyoMjqKqdh0QypixAKfhFmqYFHciiaSDmqnDO5Q/C1G6HxXT+pCb8OEHNh1QatB7CpCo79B8Qui/DBL8MEAFjj+l3krAxx/KfFHBQCcUQoAmnhSdVppYMBb/Vpw1BUxkKwBSypwEDJKUJQiUYTKcJoQQhNCnlShBCE0KyEoQQhJTypkCSSSUoOkkkgScJJIEkkkgRTJJIEnSSQOEgkkgdJJJA6YpJIEE6SSBBMUkkCKZJJQkimSSQJJJJAkkk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0" name="AutoShape 4" descr="data:image/jpeg;base64,/9j/4AAQSkZJRgABAQAAAQABAAD/2wCEAAkGBxQSEhUUEhQUFRUVFBQXFRQVFBQVFxUXFBUWFxQUFBUYHCggGBolHBQUITEhJSkrLi4uFx8zODMsNygtLisBCgoKDg0OGxAQGiwkICQsLCwsLCwsLCwsLCwsLCwsLCwsLCwsLCwsLCwsLCwsLCwsLCwsLCwsLCwsLCwsLCwsLP/AABEIAOEA4QMBIgACEQEDEQH/xAAbAAABBQEBAAAAAAAAAAAAAAAFAAECAwQGB//EAEAQAAEDAgQDBAgEBAQHAQAAAAEAAhEDIQQSMUEFUWFxgZGhBhMiMrHB0fAUQlLhI3KS8RVDYoIHJDOTorLCFv/EABgBAQADAQAAAAAAAAAAAAAAAAABAgME/8QAJBEBAQACAgMAAQQDAAAAAAAAAAECEQMhEjFBURMiMmEEQoH/2gAMAwEAAhEDEQA/AOsafvVOqaTlcubTpNC2UMds/wAfqseYJpCnG3H0rcd+xloUajUOw2KydRy+iJteHCQujHKZMcsbGcNSc1WuamaLKyq/DLew2Q/DrfTQO8Koq1yhCCkhMVYQowgYJwEgFY0IIhPCctTDRAk6iCpFA6taqwnc9Eo4qrAXP4mrJW7iNdBX1bqtSWIfZczhsPnxec6MafFxAHlK6GvcLLw+hlLjuT8P7rPNfBtATt1SJUmBZNYmkmhJQnQfwTiArMDhY6EbtI1BRN5suN9HantCrTM06liRpm2kbOGi6o1ZUy79os1TterGmyobErW2iQEWqotVtGqWm3902W4VlSgQp2jTfRrB/by+imAg9F0m2o8lvp4n9Xj9VtjyfljlxWemxmq2sWFrpuFsoustGS9VkKaighF0xCkmIQOWpNUhokgiVGU5UJQOGpSolyqdUQXl6oq1VVUqjmsWIxJNmAu7reKhLDxfFQYQoYm621eG1HmXEN7TPkFJnB2jUk+QVO1kGVWkXIUmdFpGGa0WaB3fNZ5VMl8UnK1gUGiVcwLOtIbKkrIPVJQl55X9HfwlZxhzS7k45HD9QG/YdEfwuKLmA6nQ/wA33dddjeHMxDcjxsYI1aYsQvPKL8mI9UHB3t5ZGhExmE9Lq2eFwv8ASOPPyjopMaytGHrO3WciLDuS4i4sw9QtMOgAHq4hs+aitG6gc0QtdevpOywcIZ7DRyCxekWMyGmxur3H+kanzCfETuidC7p36LS12vaqME2w7E1N01Yn3Wi3UzfwhD2K8PaCDc2Px6IjQbG/yQ/hxu4dB5f3W4Low/i5eT+TUG9iY0yqmOVoKuoiaZ5JCmeRU8ym16BvUmNFB7Vqc+yxVHoIx1UXUOvkoByd1VBF9Ecyqn0m/ZKk56qc5QlHKOQUHFOmhQIOUfVyr2UZWqlh00BuJpZWOJ5fGyEBGuPOysDeZnuH90Gass/bXD0sYr2FV0lYGib9w+iyrSLPBJLKnQbqLpIHQ/ArgK3B/wDmG1bj1btBudDPQT5LsRXh47Y8QsvEKQcSW76iR3xC6eXHfplxZ+PQW43sq+K1ZbSpDV78x/lYD8y1V/jWNnNbtBhZeDVXV8U+rlIZTbkp5hEjUuA6k+QXO6nU4UZWgLnONDPjqXJlEmOr3/SmfFHqlWFyuDxXrsfUIuG5WD/YJPm5yVGM+u2piG9yF0akYh3VrT8R8kWHuLl6uJ/5yOTGT3kqcjCdV1lB0VGnmY8fsIvKAeuFjyhHyVtx3pz8s7iQTyqw5KVoxTzKTXqkuUc6DUXrM8pZlWXIEokp0oUCBTZVbkUm00SpFNWMorQykr2U0FVOirXBWQqKj1KHNcfrTVjZoA79T8Vgpp8ZUzVXH/UfirsJSJK5sruuiemilTV7WhSDBCcKqyORJPmSROmWvhasghjrEHQ7EKDsPUzg+reR0aV1cqUrs243E1uGOkkUnwdsht0WOrW9UcpaWW0Iy253XocrnvS3ggrN9ZEua2CObRy6iSscsJ7jfDk71XKY7jFNrC7MCQDABkk7ABB/QbhrqYfVqGS8l3YXGTCI4HhdJggNaN9Bvda6tSBAWTo2MtxALYlcVhq+bH1jNhUDW/7GNB85VnEuLlgIaQXdL5f36Kv0RwJkONwSXSd5Mqtu1senZPokDtuukw7HloyscbC8QNOboQlrA4taTEkAnlzldFjPSOhT/NmPJonz0WvH05uW70zOwtbk0dpLj4CPiqn4Z+74/laP/qUK4h6bONqbGjq4lx8AgWM45Xfc1D/tho8le5MtOmrUSP8AMf2yB8Ag+KxEH/qu/rI+a5zEYpztSTfckqlo6KPI06D8Ydqr/wDuH6pm8QqbVHHvB+K59wH6G+AVLnjYNHcnkadSzjdQfmB7WjziFroekDvzNaewlv1XFDE93YSPgtVHE8nkdoDh9fNPM07mlx6n+YOZ2iR5X8kTw2Mpv9x7Xdhv3jULzkYp8TZ38pg+B+qupY5u4ObbMI8DzVpkjT0tjwpms0briMBj3tPutc3k658dV0WDx9B8BzQw9dP6vrCuhurYm1kMrYqJKLnDs/SFz/pHUY2GMADtXEbDZvz7lFykiZN0KoCT1OqI0RCGYd91ubVXM6dNoKi4rL65bcEA9wB0m4UaPSjOkj3+H0/0/wDk76p1r+ky/VqUpSq8yWZaslwKcFUhyapXDWlziA0AkkmAANSUAjino5TeS9rzS3dpkA3MH3fFcrjXUYLKWZ4NjWda3Ok0adpnsQX0y9MnYpxp0iW0AdN6hH5n9LWHeb6PhKobTEEm1j29Fjbjtt+6T2G4nhbxUDNQ42dzG/fC67A0RSaAIELBgiZOYXG247evRa61E5S5xM7ARCy1J6b4Xc3RD8SHnJmAJmO3ksGLY5pIdY/HsWBzSTO6KYXFNrN9XW1/K/Q9jvqqTlsqvJhMvTHSaXnIyJubwIyiT7R0H7LO1uYCNTsujw/BKZJAbMEe+4j/ANdkVp8CyOEvYzmA0gxvDiV0a3Pbn3pwz6LmOLXggjUFW4WmXnKBc6aWvquyp8KZSqh3rPWQQWnSDO43R9/CqNX2jTZJvmDRM8zz70mKLXlmNoereWEglvI20B+aw1zNwup47wVzK/8AEa3JEl4AAIGtrQ7oO5YMXgsOWk0Qc1jDnNAg6kTBkRMKLZPaXPVaZDssXkCO3QKzGUHUnZHiHCJEg/ArTjjSEZA8O/NLgeyCLclkfRzXm55gO33IvKjq/U9lTrkdVczGOGvnuq3cPeBmyktImRpy0PVVtadDJ1gcu46KdI26bhfHw2A9jXN7Id3OF/GUbNejUE03XP5XAB3jo4LjMEab3hslogkztAJMdLJVKhYRoQRLSDII6FWmVhqV2mGx1Shp7TBqx02/lP5ezRAH4pz3uc/UuJPfoqKfF5GV57CoVKomyZXc2tx9XTW2tdEaDpCC4J2Y9wR3DiyydNmk2U5V+Br6OadDY84KrxTslJzhrEDtNh5lQ4awBgA0AUfUX06L/FuiSFx92SV/PJl+niKZksypzJZl0OdcHLzn/iZ6REn8LTNhBqkbnVtPs0J7RyXcY/GClTfUOjGOd2wJAXhxc6vWJJl1R5JPVxklUzummE+t/AOFurOmJA56HnJ5THwXbU+GR7uVuURUrE+xSG8E/wCb0GmmuhfhXAKdPDZrl0EMDXBpebBoaTP+oZtpJ2BGTD4R1Z8ez/DdBmzKYB0pUt4Nsxu46c1SY6MstsOFwUg5C+J/6ptTtJmCJfNxJjXRFKNSjBa+KhIABFsrubSBb9t1L0hyNcGQ78pJAkXOkZhfu3WjhGEayXODQT7ulh4xKWRHlQCvhHMgPBE6EggHsO6odT8fiuur0W1PYdcGdAfFp2NlzGKomm4td3HmFy8mPj69OjDPy9tfD+KOZAdNtHbjlPMLqOH1W4hxJJkAXsQZH5Y000XI8P4e+u7K0aav2aOv0XccN4c2i0Bm2+5J1JWn+PMt7+Kctn/U3cMyEGZE+CJ4RpaImRsfkqHuJ1KVKrlJ7l06m9sF3EsC2tTLXDUETynquPxvo9TbIyO2FjAMRvuu5F1kx+FFRpBsYOUjUH7iyrnNzpMcJguGU2GRPTM0Hob6qWN4PSqkOuCLEiAD22v+66Gnwek8AHMHgCbm8bkaLLXwoBLQSb6fBYzcm6tQ3hmEFJjmOkgkkBxB8NkBq8Jqt9rO0vBJALcrA2TAaLrqa9B2s6aAjy6IbS4mwvcwuAeLFrhBnpOoVvL89GgqtiqNUZMTSFOtHs1actcZ/U0WdpqOYQ2rRNFrpmpTiAZgNNoJt1810poBx9pgMGZN7/JZOI8OApve0u3c5pObMbuykeMQrTLyiLNOXexwAJ0MjvGoKgyufBbX1RVb7FnBxJYRrPKexYq9Z73FziXOi9tAOzQJUwX4XiQ4noF0GFeuZ4QZB7gukwtA8x2RB8VR1Y9zdN6QYnKxjZAl8ydIaPqQruFVA5sz3xZBvSV59bRadg8g9fZGncivCy7cz3BR9Ws6FPBJS+9ElZm1ymlMUy6XGA+ndYtwNWN8jfF7Z8pXEegmCzV80TkbIHU2HzK7n0zol+DqgbZXf0uBPlKC/wDC/CzWqs3ytMzpAJ79Qs8pvJpL+13WBqFjqbXNBLQ8M0Aj87gdzLBPIOC28OwEOzHTUAbuN3PPK5Ngg7cRLqdFsPa0ZnubmEhxEgzsTcjew2XV4bQHnp2Kd/FAniPo/SfLsvtSXdJOqDV6Dm2ykRyHku2fog2JZJKpnhtMrnuDYhxeHEe7NiI2iCO9b8fw2nUcMzZBM6xHSQoU8MGvm4Myes62W972mCCJjbfks5OtVO/wnhcOGNDWgNA0AC0gQrMG1aKtITysuielaxGpcDnZPiLARrO6VfCHnceCiXS6+jb96X0N1NxMcoUqhghRoi1lKs0PaRv8Cos66GCsDmJEc7dgm6zPpy8PN9iNBB3M8lozwwztc9Bv8/BVvf7M/ZWEsWZOKhuUrz30ye0OpOBuZbPZcffVd9jmE3m3dyXN8X4RnLS7KWg3aR99NFHLPKLYXVCeCcVLiGEzNr7GF0bYIObQXO237rzvEH1NdzWyAPd5gEde9FOEY9wdBMh9jMm+xXPjyePVaZYb7jXxTDtDiWMtnAn2iQXCMwgadOiFurOY4VNnhzXNHsyA4ZmOGoBgHvC6yjSDmFjtYiTudig/FeFkNzjsI52j6LoxzZ2MXA3kGHbwRygjZdTgGyJBO/XxC4bDZg8wCXAH2RcmNRHmjmA9I2Uvfc1vaYVm/HdzSXFmuq4sXhrabdNS4lxN9h7q6bAUA1trIDgq7a9Z1VnuuiCREwNb9ZXSsaTAG9oVZ7aZeizJIr/hYSWnjWH6mLKUycplu5ldemHtc06OBB7xC4z0GecLxJ1J5tUDqUne+ZnjEd67Zc36V8LJLcRTkPpkF0akAyHDqCq1M/A36Pxmde5m0mABYR4H9l2GF5chHgue4Bkfh21GgBxd7UflJEW6R8Udw7xCzt1YlfWJhB8RWN57kXchOLBDtLfPb5qOTLUIxAiZcCTsoVqukCFnrvIdcqVKS3rzXLM76aaFOE8Qbo9wDupA8kWrOJbIueQ3XCYhha6Rv8FrwPFYaGudBNm3ub6AfRbcfP1rJW4fYP1seWg+zPQ2jt6IO/iZEkt1cJ5QFkxuNc4gXAbodz2qo4qZlVy5fL6TF1TeLMDbHMeQ8lfQrlxDpAkaarluGUjUdYhrRrHTYLpsKG6AQtcOS5Is0nXAuI1QuQwZReOu2yJV72PcsL8N7RMxIghRe71BkzAuLek9exYsToVvx1UNAm14n77kKqYtpBgyQYIgiDZZZ5a6WkcJ6YMGcO3HLYEb98Ifgahc4AA5pFuc6Qt/pNXOR7iJJB9kch9+SC8IxBJa4aiCsdblrXenp16TQ50OMCQOfTzU6NMOpF7mz7xImRvHyWLAYk1KYc67gSSNuQhFeDz6uHaHN5nT4rTC7rPKdOMq5KVQ1HZszgTTcNjmGYO0glpI70DwPCvXvZmFg74QfBdT6XsbnbTb75JcdIAI1PcD2AK3hGEgSNAIE8tS4jmTfsgbLp/1TxTeWxPA4MNAAEQj/BqXtFx20+qG0bNR7hlLKwczf6KMJ205cumqEk6S3coKUxTlMpVMq8QyWkdFYkgBYCu6g6W3pmM7OUHUcxcnp2Lv8BXa9gc0gg6QuFqDK8jqiPDarqZlhi8lh9x3cPdPUeG6zuP2LSuwzarE9syo4fiDXiPddu069o2cOoVqyy7qwXicPAJOi57GY809JM9hjqPNdTi6mUEHT4QuE47jhlOmciA0GQCdzzI+iwyx31F5V7eJNfo8ds+Kz1tLbG1vguW/w6m5wAzZvzlsXJOrTPvSekRoiDeA4u/qXnKNnPDjf+Zs/BUy47+VpRkcQMw+baOi/ettEl8Bok7kaRzXJUMLiHW9ku0mCbaXMwBK630Z4PUoEmpUzF2jWyGtG8TeTbwVfH+y0cwggAAWG4+CMYaqS24vz5oT63lsr2YkgidF0YZTFnZsUqnqsVd/eoVMTsdVhr4u3PqVfLklJiox1yWkdvZCFY52VsT4WLir8djoBIidlgEvOY67cguTKxrAp+Gze9M6dAg44XkqZQIBMjl1C7GrQtbx5qeH4eAQ9wkjQG/eqyX4nZYXD+rpNGrov8gpOxgw9MyQXuMMZuefcOawY3i+XMWQ4t95x9yn/MRqeguuC4nxN+Kqmm17gCP4lU++4aZG/oZ0C6OLj+1X31HT0apr1jBzEn238z+kf6RbwXY0KQHsDXdcn6HcOqMF8pA0d9QuyoXcA25Oq2bamM0IYXBgx+ka9eiKhV0mZQByVgW2M05Mst06SSSsqCpipFRKlUyZOUxQDeIshwdz+SuwTpV2JpZmkeCwYXXkQgM5ARft7DzB2Ksp42oyx/iN6kB479Hd8KihV2dY+R7FOq6FFkTGHjfFAWnKCHGwDhEfULiK7YJN80j9yu7JDrESOREhYq/B6b9o7DHkVjeP8LzIH9HqBa0u3d59/wB7osCRubzO0q1uDLRDSIHMEfD6KDqb+U9hHzhc/Jx576i8yi/AUGskgAE79l1szy7X76IeysRYtd3Nn4J/XtE6jlLX9+yr45T4bjYQMxnr9yrmMlsnwlDhjW2v4gqDaoHuz4P+itJfwN9QwPv4rHXqD+37Jy4nY94+qj6hx6D72S4ZX1DcCTTNWrAEARPQfVGGUmtAgC261UMHzPgAFvoYZrbxfmb+E6K2H+Pfpcwo4Zz2+y2f9RsP6j8kzuFiP4ji6fytlre93vO8kfcUPrm63x4sYpcqGYrCscw0y0ZIjKBAjoBovOMfRw2HrhjJaXOAJlzrnQHluvTqjZXKf/hh/Eq5nVKglzAQBeb9ronxVrNrceWq14PFgAUqdyfedFh0HPtXVcCweX2j2D5lct6M4Nzn3F+R2iZnku8oU8rQOQ/uq4RrzZa6i1OEwThauY6SSSAOQokK8tUHNUqqSE0KwhRIQVuWHF04OYd/1RBwVT2oHwtQOF1a+kdtOR+RQwgsMjT4Ihh8TIQQyx0TgK9wlVObyUaSjKZxTF6YPBVUllBSdTScEmlNCHq0+VThOOt00GarmHooQrWnp8kF9Mnkr2HqFlYCenmtFPDje/apE6lYRAv8PFD6jdytdeqBYLNBcYUimlSLii1GllEKWFw2UdVflQVgKQUoShSEE6aE6gJJJJBjLVAsWotTFisqxuYqyxbSxQNNBic1VvatzqSrdSQDqjFjLS0y3Tki76KzVaCCGHxMq5zlgq4fcJMxBbqoGntTtgpqdZrlZ6tRpOyyhMApQnDQo0kwaptYpBqeU0GDVOIUC9VuqGfkFKGprk1aus1JjzoCt2H4bu8z0QUUaRdp4onhsOG9TzVrKYAgWU4UhQkkkUDJk6ZAkydJEkkkkgWVLKpwlClVVlTFiuhKEFGRRNJaYSyoMjqKqdh0QypixAKfhFmqYFHciiaSDmqnDO5Q/C1G6HxXT+pCb8OEHNh1QatB7CpCo79B8Qui/DBL8MEAFjj+l3krAxx/KfFHBQCcUQoAmnhSdVppYMBb/Vpw1BUxkKwBSypwEDJKUJQiUYTKcJoQQhNCnlShBCE0KyEoQQhJTypkCSSSUoOkkkgScJJIEkkkgRTJJIEnSSQOEgkkgdJJJA6YpJIEE6SSBBMUkkCKZJJQkimSSQJJJJAkkk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609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04088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 err="1" smtClean="0"/>
              <a:t>Salmis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9536" y="1988840"/>
            <a:ext cx="8229600" cy="4749160"/>
          </a:xfrm>
        </p:spPr>
        <p:txBody>
          <a:bodyPr>
            <a:normAutofit/>
          </a:bodyPr>
          <a:lstStyle/>
          <a:p>
            <a:pPr algn="just"/>
            <a:r>
              <a:rPr lang="cs-CZ" sz="2000" dirty="0" smtClean="0"/>
              <a:t>masové kašoviny připravené z pečeného nebo dušeného masa  vnitřností</a:t>
            </a:r>
          </a:p>
          <a:p>
            <a:pPr algn="just"/>
            <a:r>
              <a:rPr lang="cs-CZ" sz="2000" dirty="0" smtClean="0"/>
              <a:t>maso jemně pomeleme, prolisujeme</a:t>
            </a:r>
          </a:p>
          <a:p>
            <a:pPr algn="just"/>
            <a:r>
              <a:rPr lang="cs-CZ" sz="2000" dirty="0"/>
              <a:t>v</a:t>
            </a:r>
            <a:r>
              <a:rPr lang="cs-CZ" sz="2000" dirty="0" smtClean="0"/>
              <a:t>ážeme chuťově významnými  a dobře provařenými omáčkami</a:t>
            </a:r>
          </a:p>
          <a:p>
            <a:pPr algn="just"/>
            <a:r>
              <a:rPr lang="cs-CZ" sz="2000" dirty="0"/>
              <a:t>p</a:t>
            </a:r>
            <a:r>
              <a:rPr lang="cs-CZ" sz="2000" dirty="0" smtClean="0"/>
              <a:t>odáváme jako předkrm – na toastech, krutonech nebo jako doplněk k minutkovým pokrmům</a:t>
            </a:r>
          </a:p>
        </p:txBody>
      </p:sp>
      <p:sp>
        <p:nvSpPr>
          <p:cNvPr id="19458" name="AutoShape 2" descr="data:image/jpeg;base64,/9j/4AAQSkZJRgABAQAAAQABAAD/2wCEAAkGBxQSEhUUEhQUFRUVFBQXFRQVFBQVFxUXFBUWFxQUFBUYHCggGBolHBQUITEhJSkrLi4uFx8zODMsNygtLisBCgoKDg0OGxAQGiwkICQsLCwsLCwsLCwsLCwsLCwsLCwsLCwsLCwsLCwsLCwsLCwsLCwsLCwsLCwsLCwsLCwsLP/AABEIAOEA4QMBIgACEQEDEQH/xAAbAAABBQEBAAAAAAAAAAAAAAAFAAECAwQGB//EAEAQAAEDAgQDBAgEBAQHAQAAAAEAAhEDIQQSMUEFUWFxgZGhBhMiMrHB0fAUQlLhI3KS8RVDYoIHJDOTorLCFv/EABgBAQADAQAAAAAAAAAAAAAAAAABAgME/8QAJBEBAQACAgMAAQQDAAAAAAAAAAECEQMhEjFBURMiMmEEQoH/2gAMAwEAAhEDEQA/AOsafvVOqaTlcubTpNC2UMds/wAfqseYJpCnG3H0rcd+xloUajUOw2KydRy+iJteHCQujHKZMcsbGcNSc1WuamaLKyq/DLew2Q/DrfTQO8Koq1yhCCkhMVYQowgYJwEgFY0IIhPCctTDRAk6iCpFA6taqwnc9Eo4qrAXP4mrJW7iNdBX1bqtSWIfZczhsPnxec6MafFxAHlK6GvcLLw+hlLjuT8P7rPNfBtATt1SJUmBZNYmkmhJQnQfwTiArMDhY6EbtI1BRN5suN9HantCrTM06liRpm2kbOGi6o1ZUy79os1TterGmyobErW2iQEWqotVtGqWm3902W4VlSgQp2jTfRrB/by+imAg9F0m2o8lvp4n9Xj9VtjyfljlxWemxmq2sWFrpuFsoustGS9VkKaighF0xCkmIQOWpNUhokgiVGU5UJQOGpSolyqdUQXl6oq1VVUqjmsWIxJNmAu7reKhLDxfFQYQoYm621eG1HmXEN7TPkFJnB2jUk+QVO1kGVWkXIUmdFpGGa0WaB3fNZ5VMl8UnK1gUGiVcwLOtIbKkrIPVJQl55X9HfwlZxhzS7k45HD9QG/YdEfwuKLmA6nQ/wA33dddjeHMxDcjxsYI1aYsQvPKL8mI9UHB3t5ZGhExmE9Lq2eFwv8ASOPPyjopMaytGHrO3WciLDuS4i4sw9QtMOgAHq4hs+aitG6gc0QtdevpOywcIZ7DRyCxekWMyGmxur3H+kanzCfETuidC7p36LS12vaqME2w7E1N01Yn3Wi3UzfwhD2K8PaCDc2Px6IjQbG/yQ/hxu4dB5f3W4Low/i5eT+TUG9iY0yqmOVoKuoiaZ5JCmeRU8ym16BvUmNFB7Vqc+yxVHoIx1UXUOvkoByd1VBF9Ecyqn0m/ZKk56qc5QlHKOQUHFOmhQIOUfVyr2UZWqlh00BuJpZWOJ5fGyEBGuPOysDeZnuH90Gass/bXD0sYr2FV0lYGib9w+iyrSLPBJLKnQbqLpIHQ/ArgK3B/wDmG1bj1btBudDPQT5LsRXh47Y8QsvEKQcSW76iR3xC6eXHfplxZ+PQW43sq+K1ZbSpDV78x/lYD8y1V/jWNnNbtBhZeDVXV8U+rlIZTbkp5hEjUuA6k+QXO6nU4UZWgLnONDPjqXJlEmOr3/SmfFHqlWFyuDxXrsfUIuG5WD/YJPm5yVGM+u2piG9yF0akYh3VrT8R8kWHuLl6uJ/5yOTGT3kqcjCdV1lB0VGnmY8fsIvKAeuFjyhHyVtx3pz8s7iQTyqw5KVoxTzKTXqkuUc6DUXrM8pZlWXIEokp0oUCBTZVbkUm00SpFNWMorQykr2U0FVOirXBWQqKj1KHNcfrTVjZoA79T8Vgpp8ZUzVXH/UfirsJSJK5sruuiemilTV7WhSDBCcKqyORJPmSROmWvhasghjrEHQ7EKDsPUzg+reR0aV1cqUrs243E1uGOkkUnwdsht0WOrW9UcpaWW0Iy253XocrnvS3ggrN9ZEua2CObRy6iSscsJ7jfDk71XKY7jFNrC7MCQDABkk7ABB/QbhrqYfVqGS8l3YXGTCI4HhdJggNaN9Bvda6tSBAWTo2MtxALYlcVhq+bH1jNhUDW/7GNB85VnEuLlgIaQXdL5f36Kv0RwJkONwSXSd5Mqtu1senZPokDtuukw7HloyscbC8QNOboQlrA4taTEkAnlzldFjPSOhT/NmPJonz0WvH05uW70zOwtbk0dpLj4CPiqn4Z+74/laP/qUK4h6bONqbGjq4lx8AgWM45Xfc1D/tho8le5MtOmrUSP8AMf2yB8Ag+KxEH/qu/rI+a5zEYpztSTfckqlo6KPI06D8Ydqr/wDuH6pm8QqbVHHvB+K59wH6G+AVLnjYNHcnkadSzjdQfmB7WjziFroekDvzNaewlv1XFDE93YSPgtVHE8nkdoDh9fNPM07mlx6n+YOZ2iR5X8kTw2Mpv9x7Xdhv3jULzkYp8TZ38pg+B+qupY5u4ObbMI8DzVpkjT0tjwpms0briMBj3tPutc3k658dV0WDx9B8BzQw9dP6vrCuhurYm1kMrYqJKLnDs/SFz/pHUY2GMADtXEbDZvz7lFykiZN0KoCT1OqI0RCGYd91ubVXM6dNoKi4rL65bcEA9wB0m4UaPSjOkj3+H0/0/wDk76p1r+ky/VqUpSq8yWZaslwKcFUhyapXDWlziA0AkkmAANSUAjino5TeS9rzS3dpkA3MH3fFcrjXUYLKWZ4NjWda3Ok0adpnsQX0y9MnYpxp0iW0AdN6hH5n9LWHeb6PhKobTEEm1j29Fjbjtt+6T2G4nhbxUDNQ42dzG/fC67A0RSaAIELBgiZOYXG247evRa61E5S5xM7ARCy1J6b4Xc3RD8SHnJmAJmO3ksGLY5pIdY/HsWBzSTO6KYXFNrN9XW1/K/Q9jvqqTlsqvJhMvTHSaXnIyJubwIyiT7R0H7LO1uYCNTsujw/BKZJAbMEe+4j/ANdkVp8CyOEvYzmA0gxvDiV0a3Pbn3pwz6LmOLXggjUFW4WmXnKBc6aWvquyp8KZSqh3rPWQQWnSDO43R9/CqNX2jTZJvmDRM8zz70mKLXlmNoereWEglvI20B+aw1zNwup47wVzK/8AEa3JEl4AAIGtrQ7oO5YMXgsOWk0Qc1jDnNAg6kTBkRMKLZPaXPVaZDssXkCO3QKzGUHUnZHiHCJEg/ArTjjSEZA8O/NLgeyCLclkfRzXm55gO33IvKjq/U9lTrkdVczGOGvnuq3cPeBmyktImRpy0PVVtadDJ1gcu46KdI26bhfHw2A9jXN7Id3OF/GUbNejUE03XP5XAB3jo4LjMEab3hslogkztAJMdLJVKhYRoQRLSDII6FWmVhqV2mGx1Shp7TBqx02/lP5ezRAH4pz3uc/UuJPfoqKfF5GV57CoVKomyZXc2tx9XTW2tdEaDpCC4J2Y9wR3DiyydNmk2U5V+Br6OadDY84KrxTslJzhrEDtNh5lQ4awBgA0AUfUX06L/FuiSFx92SV/PJl+niKZksypzJZl0OdcHLzn/iZ6REn8LTNhBqkbnVtPs0J7RyXcY/GClTfUOjGOd2wJAXhxc6vWJJl1R5JPVxklUzummE+t/AOFurOmJA56HnJ5THwXbU+GR7uVuURUrE+xSG8E/wCb0GmmuhfhXAKdPDZrl0EMDXBpebBoaTP+oZtpJ2BGTD4R1Z8ez/DdBmzKYB0pUt4Nsxu46c1SY6MstsOFwUg5C+J/6ptTtJmCJfNxJjXRFKNSjBa+KhIABFsrubSBb9t1L0hyNcGQ78pJAkXOkZhfu3WjhGEayXODQT7ulh4xKWRHlQCvhHMgPBE6EggHsO6odT8fiuur0W1PYdcGdAfFp2NlzGKomm4td3HmFy8mPj69OjDPy9tfD+KOZAdNtHbjlPMLqOH1W4hxJJkAXsQZH5Y000XI8P4e+u7K0aav2aOv0XccN4c2i0Bm2+5J1JWn+PMt7+Kctn/U3cMyEGZE+CJ4RpaImRsfkqHuJ1KVKrlJ7l06m9sF3EsC2tTLXDUETynquPxvo9TbIyO2FjAMRvuu5F1kx+FFRpBsYOUjUH7iyrnNzpMcJguGU2GRPTM0Hob6qWN4PSqkOuCLEiAD22v+66Gnwek8AHMHgCbm8bkaLLXwoBLQSb6fBYzcm6tQ3hmEFJjmOkgkkBxB8NkBq8Jqt9rO0vBJALcrA2TAaLrqa9B2s6aAjy6IbS4mwvcwuAeLFrhBnpOoVvL89GgqtiqNUZMTSFOtHs1actcZ/U0WdpqOYQ2rRNFrpmpTiAZgNNoJt1810poBx9pgMGZN7/JZOI8OApve0u3c5pObMbuykeMQrTLyiLNOXexwAJ0MjvGoKgyufBbX1RVb7FnBxJYRrPKexYq9Z73FziXOi9tAOzQJUwX4XiQ4noF0GFeuZ4QZB7gukwtA8x2RB8VR1Y9zdN6QYnKxjZAl8ydIaPqQruFVA5sz3xZBvSV59bRadg8g9fZGncivCy7cz3BR9Ws6FPBJS+9ElZm1ymlMUy6XGA+ndYtwNWN8jfF7Z8pXEegmCzV80TkbIHU2HzK7n0zol+DqgbZXf0uBPlKC/wDC/CzWqs3ytMzpAJ79Qs8pvJpL+13WBqFjqbXNBLQ8M0Aj87gdzLBPIOC28OwEOzHTUAbuN3PPK5Ngg7cRLqdFsPa0ZnubmEhxEgzsTcjew2XV4bQHnp2Kd/FAniPo/SfLsvtSXdJOqDV6Dm2ykRyHku2fog2JZJKpnhtMrnuDYhxeHEe7NiI2iCO9b8fw2nUcMzZBM6xHSQoU8MGvm4Myes62W972mCCJjbfks5OtVO/wnhcOGNDWgNA0AC0gQrMG1aKtITysuielaxGpcDnZPiLARrO6VfCHnceCiXS6+jb96X0N1NxMcoUqhghRoi1lKs0PaRv8Cos66GCsDmJEc7dgm6zPpy8PN9iNBB3M8lozwwztc9Bv8/BVvf7M/ZWEsWZOKhuUrz30ye0OpOBuZbPZcffVd9jmE3m3dyXN8X4RnLS7KWg3aR99NFHLPKLYXVCeCcVLiGEzNr7GF0bYIObQXO237rzvEH1NdzWyAPd5gEde9FOEY9wdBMh9jMm+xXPjyePVaZYb7jXxTDtDiWMtnAn2iQXCMwgadOiFurOY4VNnhzXNHsyA4ZmOGoBgHvC6yjSDmFjtYiTudig/FeFkNzjsI52j6LoxzZ2MXA3kGHbwRygjZdTgGyJBO/XxC4bDZg8wCXAH2RcmNRHmjmA9I2Uvfc1vaYVm/HdzSXFmuq4sXhrabdNS4lxN9h7q6bAUA1trIDgq7a9Z1VnuuiCREwNb9ZXSsaTAG9oVZ7aZeizJIr/hYSWnjWH6mLKUycplu5ldemHtc06OBB7xC4z0GecLxJ1J5tUDqUne+ZnjEd67Zc36V8LJLcRTkPpkF0akAyHDqCq1M/A36Pxmde5m0mABYR4H9l2GF5chHgue4Bkfh21GgBxd7UflJEW6R8Udw7xCzt1YlfWJhB8RWN57kXchOLBDtLfPb5qOTLUIxAiZcCTsoVqukCFnrvIdcqVKS3rzXLM76aaFOE8Qbo9wDupA8kWrOJbIueQ3XCYhha6Rv8FrwPFYaGudBNm3ub6AfRbcfP1rJW4fYP1seWg+zPQ2jt6IO/iZEkt1cJ5QFkxuNc4gXAbodz2qo4qZlVy5fL6TF1TeLMDbHMeQ8lfQrlxDpAkaarluGUjUdYhrRrHTYLpsKG6AQtcOS5Is0nXAuI1QuQwZReOu2yJV72PcsL8N7RMxIghRe71BkzAuLek9exYsToVvx1UNAm14n77kKqYtpBgyQYIgiDZZZ5a6WkcJ6YMGcO3HLYEb98Ifgahc4AA5pFuc6Qt/pNXOR7iJJB9kch9+SC8IxBJa4aiCsdblrXenp16TQ50OMCQOfTzU6NMOpF7mz7xImRvHyWLAYk1KYc67gSSNuQhFeDz6uHaHN5nT4rTC7rPKdOMq5KVQ1HZszgTTcNjmGYO0glpI70DwPCvXvZmFg74QfBdT6XsbnbTb75JcdIAI1PcD2AK3hGEgSNAIE8tS4jmTfsgbLp/1TxTeWxPA4MNAAEQj/BqXtFx20+qG0bNR7hlLKwczf6KMJ205cumqEk6S3coKUxTlMpVMq8QyWkdFYkgBYCu6g6W3pmM7OUHUcxcnp2Lv8BXa9gc0gg6QuFqDK8jqiPDarqZlhi8lh9x3cPdPUeG6zuP2LSuwzarE9syo4fiDXiPddu069o2cOoVqyy7qwXicPAJOi57GY809JM9hjqPNdTi6mUEHT4QuE47jhlOmciA0GQCdzzI+iwyx31F5V7eJNfo8ds+Kz1tLbG1vguW/w6m5wAzZvzlsXJOrTPvSekRoiDeA4u/qXnKNnPDjf+Zs/BUy47+VpRkcQMw+baOi/ettEl8Bok7kaRzXJUMLiHW9ku0mCbaXMwBK630Z4PUoEmpUzF2jWyGtG8TeTbwVfH+y0cwggAAWG4+CMYaqS24vz5oT63lsr2YkgidF0YZTFnZsUqnqsVd/eoVMTsdVhr4u3PqVfLklJiox1yWkdvZCFY52VsT4WLir8djoBIidlgEvOY67cguTKxrAp+Gze9M6dAg44XkqZQIBMjl1C7GrQtbx5qeH4eAQ9wkjQG/eqyX4nZYXD+rpNGrov8gpOxgw9MyQXuMMZuefcOawY3i+XMWQ4t95x9yn/MRqeguuC4nxN+Kqmm17gCP4lU++4aZG/oZ0C6OLj+1X31HT0apr1jBzEn238z+kf6RbwXY0KQHsDXdcn6HcOqMF8pA0d9QuyoXcA25Oq2bamM0IYXBgx+ka9eiKhV0mZQByVgW2M05Mst06SSSsqCpipFRKlUyZOUxQDeIshwdz+SuwTpV2JpZmkeCwYXXkQgM5ARft7DzB2Ksp42oyx/iN6kB479Hd8KihV2dY+R7FOq6FFkTGHjfFAWnKCHGwDhEfULiK7YJN80j9yu7JDrESOREhYq/B6b9o7DHkVjeP8LzIH9HqBa0u3d59/wB7osCRubzO0q1uDLRDSIHMEfD6KDqb+U9hHzhc/Jx576i8yi/AUGskgAE79l1szy7X76IeysRYtd3Nn4J/XtE6jlLX9+yr45T4bjYQMxnr9yrmMlsnwlDhjW2v4gqDaoHuz4P+itJfwN9QwPv4rHXqD+37Jy4nY94+qj6hx6D72S4ZX1DcCTTNWrAEARPQfVGGUmtAgC261UMHzPgAFvoYZrbxfmb+E6K2H+Pfpcwo4Zz2+y2f9RsP6j8kzuFiP4ji6fytlre93vO8kfcUPrm63x4sYpcqGYrCscw0y0ZIjKBAjoBovOMfRw2HrhjJaXOAJlzrnQHluvTqjZXKf/hh/Eq5nVKglzAQBeb9ronxVrNrceWq14PFgAUqdyfedFh0HPtXVcCweX2j2D5lct6M4Nzn3F+R2iZnku8oU8rQOQ/uq4RrzZa6i1OEwThauY6SSSAOQokK8tUHNUqqSE0KwhRIQVuWHF04OYd/1RBwVT2oHwtQOF1a+kdtOR+RQwgsMjT4Ihh8TIQQyx0TgK9wlVObyUaSjKZxTF6YPBVUllBSdTScEmlNCHq0+VThOOt00GarmHooQrWnp8kF9Mnkr2HqFlYCenmtFPDje/apE6lYRAv8PFD6jdytdeqBYLNBcYUimlSLii1GllEKWFw2UdVflQVgKQUoShSEE6aE6gJJJJBjLVAsWotTFisqxuYqyxbSxQNNBic1VvatzqSrdSQDqjFjLS0y3Tki76KzVaCCGHxMq5zlgq4fcJMxBbqoGntTtgpqdZrlZ6tRpOyyhMApQnDQo0kwaptYpBqeU0GDVOIUC9VuqGfkFKGprk1aus1JjzoCt2H4bu8z0QUUaRdp4onhsOG9TzVrKYAgWU4UhQkkkUDJk6ZAkydJEkkkkgWVLKpwlClVVlTFiuhKEFGRRNJaYSyoMjqKqdh0QypixAKfhFmqYFHciiaSDmqnDO5Q/C1G6HxXT+pCb8OEHNh1QatB7CpCo79B8Qui/DBL8MEAFjj+l3krAxx/KfFHBQCcUQoAmnhSdVppYMBb/Vpw1BUxkKwBSypwEDJKUJQiUYTKcJoQQhNCnlShBCE0KyEoQQhJTypkCSSSUoOkkkgScJJIEkkkgRTJJIEnSSQOEgkkgdJJJA6YpJIEE6SSBBMUkkCKZJJQkimSSQJJJJAkkk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0" name="AutoShape 4" descr="data:image/jpeg;base64,/9j/4AAQSkZJRgABAQAAAQABAAD/2wCEAAkGBxQSEhUUEhQUFRUVFBQXFRQVFBQVFxUXFBUWFxQUFBUYHCggGBolHBQUITEhJSkrLi4uFx8zODMsNygtLisBCgoKDg0OGxAQGiwkICQsLCwsLCwsLCwsLCwsLCwsLCwsLCwsLCwsLCwsLCwsLCwsLCwsLCwsLCwsLCwsLCwsLP/AABEIAOEA4QMBIgACEQEDEQH/xAAbAAABBQEBAAAAAAAAAAAAAAAFAAECAwQGB//EAEAQAAEDAgQDBAgEBAQHAQAAAAEAAhEDIQQSMUEFUWFxgZGhBhMiMrHB0fAUQlLhI3KS8RVDYoIHJDOTorLCFv/EABgBAQADAQAAAAAAAAAAAAAAAAABAgME/8QAJBEBAQACAgMAAQQDAAAAAAAAAAECEQMhEjFBURMiMmEEQoH/2gAMAwEAAhEDEQA/AOsafvVOqaTlcubTpNC2UMds/wAfqseYJpCnG3H0rcd+xloUajUOw2KydRy+iJteHCQujHKZMcsbGcNSc1WuamaLKyq/DLew2Q/DrfTQO8Koq1yhCCkhMVYQowgYJwEgFY0IIhPCctTDRAk6iCpFA6taqwnc9Eo4qrAXP4mrJW7iNdBX1bqtSWIfZczhsPnxec6MafFxAHlK6GvcLLw+hlLjuT8P7rPNfBtATt1SJUmBZNYmkmhJQnQfwTiArMDhY6EbtI1BRN5suN9HantCrTM06liRpm2kbOGi6o1ZUy79os1TterGmyobErW2iQEWqotVtGqWm3902W4VlSgQp2jTfRrB/by+imAg9F0m2o8lvp4n9Xj9VtjyfljlxWemxmq2sWFrpuFsoustGS9VkKaighF0xCkmIQOWpNUhokgiVGU5UJQOGpSolyqdUQXl6oq1VVUqjmsWIxJNmAu7reKhLDxfFQYQoYm621eG1HmXEN7TPkFJnB2jUk+QVO1kGVWkXIUmdFpGGa0WaB3fNZ5VMl8UnK1gUGiVcwLOtIbKkrIPVJQl55X9HfwlZxhzS7k45HD9QG/YdEfwuKLmA6nQ/wA33dddjeHMxDcjxsYI1aYsQvPKL8mI9UHB3t5ZGhExmE9Lq2eFwv8ASOPPyjopMaytGHrO3WciLDuS4i4sw9QtMOgAHq4hs+aitG6gc0QtdevpOywcIZ7DRyCxekWMyGmxur3H+kanzCfETuidC7p36LS12vaqME2w7E1N01Yn3Wi3UzfwhD2K8PaCDc2Px6IjQbG/yQ/hxu4dB5f3W4Low/i5eT+TUG9iY0yqmOVoKuoiaZ5JCmeRU8ym16BvUmNFB7Vqc+yxVHoIx1UXUOvkoByd1VBF9Ecyqn0m/ZKk56qc5QlHKOQUHFOmhQIOUfVyr2UZWqlh00BuJpZWOJ5fGyEBGuPOysDeZnuH90Gass/bXD0sYr2FV0lYGib9w+iyrSLPBJLKnQbqLpIHQ/ArgK3B/wDmG1bj1btBudDPQT5LsRXh47Y8QsvEKQcSW76iR3xC6eXHfplxZ+PQW43sq+K1ZbSpDV78x/lYD8y1V/jWNnNbtBhZeDVXV8U+rlIZTbkp5hEjUuA6k+QXO6nU4UZWgLnONDPjqXJlEmOr3/SmfFHqlWFyuDxXrsfUIuG5WD/YJPm5yVGM+u2piG9yF0akYh3VrT8R8kWHuLl6uJ/5yOTGT3kqcjCdV1lB0VGnmY8fsIvKAeuFjyhHyVtx3pz8s7iQTyqw5KVoxTzKTXqkuUc6DUXrM8pZlWXIEokp0oUCBTZVbkUm00SpFNWMorQykr2U0FVOirXBWQqKj1KHNcfrTVjZoA79T8Vgpp8ZUzVXH/UfirsJSJK5sruuiemilTV7WhSDBCcKqyORJPmSROmWvhasghjrEHQ7EKDsPUzg+reR0aV1cqUrs243E1uGOkkUnwdsht0WOrW9UcpaWW0Iy253XocrnvS3ggrN9ZEua2CObRy6iSscsJ7jfDk71XKY7jFNrC7MCQDABkk7ABB/QbhrqYfVqGS8l3YXGTCI4HhdJggNaN9Bvda6tSBAWTo2MtxALYlcVhq+bH1jNhUDW/7GNB85VnEuLlgIaQXdL5f36Kv0RwJkONwSXSd5Mqtu1senZPokDtuukw7HloyscbC8QNOboQlrA4taTEkAnlzldFjPSOhT/NmPJonz0WvH05uW70zOwtbk0dpLj4CPiqn4Z+74/laP/qUK4h6bONqbGjq4lx8AgWM45Xfc1D/tho8le5MtOmrUSP8AMf2yB8Ag+KxEH/qu/rI+a5zEYpztSTfckqlo6KPI06D8Ydqr/wDuH6pm8QqbVHHvB+K59wH6G+AVLnjYNHcnkadSzjdQfmB7WjziFroekDvzNaewlv1XFDE93YSPgtVHE8nkdoDh9fNPM07mlx6n+YOZ2iR5X8kTw2Mpv9x7Xdhv3jULzkYp8TZ38pg+B+qupY5u4ObbMI8DzVpkjT0tjwpms0briMBj3tPutc3k658dV0WDx9B8BzQw9dP6vrCuhurYm1kMrYqJKLnDs/SFz/pHUY2GMADtXEbDZvz7lFykiZN0KoCT1OqI0RCGYd91ubVXM6dNoKi4rL65bcEA9wB0m4UaPSjOkj3+H0/0/wDk76p1r+ky/VqUpSq8yWZaslwKcFUhyapXDWlziA0AkkmAANSUAjino5TeS9rzS3dpkA3MH3fFcrjXUYLKWZ4NjWda3Ok0adpnsQX0y9MnYpxp0iW0AdN6hH5n9LWHeb6PhKobTEEm1j29Fjbjtt+6T2G4nhbxUDNQ42dzG/fC67A0RSaAIELBgiZOYXG247evRa61E5S5xM7ARCy1J6b4Xc3RD8SHnJmAJmO3ksGLY5pIdY/HsWBzSTO6KYXFNrN9XW1/K/Q9jvqqTlsqvJhMvTHSaXnIyJubwIyiT7R0H7LO1uYCNTsujw/BKZJAbMEe+4j/ANdkVp8CyOEvYzmA0gxvDiV0a3Pbn3pwz6LmOLXggjUFW4WmXnKBc6aWvquyp8KZSqh3rPWQQWnSDO43R9/CqNX2jTZJvmDRM8zz70mKLXlmNoereWEglvI20B+aw1zNwup47wVzK/8AEa3JEl4AAIGtrQ7oO5YMXgsOWk0Qc1jDnNAg6kTBkRMKLZPaXPVaZDssXkCO3QKzGUHUnZHiHCJEg/ArTjjSEZA8O/NLgeyCLclkfRzXm55gO33IvKjq/U9lTrkdVczGOGvnuq3cPeBmyktImRpy0PVVtadDJ1gcu46KdI26bhfHw2A9jXN7Id3OF/GUbNejUE03XP5XAB3jo4LjMEab3hslogkztAJMdLJVKhYRoQRLSDII6FWmVhqV2mGx1Shp7TBqx02/lP5ezRAH4pz3uc/UuJPfoqKfF5GV57CoVKomyZXc2tx9XTW2tdEaDpCC4J2Y9wR3DiyydNmk2U5V+Br6OadDY84KrxTslJzhrEDtNh5lQ4awBgA0AUfUX06L/FuiSFx92SV/PJl+niKZksypzJZl0OdcHLzn/iZ6REn8LTNhBqkbnVtPs0J7RyXcY/GClTfUOjGOd2wJAXhxc6vWJJl1R5JPVxklUzummE+t/AOFurOmJA56HnJ5THwXbU+GR7uVuURUrE+xSG8E/wCb0GmmuhfhXAKdPDZrl0EMDXBpebBoaTP+oZtpJ2BGTD4R1Z8ez/DdBmzKYB0pUt4Nsxu46c1SY6MstsOFwUg5C+J/6ptTtJmCJfNxJjXRFKNSjBa+KhIABFsrubSBb9t1L0hyNcGQ78pJAkXOkZhfu3WjhGEayXODQT7ulh4xKWRHlQCvhHMgPBE6EggHsO6odT8fiuur0W1PYdcGdAfFp2NlzGKomm4td3HmFy8mPj69OjDPy9tfD+KOZAdNtHbjlPMLqOH1W4hxJJkAXsQZH5Y000XI8P4e+u7K0aav2aOv0XccN4c2i0Bm2+5J1JWn+PMt7+Kctn/U3cMyEGZE+CJ4RpaImRsfkqHuJ1KVKrlJ7l06m9sF3EsC2tTLXDUETynquPxvo9TbIyO2FjAMRvuu5F1kx+FFRpBsYOUjUH7iyrnNzpMcJguGU2GRPTM0Hob6qWN4PSqkOuCLEiAD22v+66Gnwek8AHMHgCbm8bkaLLXwoBLQSb6fBYzcm6tQ3hmEFJjmOkgkkBxB8NkBq8Jqt9rO0vBJALcrA2TAaLrqa9B2s6aAjy6IbS4mwvcwuAeLFrhBnpOoVvL89GgqtiqNUZMTSFOtHs1actcZ/U0WdpqOYQ2rRNFrpmpTiAZgNNoJt1810poBx9pgMGZN7/JZOI8OApve0u3c5pObMbuykeMQrTLyiLNOXexwAJ0MjvGoKgyufBbX1RVb7FnBxJYRrPKexYq9Z73FziXOi9tAOzQJUwX4XiQ4noF0GFeuZ4QZB7gukwtA8x2RB8VR1Y9zdN6QYnKxjZAl8ydIaPqQruFVA5sz3xZBvSV59bRadg8g9fZGncivCy7cz3BR9Ws6FPBJS+9ElZm1ymlMUy6XGA+ndYtwNWN8jfF7Z8pXEegmCzV80TkbIHU2HzK7n0zol+DqgbZXf0uBPlKC/wDC/CzWqs3ytMzpAJ79Qs8pvJpL+13WBqFjqbXNBLQ8M0Aj87gdzLBPIOC28OwEOzHTUAbuN3PPK5Ngg7cRLqdFsPa0ZnubmEhxEgzsTcjew2XV4bQHnp2Kd/FAniPo/SfLsvtSXdJOqDV6Dm2ykRyHku2fog2JZJKpnhtMrnuDYhxeHEe7NiI2iCO9b8fw2nUcMzZBM6xHSQoU8MGvm4Myes62W972mCCJjbfks5OtVO/wnhcOGNDWgNA0AC0gQrMG1aKtITysuielaxGpcDnZPiLARrO6VfCHnceCiXS6+jb96X0N1NxMcoUqhghRoi1lKs0PaRv8Cos66GCsDmJEc7dgm6zPpy8PN9iNBB3M8lozwwztc9Bv8/BVvf7M/ZWEsWZOKhuUrz30ye0OpOBuZbPZcffVd9jmE3m3dyXN8X4RnLS7KWg3aR99NFHLPKLYXVCeCcVLiGEzNr7GF0bYIObQXO237rzvEH1NdzWyAPd5gEde9FOEY9wdBMh9jMm+xXPjyePVaZYb7jXxTDtDiWMtnAn2iQXCMwgadOiFurOY4VNnhzXNHsyA4ZmOGoBgHvC6yjSDmFjtYiTudig/FeFkNzjsI52j6LoxzZ2MXA3kGHbwRygjZdTgGyJBO/XxC4bDZg8wCXAH2RcmNRHmjmA9I2Uvfc1vaYVm/HdzSXFmuq4sXhrabdNS4lxN9h7q6bAUA1trIDgq7a9Z1VnuuiCREwNb9ZXSsaTAG9oVZ7aZeizJIr/hYSWnjWH6mLKUycplu5ldemHtc06OBB7xC4z0GecLxJ1J5tUDqUne+ZnjEd67Zc36V8LJLcRTkPpkF0akAyHDqCq1M/A36Pxmde5m0mABYR4H9l2GF5chHgue4Bkfh21GgBxd7UflJEW6R8Udw7xCzt1YlfWJhB8RWN57kXchOLBDtLfPb5qOTLUIxAiZcCTsoVqukCFnrvIdcqVKS3rzXLM76aaFOE8Qbo9wDupA8kWrOJbIueQ3XCYhha6Rv8FrwPFYaGudBNm3ub6AfRbcfP1rJW4fYP1seWg+zPQ2jt6IO/iZEkt1cJ5QFkxuNc4gXAbodz2qo4qZlVy5fL6TF1TeLMDbHMeQ8lfQrlxDpAkaarluGUjUdYhrRrHTYLpsKG6AQtcOS5Is0nXAuI1QuQwZReOu2yJV72PcsL8N7RMxIghRe71BkzAuLek9exYsToVvx1UNAm14n77kKqYtpBgyQYIgiDZZZ5a6WkcJ6YMGcO3HLYEb98Ifgahc4AA5pFuc6Qt/pNXOR7iJJB9kch9+SC8IxBJa4aiCsdblrXenp16TQ50OMCQOfTzU6NMOpF7mz7xImRvHyWLAYk1KYc67gSSNuQhFeDz6uHaHN5nT4rTC7rPKdOMq5KVQ1HZszgTTcNjmGYO0glpI70DwPCvXvZmFg74QfBdT6XsbnbTb75JcdIAI1PcD2AK3hGEgSNAIE8tS4jmTfsgbLp/1TxTeWxPA4MNAAEQj/BqXtFx20+qG0bNR7hlLKwczf6KMJ205cumqEk6S3coKUxTlMpVMq8QyWkdFYkgBYCu6g6W3pmM7OUHUcxcnp2Lv8BXa9gc0gg6QuFqDK8jqiPDarqZlhi8lh9x3cPdPUeG6zuP2LSuwzarE9syo4fiDXiPddu069o2cOoVqyy7qwXicPAJOi57GY809JM9hjqPNdTi6mUEHT4QuE47jhlOmciA0GQCdzzI+iwyx31F5V7eJNfo8ds+Kz1tLbG1vguW/w6m5wAzZvzlsXJOrTPvSekRoiDeA4u/qXnKNnPDjf+Zs/BUy47+VpRkcQMw+baOi/ettEl8Bok7kaRzXJUMLiHW9ku0mCbaXMwBK630Z4PUoEmpUzF2jWyGtG8TeTbwVfH+y0cwggAAWG4+CMYaqS24vz5oT63lsr2YkgidF0YZTFnZsUqnqsVd/eoVMTsdVhr4u3PqVfLklJiox1yWkdvZCFY52VsT4WLir8djoBIidlgEvOY67cguTKxrAp+Gze9M6dAg44XkqZQIBMjl1C7GrQtbx5qeH4eAQ9wkjQG/eqyX4nZYXD+rpNGrov8gpOxgw9MyQXuMMZuefcOawY3i+XMWQ4t95x9yn/MRqeguuC4nxN+Kqmm17gCP4lU++4aZG/oZ0C6OLj+1X31HT0apr1jBzEn238z+kf6RbwXY0KQHsDXdcn6HcOqMF8pA0d9QuyoXcA25Oq2bamM0IYXBgx+ka9eiKhV0mZQByVgW2M05Mst06SSSsqCpipFRKlUyZOUxQDeIshwdz+SuwTpV2JpZmkeCwYXXkQgM5ARft7DzB2Ksp42oyx/iN6kB479Hd8KihV2dY+R7FOq6FFkTGHjfFAWnKCHGwDhEfULiK7YJN80j9yu7JDrESOREhYq/B6b9o7DHkVjeP8LzIH9HqBa0u3d59/wB7osCRubzO0q1uDLRDSIHMEfD6KDqb+U9hHzhc/Jx576i8yi/AUGskgAE79l1szy7X76IeysRYtd3Nn4J/XtE6jlLX9+yr45T4bjYQMxnr9yrmMlsnwlDhjW2v4gqDaoHuz4P+itJfwN9QwPv4rHXqD+37Jy4nY94+qj6hx6D72S4ZX1DcCTTNWrAEARPQfVGGUmtAgC261UMHzPgAFvoYZrbxfmb+E6K2H+Pfpcwo4Zz2+y2f9RsP6j8kzuFiP4ji6fytlre93vO8kfcUPrm63x4sYpcqGYrCscw0y0ZIjKBAjoBovOMfRw2HrhjJaXOAJlzrnQHluvTqjZXKf/hh/Eq5nVKglzAQBeb9ronxVrNrceWq14PFgAUqdyfedFh0HPtXVcCweX2j2D5lct6M4Nzn3F+R2iZnku8oU8rQOQ/uq4RrzZa6i1OEwThauY6SSSAOQokK8tUHNUqqSE0KwhRIQVuWHF04OYd/1RBwVT2oHwtQOF1a+kdtOR+RQwgsMjT4Ihh8TIQQyx0TgK9wlVObyUaSjKZxTF6YPBVUllBSdTScEmlNCHq0+VThOOt00GarmHooQrWnp8kF9Mnkr2HqFlYCenmtFPDje/apE6lYRAv8PFD6jdytdeqBYLNBcYUimlSLii1GllEKWFw2UdVflQVgKQUoShSEE6aE6gJJJJBjLVAsWotTFisqxuYqyxbSxQNNBic1VvatzqSrdSQDqjFjLS0y3Tki76KzVaCCGHxMq5zlgq4fcJMxBbqoGntTtgpqdZrlZ6tRpOyyhMApQnDQo0kwaptYpBqeU0GDVOIUC9VuqGfkFKGprk1aus1JjzoCt2H4bu8z0QUUaRdp4onhsOG9TzVrKYAgWU4UhQkkkUDJk6ZAkydJEkkkkgWVLKpwlClVVlTFiuhKEFGRRNJaYSyoMjqKqdh0QypixAKfhFmqYFHciiaSDmqnDO5Q/C1G6HxXT+pCb8OEHNh1QatB7CpCo79B8Qui/DBL8MEAFjj+l3krAxx/KfFHBQCcUQoAmnhSdVppYMBb/Vpw1BUxkKwBSypwEDJKUJQiUYTKcJoQQhNCnlShBCE0KyEoQQhJTypkCSSSUoOkkkgScJJIEkkkgRTJJIEnSSQOEgkkgdJJJA6YpJIEE6SSBBMUkkCKZJJQkimSSQJJJJAkkk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035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04088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 err="1" smtClean="0"/>
              <a:t>Salpikony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9536" y="1988840"/>
            <a:ext cx="8229600" cy="4749160"/>
          </a:xfrm>
        </p:spPr>
        <p:txBody>
          <a:bodyPr>
            <a:normAutofit/>
          </a:bodyPr>
          <a:lstStyle/>
          <a:p>
            <a:pPr algn="just"/>
            <a:r>
              <a:rPr lang="cs-CZ" sz="2000" dirty="0"/>
              <a:t>d</a:t>
            </a:r>
            <a:r>
              <a:rPr lang="cs-CZ" sz="2000" dirty="0" smtClean="0"/>
              <a:t>ruh jemnějšího </a:t>
            </a:r>
            <a:r>
              <a:rPr lang="cs-CZ" sz="2000" dirty="0" err="1" smtClean="0"/>
              <a:t>ragů</a:t>
            </a:r>
            <a:endParaRPr lang="cs-CZ" sz="2000" dirty="0" smtClean="0"/>
          </a:p>
          <a:p>
            <a:pPr algn="just"/>
            <a:r>
              <a:rPr lang="cs-CZ" sz="2000" dirty="0" smtClean="0"/>
              <a:t>liší se výraznou chutí, bohatší sestavou vložek, které musí být jemně nakrájené</a:t>
            </a:r>
          </a:p>
          <a:p>
            <a:pPr algn="just"/>
            <a:r>
              <a:rPr lang="cs-CZ" sz="2000" dirty="0"/>
              <a:t>v</a:t>
            </a:r>
            <a:r>
              <a:rPr lang="cs-CZ" sz="2000" dirty="0" smtClean="0"/>
              <a:t>ážeme dobře provařenými hustými omáčkami</a:t>
            </a:r>
          </a:p>
          <a:p>
            <a:pPr algn="just"/>
            <a:r>
              <a:rPr lang="cs-CZ" sz="2000" dirty="0"/>
              <a:t>k</a:t>
            </a:r>
            <a:r>
              <a:rPr lang="cs-CZ" sz="2000" dirty="0" smtClean="0"/>
              <a:t> přípravě používáme všechny druhy jatečného masa, ryby, drůbež, zvěřinu, vnitřnosti</a:t>
            </a:r>
          </a:p>
          <a:p>
            <a:pPr algn="just"/>
            <a:r>
              <a:rPr lang="cs-CZ" sz="2000" dirty="0"/>
              <a:t>d</a:t>
            </a:r>
            <a:r>
              <a:rPr lang="cs-CZ" sz="2000" dirty="0" smtClean="0"/>
              <a:t>oplňujeme houbami, zeleninou (chřest, artyčoky, karotka, …)</a:t>
            </a:r>
          </a:p>
          <a:p>
            <a:pPr algn="just"/>
            <a:r>
              <a:rPr lang="cs-CZ" sz="2000" dirty="0"/>
              <a:t>p</a:t>
            </a:r>
            <a:r>
              <a:rPr lang="cs-CZ" sz="2000" dirty="0" smtClean="0"/>
              <a:t>odáváme jako teplý předkrm nebo teplý </a:t>
            </a:r>
            <a:r>
              <a:rPr lang="cs-CZ" sz="2000" dirty="0" err="1" smtClean="0"/>
              <a:t>mezichod</a:t>
            </a:r>
            <a:endParaRPr lang="cs-CZ" sz="2000" dirty="0" smtClean="0"/>
          </a:p>
          <a:p>
            <a:pPr algn="just"/>
            <a:endParaRPr lang="cs-CZ" sz="2000" dirty="0"/>
          </a:p>
        </p:txBody>
      </p:sp>
      <p:sp>
        <p:nvSpPr>
          <p:cNvPr id="19458" name="AutoShape 2" descr="data:image/jpeg;base64,/9j/4AAQSkZJRgABAQAAAQABAAD/2wCEAAkGBxQSEhUUEhQUFRUVFBQXFRQVFBQVFxUXFBUWFxQUFBUYHCggGBolHBQUITEhJSkrLi4uFx8zODMsNygtLisBCgoKDg0OGxAQGiwkICQsLCwsLCwsLCwsLCwsLCwsLCwsLCwsLCwsLCwsLCwsLCwsLCwsLCwsLCwsLCwsLCwsLP/AABEIAOEA4QMBIgACEQEDEQH/xAAbAAABBQEBAAAAAAAAAAAAAAAFAAECAwQGB//EAEAQAAEDAgQDBAgEBAQHAQAAAAEAAhEDIQQSMUEFUWFxgZGhBhMiMrHB0fAUQlLhI3KS8RVDYoIHJDOTorLCFv/EABgBAQADAQAAAAAAAAAAAAAAAAABAgME/8QAJBEBAQACAgMAAQQDAAAAAAAAAAECEQMhEjFBURMiMmEEQoH/2gAMAwEAAhEDEQA/AOsafvVOqaTlcubTpNC2UMds/wAfqseYJpCnG3H0rcd+xloUajUOw2KydRy+iJteHCQujHKZMcsbGcNSc1WuamaLKyq/DLew2Q/DrfTQO8Koq1yhCCkhMVYQowgYJwEgFY0IIhPCctTDRAk6iCpFA6taqwnc9Eo4qrAXP4mrJW7iNdBX1bqtSWIfZczhsPnxec6MafFxAHlK6GvcLLw+hlLjuT8P7rPNfBtATt1SJUmBZNYmkmhJQnQfwTiArMDhY6EbtI1BRN5suN9HantCrTM06liRpm2kbOGi6o1ZUy79os1TterGmyobErW2iQEWqotVtGqWm3902W4VlSgQp2jTfRrB/by+imAg9F0m2o8lvp4n9Xj9VtjyfljlxWemxmq2sWFrpuFsoustGS9VkKaighF0xCkmIQOWpNUhokgiVGU5UJQOGpSolyqdUQXl6oq1VVUqjmsWIxJNmAu7reKhLDxfFQYQoYm621eG1HmXEN7TPkFJnB2jUk+QVO1kGVWkXIUmdFpGGa0WaB3fNZ5VMl8UnK1gUGiVcwLOtIbKkrIPVJQl55X9HfwlZxhzS7k45HD9QG/YdEfwuKLmA6nQ/wA33dddjeHMxDcjxsYI1aYsQvPKL8mI9UHB3t5ZGhExmE9Lq2eFwv8ASOPPyjopMaytGHrO3WciLDuS4i4sw9QtMOgAHq4hs+aitG6gc0QtdevpOywcIZ7DRyCxekWMyGmxur3H+kanzCfETuidC7p36LS12vaqME2w7E1N01Yn3Wi3UzfwhD2K8PaCDc2Px6IjQbG/yQ/hxu4dB5f3W4Low/i5eT+TUG9iY0yqmOVoKuoiaZ5JCmeRU8ym16BvUmNFB7Vqc+yxVHoIx1UXUOvkoByd1VBF9Ecyqn0m/ZKk56qc5QlHKOQUHFOmhQIOUfVyr2UZWqlh00BuJpZWOJ5fGyEBGuPOysDeZnuH90Gass/bXD0sYr2FV0lYGib9w+iyrSLPBJLKnQbqLpIHQ/ArgK3B/wDmG1bj1btBudDPQT5LsRXh47Y8QsvEKQcSW76iR3xC6eXHfplxZ+PQW43sq+K1ZbSpDV78x/lYD8y1V/jWNnNbtBhZeDVXV8U+rlIZTbkp5hEjUuA6k+QXO6nU4UZWgLnONDPjqXJlEmOr3/SmfFHqlWFyuDxXrsfUIuG5WD/YJPm5yVGM+u2piG9yF0akYh3VrT8R8kWHuLl6uJ/5yOTGT3kqcjCdV1lB0VGnmY8fsIvKAeuFjyhHyVtx3pz8s7iQTyqw5KVoxTzKTXqkuUc6DUXrM8pZlWXIEokp0oUCBTZVbkUm00SpFNWMorQykr2U0FVOirXBWQqKj1KHNcfrTVjZoA79T8Vgpp8ZUzVXH/UfirsJSJK5sruuiemilTV7WhSDBCcKqyORJPmSROmWvhasghjrEHQ7EKDsPUzg+reR0aV1cqUrs243E1uGOkkUnwdsht0WOrW9UcpaWW0Iy253XocrnvS3ggrN9ZEua2CObRy6iSscsJ7jfDk71XKY7jFNrC7MCQDABkk7ABB/QbhrqYfVqGS8l3YXGTCI4HhdJggNaN9Bvda6tSBAWTo2MtxALYlcVhq+bH1jNhUDW/7GNB85VnEuLlgIaQXdL5f36Kv0RwJkONwSXSd5Mqtu1senZPokDtuukw7HloyscbC8QNOboQlrA4taTEkAnlzldFjPSOhT/NmPJonz0WvH05uW70zOwtbk0dpLj4CPiqn4Z+74/laP/qUK4h6bONqbGjq4lx8AgWM45Xfc1D/tho8le5MtOmrUSP8AMf2yB8Ag+KxEH/qu/rI+a5zEYpztSTfckqlo6KPI06D8Ydqr/wDuH6pm8QqbVHHvB+K59wH6G+AVLnjYNHcnkadSzjdQfmB7WjziFroekDvzNaewlv1XFDE93YSPgtVHE8nkdoDh9fNPM07mlx6n+YOZ2iR5X8kTw2Mpv9x7Xdhv3jULzkYp8TZ38pg+B+qupY5u4ObbMI8DzVpkjT0tjwpms0briMBj3tPutc3k658dV0WDx9B8BzQw9dP6vrCuhurYm1kMrYqJKLnDs/SFz/pHUY2GMADtXEbDZvz7lFykiZN0KoCT1OqI0RCGYd91ubVXM6dNoKi4rL65bcEA9wB0m4UaPSjOkj3+H0/0/wDk76p1r+ky/VqUpSq8yWZaslwKcFUhyapXDWlziA0AkkmAANSUAjino5TeS9rzS3dpkA3MH3fFcrjXUYLKWZ4NjWda3Ok0adpnsQX0y9MnYpxp0iW0AdN6hH5n9LWHeb6PhKobTEEm1j29Fjbjtt+6T2G4nhbxUDNQ42dzG/fC67A0RSaAIELBgiZOYXG247evRa61E5S5xM7ARCy1J6b4Xc3RD8SHnJmAJmO3ksGLY5pIdY/HsWBzSTO6KYXFNrN9XW1/K/Q9jvqqTlsqvJhMvTHSaXnIyJubwIyiT7R0H7LO1uYCNTsujw/BKZJAbMEe+4j/ANdkVp8CyOEvYzmA0gxvDiV0a3Pbn3pwz6LmOLXggjUFW4WmXnKBc6aWvquyp8KZSqh3rPWQQWnSDO43R9/CqNX2jTZJvmDRM8zz70mKLXlmNoereWEglvI20B+aw1zNwup47wVzK/8AEa3JEl4AAIGtrQ7oO5YMXgsOWk0Qc1jDnNAg6kTBkRMKLZPaXPVaZDssXkCO3QKzGUHUnZHiHCJEg/ArTjjSEZA8O/NLgeyCLclkfRzXm55gO33IvKjq/U9lTrkdVczGOGvnuq3cPeBmyktImRpy0PVVtadDJ1gcu46KdI26bhfHw2A9jXN7Id3OF/GUbNejUE03XP5XAB3jo4LjMEab3hslogkztAJMdLJVKhYRoQRLSDII6FWmVhqV2mGx1Shp7TBqx02/lP5ezRAH4pz3uc/UuJPfoqKfF5GV57CoVKomyZXc2tx9XTW2tdEaDpCC4J2Y9wR3DiyydNmk2U5V+Br6OadDY84KrxTslJzhrEDtNh5lQ4awBgA0AUfUX06L/FuiSFx92SV/PJl+niKZksypzJZl0OdcHLzn/iZ6REn8LTNhBqkbnVtPs0J7RyXcY/GClTfUOjGOd2wJAXhxc6vWJJl1R5JPVxklUzummE+t/AOFurOmJA56HnJ5THwXbU+GR7uVuURUrE+xSG8E/wCb0GmmuhfhXAKdPDZrl0EMDXBpebBoaTP+oZtpJ2BGTD4R1Z8ez/DdBmzKYB0pUt4Nsxu46c1SY6MstsOFwUg5C+J/6ptTtJmCJfNxJjXRFKNSjBa+KhIABFsrubSBb9t1L0hyNcGQ78pJAkXOkZhfu3WjhGEayXODQT7ulh4xKWRHlQCvhHMgPBE6EggHsO6odT8fiuur0W1PYdcGdAfFp2NlzGKomm4td3HmFy8mPj69OjDPy9tfD+KOZAdNtHbjlPMLqOH1W4hxJJkAXsQZH5Y000XI8P4e+u7K0aav2aOv0XccN4c2i0Bm2+5J1JWn+PMt7+Kctn/U3cMyEGZE+CJ4RpaImRsfkqHuJ1KVKrlJ7l06m9sF3EsC2tTLXDUETynquPxvo9TbIyO2FjAMRvuu5F1kx+FFRpBsYOUjUH7iyrnNzpMcJguGU2GRPTM0Hob6qWN4PSqkOuCLEiAD22v+66Gnwek8AHMHgCbm8bkaLLXwoBLQSb6fBYzcm6tQ3hmEFJjmOkgkkBxB8NkBq8Jqt9rO0vBJALcrA2TAaLrqa9B2s6aAjy6IbS4mwvcwuAeLFrhBnpOoVvL89GgqtiqNUZMTSFOtHs1actcZ/U0WdpqOYQ2rRNFrpmpTiAZgNNoJt1810poBx9pgMGZN7/JZOI8OApve0u3c5pObMbuykeMQrTLyiLNOXexwAJ0MjvGoKgyufBbX1RVb7FnBxJYRrPKexYq9Z73FziXOi9tAOzQJUwX4XiQ4noF0GFeuZ4QZB7gukwtA8x2RB8VR1Y9zdN6QYnKxjZAl8ydIaPqQruFVA5sz3xZBvSV59bRadg8g9fZGncivCy7cz3BR9Ws6FPBJS+9ElZm1ymlMUy6XGA+ndYtwNWN8jfF7Z8pXEegmCzV80TkbIHU2HzK7n0zol+DqgbZXf0uBPlKC/wDC/CzWqs3ytMzpAJ79Qs8pvJpL+13WBqFjqbXNBLQ8M0Aj87gdzLBPIOC28OwEOzHTUAbuN3PPK5Ngg7cRLqdFsPa0ZnubmEhxEgzsTcjew2XV4bQHnp2Kd/FAniPo/SfLsvtSXdJOqDV6Dm2ykRyHku2fog2JZJKpnhtMrnuDYhxeHEe7NiI2iCO9b8fw2nUcMzZBM6xHSQoU8MGvm4Myes62W972mCCJjbfks5OtVO/wnhcOGNDWgNA0AC0gQrMG1aKtITysuielaxGpcDnZPiLARrO6VfCHnceCiXS6+jb96X0N1NxMcoUqhghRoi1lKs0PaRv8Cos66GCsDmJEc7dgm6zPpy8PN9iNBB3M8lozwwztc9Bv8/BVvf7M/ZWEsWZOKhuUrz30ye0OpOBuZbPZcffVd9jmE3m3dyXN8X4RnLS7KWg3aR99NFHLPKLYXVCeCcVLiGEzNr7GF0bYIObQXO237rzvEH1NdzWyAPd5gEde9FOEY9wdBMh9jMm+xXPjyePVaZYb7jXxTDtDiWMtnAn2iQXCMwgadOiFurOY4VNnhzXNHsyA4ZmOGoBgHvC6yjSDmFjtYiTudig/FeFkNzjsI52j6LoxzZ2MXA3kGHbwRygjZdTgGyJBO/XxC4bDZg8wCXAH2RcmNRHmjmA9I2Uvfc1vaYVm/HdzSXFmuq4sXhrabdNS4lxN9h7q6bAUA1trIDgq7a9Z1VnuuiCREwNb9ZXSsaTAG9oVZ7aZeizJIr/hYSWnjWH6mLKUycplu5ldemHtc06OBB7xC4z0GecLxJ1J5tUDqUne+ZnjEd67Zc36V8LJLcRTkPpkF0akAyHDqCq1M/A36Pxmde5m0mABYR4H9l2GF5chHgue4Bkfh21GgBxd7UflJEW6R8Udw7xCzt1YlfWJhB8RWN57kXchOLBDtLfPb5qOTLUIxAiZcCTsoVqukCFnrvIdcqVKS3rzXLM76aaFOE8Qbo9wDupA8kWrOJbIueQ3XCYhha6Rv8FrwPFYaGudBNm3ub6AfRbcfP1rJW4fYP1seWg+zPQ2jt6IO/iZEkt1cJ5QFkxuNc4gXAbodz2qo4qZlVy5fL6TF1TeLMDbHMeQ8lfQrlxDpAkaarluGUjUdYhrRrHTYLpsKG6AQtcOS5Is0nXAuI1QuQwZReOu2yJV72PcsL8N7RMxIghRe71BkzAuLek9exYsToVvx1UNAm14n77kKqYtpBgyQYIgiDZZZ5a6WkcJ6YMGcO3HLYEb98Ifgahc4AA5pFuc6Qt/pNXOR7iJJB9kch9+SC8IxBJa4aiCsdblrXenp16TQ50OMCQOfTzU6NMOpF7mz7xImRvHyWLAYk1KYc67gSSNuQhFeDz6uHaHN5nT4rTC7rPKdOMq5KVQ1HZszgTTcNjmGYO0glpI70DwPCvXvZmFg74QfBdT6XsbnbTb75JcdIAI1PcD2AK3hGEgSNAIE8tS4jmTfsgbLp/1TxTeWxPA4MNAAEQj/BqXtFx20+qG0bNR7hlLKwczf6KMJ205cumqEk6S3coKUxTlMpVMq8QyWkdFYkgBYCu6g6W3pmM7OUHUcxcnp2Lv8BXa9gc0gg6QuFqDK8jqiPDarqZlhi8lh9x3cPdPUeG6zuP2LSuwzarE9syo4fiDXiPddu069o2cOoVqyy7qwXicPAJOi57GY809JM9hjqPNdTi6mUEHT4QuE47jhlOmciA0GQCdzzI+iwyx31F5V7eJNfo8ds+Kz1tLbG1vguW/w6m5wAzZvzlsXJOrTPvSekRoiDeA4u/qXnKNnPDjf+Zs/BUy47+VpRkcQMw+baOi/ettEl8Bok7kaRzXJUMLiHW9ku0mCbaXMwBK630Z4PUoEmpUzF2jWyGtG8TeTbwVfH+y0cwggAAWG4+CMYaqS24vz5oT63lsr2YkgidF0YZTFnZsUqnqsVd/eoVMTsdVhr4u3PqVfLklJiox1yWkdvZCFY52VsT4WLir8djoBIidlgEvOY67cguTKxrAp+Gze9M6dAg44XkqZQIBMjl1C7GrQtbx5qeH4eAQ9wkjQG/eqyX4nZYXD+rpNGrov8gpOxgw9MyQXuMMZuefcOawY3i+XMWQ4t95x9yn/MRqeguuC4nxN+Kqmm17gCP4lU++4aZG/oZ0C6OLj+1X31HT0apr1jBzEn238z+kf6RbwXY0KQHsDXdcn6HcOqMF8pA0d9QuyoXcA25Oq2bamM0IYXBgx+ka9eiKhV0mZQByVgW2M05Mst06SSSsqCpipFRKlUyZOUxQDeIshwdz+SuwTpV2JpZmkeCwYXXkQgM5ARft7DzB2Ksp42oyx/iN6kB479Hd8KihV2dY+R7FOq6FFkTGHjfFAWnKCHGwDhEfULiK7YJN80j9yu7JDrESOREhYq/B6b9o7DHkVjeP8LzIH9HqBa0u3d59/wB7osCRubzO0q1uDLRDSIHMEfD6KDqb+U9hHzhc/Jx576i8yi/AUGskgAE79l1szy7X76IeysRYtd3Nn4J/XtE6jlLX9+yr45T4bjYQMxnr9yrmMlsnwlDhjW2v4gqDaoHuz4P+itJfwN9QwPv4rHXqD+37Jy4nY94+qj6hx6D72S4ZX1DcCTTNWrAEARPQfVGGUmtAgC261UMHzPgAFvoYZrbxfmb+E6K2H+Pfpcwo4Zz2+y2f9RsP6j8kzuFiP4ji6fytlre93vO8kfcUPrm63x4sYpcqGYrCscw0y0ZIjKBAjoBovOMfRw2HrhjJaXOAJlzrnQHluvTqjZXKf/hh/Eq5nVKglzAQBeb9ronxVrNrceWq14PFgAUqdyfedFh0HPtXVcCweX2j2D5lct6M4Nzn3F+R2iZnku8oU8rQOQ/uq4RrzZa6i1OEwThauY6SSSAOQokK8tUHNUqqSE0KwhRIQVuWHF04OYd/1RBwVT2oHwtQOF1a+kdtOR+RQwgsMjT4Ihh8TIQQyx0TgK9wlVObyUaSjKZxTF6YPBVUllBSdTScEmlNCHq0+VThOOt00GarmHooQrWnp8kF9Mnkr2HqFlYCenmtFPDje/apE6lYRAv8PFD6jdytdeqBYLNBcYUimlSLii1GllEKWFw2UdVflQVgKQUoShSEE6aE6gJJJJBjLVAsWotTFisqxuYqyxbSxQNNBic1VvatzqSrdSQDqjFjLS0y3Tki76KzVaCCGHxMq5zlgq4fcJMxBbqoGntTtgpqdZrlZ6tRpOyyhMApQnDQo0kwaptYpBqeU0GDVOIUC9VuqGfkFKGprk1aus1JjzoCt2H4bu8z0QUUaRdp4onhsOG9TzVrKYAgWU4UhQkkkUDJk6ZAkydJEkkkkgWVLKpwlClVVlTFiuhKEFGRRNJaYSyoMjqKqdh0QypixAKfhFmqYFHciiaSDmqnDO5Q/C1G6HxXT+pCb8OEHNh1QatB7CpCo79B8Qui/DBL8MEAFjj+l3krAxx/KfFHBQCcUQoAmnhSdVppYMBb/Vpw1BUxkKwBSypwEDJKUJQiUYTKcJoQQhNCnlShBCE0KyEoQQhJTypkCSSSUoOkkkgScJJIEkkkgRTJJIEnSSQOEgkkgdJJJA6YpJIEE6SSBBMUkkCKZJJQkimSSQJJJJAkkk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0" name="AutoShape 4" descr="data:image/jpeg;base64,/9j/4AAQSkZJRgABAQAAAQABAAD/2wCEAAkGBxQSEhUUEhQUFRUVFBQXFRQVFBQVFxUXFBUWFxQUFBUYHCggGBolHBQUITEhJSkrLi4uFx8zODMsNygtLisBCgoKDg0OGxAQGiwkICQsLCwsLCwsLCwsLCwsLCwsLCwsLCwsLCwsLCwsLCwsLCwsLCwsLCwsLCwsLCwsLCwsLP/AABEIAOEA4QMBIgACEQEDEQH/xAAbAAABBQEBAAAAAAAAAAAAAAAFAAECAwQGB//EAEAQAAEDAgQDBAgEBAQHAQAAAAEAAhEDIQQSMUEFUWFxgZGhBhMiMrHB0fAUQlLhI3KS8RVDYoIHJDOTorLCFv/EABgBAQADAQAAAAAAAAAAAAAAAAABAgME/8QAJBEBAQACAgMAAQQDAAAAAAAAAAECEQMhEjFBURMiMmEEQoH/2gAMAwEAAhEDEQA/AOsafvVOqaTlcubTpNC2UMds/wAfqseYJpCnG3H0rcd+xloUajUOw2KydRy+iJteHCQujHKZMcsbGcNSc1WuamaLKyq/DLew2Q/DrfTQO8Koq1yhCCkhMVYQowgYJwEgFY0IIhPCctTDRAk6iCpFA6taqwnc9Eo4qrAXP4mrJW7iNdBX1bqtSWIfZczhsPnxec6MafFxAHlK6GvcLLw+hlLjuT8P7rPNfBtATt1SJUmBZNYmkmhJQnQfwTiArMDhY6EbtI1BRN5suN9HantCrTM06liRpm2kbOGi6o1ZUy79os1TterGmyobErW2iQEWqotVtGqWm3902W4VlSgQp2jTfRrB/by+imAg9F0m2o8lvp4n9Xj9VtjyfljlxWemxmq2sWFrpuFsoustGS9VkKaighF0xCkmIQOWpNUhokgiVGU5UJQOGpSolyqdUQXl6oq1VVUqjmsWIxJNmAu7reKhLDxfFQYQoYm621eG1HmXEN7TPkFJnB2jUk+QVO1kGVWkXIUmdFpGGa0WaB3fNZ5VMl8UnK1gUGiVcwLOtIbKkrIPVJQl55X9HfwlZxhzS7k45HD9QG/YdEfwuKLmA6nQ/wA33dddjeHMxDcjxsYI1aYsQvPKL8mI9UHB3t5ZGhExmE9Lq2eFwv8ASOPPyjopMaytGHrO3WciLDuS4i4sw9QtMOgAHq4hs+aitG6gc0QtdevpOywcIZ7DRyCxekWMyGmxur3H+kanzCfETuidC7p36LS12vaqME2w7E1N01Yn3Wi3UzfwhD2K8PaCDc2Px6IjQbG/yQ/hxu4dB5f3W4Low/i5eT+TUG9iY0yqmOVoKuoiaZ5JCmeRU8ym16BvUmNFB7Vqc+yxVHoIx1UXUOvkoByd1VBF9Ecyqn0m/ZKk56qc5QlHKOQUHFOmhQIOUfVyr2UZWqlh00BuJpZWOJ5fGyEBGuPOysDeZnuH90Gass/bXD0sYr2FV0lYGib9w+iyrSLPBJLKnQbqLpIHQ/ArgK3B/wDmG1bj1btBudDPQT5LsRXh47Y8QsvEKQcSW76iR3xC6eXHfplxZ+PQW43sq+K1ZbSpDV78x/lYD8y1V/jWNnNbtBhZeDVXV8U+rlIZTbkp5hEjUuA6k+QXO6nU4UZWgLnONDPjqXJlEmOr3/SmfFHqlWFyuDxXrsfUIuG5WD/YJPm5yVGM+u2piG9yF0akYh3VrT8R8kWHuLl6uJ/5yOTGT3kqcjCdV1lB0VGnmY8fsIvKAeuFjyhHyVtx3pz8s7iQTyqw5KVoxTzKTXqkuUc6DUXrM8pZlWXIEokp0oUCBTZVbkUm00SpFNWMorQykr2U0FVOirXBWQqKj1KHNcfrTVjZoA79T8Vgpp8ZUzVXH/UfirsJSJK5sruuiemilTV7WhSDBCcKqyORJPmSROmWvhasghjrEHQ7EKDsPUzg+reR0aV1cqUrs243E1uGOkkUnwdsht0WOrW9UcpaWW0Iy253XocrnvS3ggrN9ZEua2CObRy6iSscsJ7jfDk71XKY7jFNrC7MCQDABkk7ABB/QbhrqYfVqGS8l3YXGTCI4HhdJggNaN9Bvda6tSBAWTo2MtxALYlcVhq+bH1jNhUDW/7GNB85VnEuLlgIaQXdL5f36Kv0RwJkONwSXSd5Mqtu1senZPokDtuukw7HloyscbC8QNOboQlrA4taTEkAnlzldFjPSOhT/NmPJonz0WvH05uW70zOwtbk0dpLj4CPiqn4Z+74/laP/qUK4h6bONqbGjq4lx8AgWM45Xfc1D/tho8le5MtOmrUSP8AMf2yB8Ag+KxEH/qu/rI+a5zEYpztSTfckqlo6KPI06D8Ydqr/wDuH6pm8QqbVHHvB+K59wH6G+AVLnjYNHcnkadSzjdQfmB7WjziFroekDvzNaewlv1XFDE93YSPgtVHE8nkdoDh9fNPM07mlx6n+YOZ2iR5X8kTw2Mpv9x7Xdhv3jULzkYp8TZ38pg+B+qupY5u4ObbMI8DzVpkjT0tjwpms0briMBj3tPutc3k658dV0WDx9B8BzQw9dP6vrCuhurYm1kMrYqJKLnDs/SFz/pHUY2GMADtXEbDZvz7lFykiZN0KoCT1OqI0RCGYd91ubVXM6dNoKi4rL65bcEA9wB0m4UaPSjOkj3+H0/0/wDk76p1r+ky/VqUpSq8yWZaslwKcFUhyapXDWlziA0AkkmAANSUAjino5TeS9rzS3dpkA3MH3fFcrjXUYLKWZ4NjWda3Ok0adpnsQX0y9MnYpxp0iW0AdN6hH5n9LWHeb6PhKobTEEm1j29Fjbjtt+6T2G4nhbxUDNQ42dzG/fC67A0RSaAIELBgiZOYXG247evRa61E5S5xM7ARCy1J6b4Xc3RD8SHnJmAJmO3ksGLY5pIdY/HsWBzSTO6KYXFNrN9XW1/K/Q9jvqqTlsqvJhMvTHSaXnIyJubwIyiT7R0H7LO1uYCNTsujw/BKZJAbMEe+4j/ANdkVp8CyOEvYzmA0gxvDiV0a3Pbn3pwz6LmOLXggjUFW4WmXnKBc6aWvquyp8KZSqh3rPWQQWnSDO43R9/CqNX2jTZJvmDRM8zz70mKLXlmNoereWEglvI20B+aw1zNwup47wVzK/8AEa3JEl4AAIGtrQ7oO5YMXgsOWk0Qc1jDnNAg6kTBkRMKLZPaXPVaZDssXkCO3QKzGUHUnZHiHCJEg/ArTjjSEZA8O/NLgeyCLclkfRzXm55gO33IvKjq/U9lTrkdVczGOGvnuq3cPeBmyktImRpy0PVVtadDJ1gcu46KdI26bhfHw2A9jXN7Id3OF/GUbNejUE03XP5XAB3jo4LjMEab3hslogkztAJMdLJVKhYRoQRLSDII6FWmVhqV2mGx1Shp7TBqx02/lP5ezRAH4pz3uc/UuJPfoqKfF5GV57CoVKomyZXc2tx9XTW2tdEaDpCC4J2Y9wR3DiyydNmk2U5V+Br6OadDY84KrxTslJzhrEDtNh5lQ4awBgA0AUfUX06L/FuiSFx92SV/PJl+niKZksypzJZl0OdcHLzn/iZ6REn8LTNhBqkbnVtPs0J7RyXcY/GClTfUOjGOd2wJAXhxc6vWJJl1R5JPVxklUzummE+t/AOFurOmJA56HnJ5THwXbU+GR7uVuURUrE+xSG8E/wCb0GmmuhfhXAKdPDZrl0EMDXBpebBoaTP+oZtpJ2BGTD4R1Z8ez/DdBmzKYB0pUt4Nsxu46c1SY6MstsOFwUg5C+J/6ptTtJmCJfNxJjXRFKNSjBa+KhIABFsrubSBb9t1L0hyNcGQ78pJAkXOkZhfu3WjhGEayXODQT7ulh4xKWRHlQCvhHMgPBE6EggHsO6odT8fiuur0W1PYdcGdAfFp2NlzGKomm4td3HmFy8mPj69OjDPy9tfD+KOZAdNtHbjlPMLqOH1W4hxJJkAXsQZH5Y000XI8P4e+u7K0aav2aOv0XccN4c2i0Bm2+5J1JWn+PMt7+Kctn/U3cMyEGZE+CJ4RpaImRsfkqHuJ1KVKrlJ7l06m9sF3EsC2tTLXDUETynquPxvo9TbIyO2FjAMRvuu5F1kx+FFRpBsYOUjUH7iyrnNzpMcJguGU2GRPTM0Hob6qWN4PSqkOuCLEiAD22v+66Gnwek8AHMHgCbm8bkaLLXwoBLQSb6fBYzcm6tQ3hmEFJjmOkgkkBxB8NkBq8Jqt9rO0vBJALcrA2TAaLrqa9B2s6aAjy6IbS4mwvcwuAeLFrhBnpOoVvL89GgqtiqNUZMTSFOtHs1actcZ/U0WdpqOYQ2rRNFrpmpTiAZgNNoJt1810poBx9pgMGZN7/JZOI8OApve0u3c5pObMbuykeMQrTLyiLNOXexwAJ0MjvGoKgyufBbX1RVb7FnBxJYRrPKexYq9Z73FziXOi9tAOzQJUwX4XiQ4noF0GFeuZ4QZB7gukwtA8x2RB8VR1Y9zdN6QYnKxjZAl8ydIaPqQruFVA5sz3xZBvSV59bRadg8g9fZGncivCy7cz3BR9Ws6FPBJS+9ElZm1ymlMUy6XGA+ndYtwNWN8jfF7Z8pXEegmCzV80TkbIHU2HzK7n0zol+DqgbZXf0uBPlKC/wDC/CzWqs3ytMzpAJ79Qs8pvJpL+13WBqFjqbXNBLQ8M0Aj87gdzLBPIOC28OwEOzHTUAbuN3PPK5Ngg7cRLqdFsPa0ZnubmEhxEgzsTcjew2XV4bQHnp2Kd/FAniPo/SfLsvtSXdJOqDV6Dm2ykRyHku2fog2JZJKpnhtMrnuDYhxeHEe7NiI2iCO9b8fw2nUcMzZBM6xHSQoU8MGvm4Myes62W972mCCJjbfks5OtVO/wnhcOGNDWgNA0AC0gQrMG1aKtITysuielaxGpcDnZPiLARrO6VfCHnceCiXS6+jb96X0N1NxMcoUqhghRoi1lKs0PaRv8Cos66GCsDmJEc7dgm6zPpy8PN9iNBB3M8lozwwztc9Bv8/BVvf7M/ZWEsWZOKhuUrz30ye0OpOBuZbPZcffVd9jmE3m3dyXN8X4RnLS7KWg3aR99NFHLPKLYXVCeCcVLiGEzNr7GF0bYIObQXO237rzvEH1NdzWyAPd5gEde9FOEY9wdBMh9jMm+xXPjyePVaZYb7jXxTDtDiWMtnAn2iQXCMwgadOiFurOY4VNnhzXNHsyA4ZmOGoBgHvC6yjSDmFjtYiTudig/FeFkNzjsI52j6LoxzZ2MXA3kGHbwRygjZdTgGyJBO/XxC4bDZg8wCXAH2RcmNRHmjmA9I2Uvfc1vaYVm/HdzSXFmuq4sXhrabdNS4lxN9h7q6bAUA1trIDgq7a9Z1VnuuiCREwNb9ZXSsaTAG9oVZ7aZeizJIr/hYSWnjWH6mLKUycplu5ldemHtc06OBB7xC4z0GecLxJ1J5tUDqUne+ZnjEd67Zc36V8LJLcRTkPpkF0akAyHDqCq1M/A36Pxmde5m0mABYR4H9l2GF5chHgue4Bkfh21GgBxd7UflJEW6R8Udw7xCzt1YlfWJhB8RWN57kXchOLBDtLfPb5qOTLUIxAiZcCTsoVqukCFnrvIdcqVKS3rzXLM76aaFOE8Qbo9wDupA8kWrOJbIueQ3XCYhha6Rv8FrwPFYaGudBNm3ub6AfRbcfP1rJW4fYP1seWg+zPQ2jt6IO/iZEkt1cJ5QFkxuNc4gXAbodz2qo4qZlVy5fL6TF1TeLMDbHMeQ8lfQrlxDpAkaarluGUjUdYhrRrHTYLpsKG6AQtcOS5Is0nXAuI1QuQwZReOu2yJV72PcsL8N7RMxIghRe71BkzAuLek9exYsToVvx1UNAm14n77kKqYtpBgyQYIgiDZZZ5a6WkcJ6YMGcO3HLYEb98Ifgahc4AA5pFuc6Qt/pNXOR7iJJB9kch9+SC8IxBJa4aiCsdblrXenp16TQ50OMCQOfTzU6NMOpF7mz7xImRvHyWLAYk1KYc67gSSNuQhFeDz6uHaHN5nT4rTC7rPKdOMq5KVQ1HZszgTTcNjmGYO0glpI70DwPCvXvZmFg74QfBdT6XsbnbTb75JcdIAI1PcD2AK3hGEgSNAIE8tS4jmTfsgbLp/1TxTeWxPA4MNAAEQj/BqXtFx20+qG0bNR7hlLKwczf6KMJ205cumqEk6S3coKUxTlMpVMq8QyWkdFYkgBYCu6g6W3pmM7OUHUcxcnp2Lv8BXa9gc0gg6QuFqDK8jqiPDarqZlhi8lh9x3cPdPUeG6zuP2LSuwzarE9syo4fiDXiPddu069o2cOoVqyy7qwXicPAJOi57GY809JM9hjqPNdTi6mUEHT4QuE47jhlOmciA0GQCdzzI+iwyx31F5V7eJNfo8ds+Kz1tLbG1vguW/w6m5wAzZvzlsXJOrTPvSekRoiDeA4u/qXnKNnPDjf+Zs/BUy47+VpRkcQMw+baOi/ettEl8Bok7kaRzXJUMLiHW9ku0mCbaXMwBK630Z4PUoEmpUzF2jWyGtG8TeTbwVfH+y0cwggAAWG4+CMYaqS24vz5oT63lsr2YkgidF0YZTFnZsUqnqsVd/eoVMTsdVhr4u3PqVfLklJiox1yWkdvZCFY52VsT4WLir8djoBIidlgEvOY67cguTKxrAp+Gze9M6dAg44XkqZQIBMjl1C7GrQtbx5qeH4eAQ9wkjQG/eqyX4nZYXD+rpNGrov8gpOxgw9MyQXuMMZuefcOawY3i+XMWQ4t95x9yn/MRqeguuC4nxN+Kqmm17gCP4lU++4aZG/oZ0C6OLj+1X31HT0apr1jBzEn238z+kf6RbwXY0KQHsDXdcn6HcOqMF8pA0d9QuyoXcA25Oq2bamM0IYXBgx+ka9eiKhV0mZQByVgW2M05Mst06SSSsqCpipFRKlUyZOUxQDeIshwdz+SuwTpV2JpZmkeCwYXXkQgM5ARft7DzB2Ksp42oyx/iN6kB479Hd8KihV2dY+R7FOq6FFkTGHjfFAWnKCHGwDhEfULiK7YJN80j9yu7JDrESOREhYq/B6b9o7DHkVjeP8LzIH9HqBa0u3d59/wB7osCRubzO0q1uDLRDSIHMEfD6KDqb+U9hHzhc/Jx576i8yi/AUGskgAE79l1szy7X76IeysRYtd3Nn4J/XtE6jlLX9+yr45T4bjYQMxnr9yrmMlsnwlDhjW2v4gqDaoHuz4P+itJfwN9QwPv4rHXqD+37Jy4nY94+qj6hx6D72S4ZX1DcCTTNWrAEARPQfVGGUmtAgC261UMHzPgAFvoYZrbxfmb+E6K2H+Pfpcwo4Zz2+y2f9RsP6j8kzuFiP4ji6fytlre93vO8kfcUPrm63x4sYpcqGYrCscw0y0ZIjKBAjoBovOMfRw2HrhjJaXOAJlzrnQHluvTqjZXKf/hh/Eq5nVKglzAQBeb9ronxVrNrceWq14PFgAUqdyfedFh0HPtXVcCweX2j2D5lct6M4Nzn3F+R2iZnku8oU8rQOQ/uq4RrzZa6i1OEwThauY6SSSAOQokK8tUHNUqqSE0KwhRIQVuWHF04OYd/1RBwVT2oHwtQOF1a+kdtOR+RQwgsMjT4Ihh8TIQQyx0TgK9wlVObyUaSjKZxTF6YPBVUllBSdTScEmlNCHq0+VThOOt00GarmHooQrWnp8kF9Mnkr2HqFlYCenmtFPDje/apE6lYRAv8PFD6jdytdeqBYLNBcYUimlSLii1GllEKWFw2UdVflQVgKQUoShSEE6aE6gJJJJBjLVAsWotTFisqxuYqyxbSxQNNBic1VvatzqSrdSQDqjFjLS0y3Tki76KzVaCCGHxMq5zlgq4fcJMxBbqoGntTtgpqdZrlZ6tRpOyyhMApQnDQo0kwaptYpBqeU0GDVOIUC9VuqGfkFKGprk1aus1JjzoCt2H4bu8z0QUUaRdp4onhsOG9TzVrKYAgWU4UhQkkkUDJk6ZAkydJEkkkkgWVLKpwlClVVlTFiuhKEFGRRNJaYSyoMjqKqdh0QypixAKfhFmqYFHciiaSDmqnDO5Q/C1G6HxXT+pCb8OEHNh1QatB7CpCo79B8Qui/DBL8MEAFjj+l3krAxx/KfFHBQCcUQoAmnhSdVppYMBb/Vpw1BUxkKwBSypwEDJKUJQiUYTKcJoQQhNCnlShBCE0KyEoQQhJTypkCSSSUoOkkkgScJJIEkkkgRTJJIEnSSQOEgkkgdJJJA6YpJIEE6SSBBMUkkCKZJJQkimSSQJJJJAkkk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065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04088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 smtClean="0"/>
              <a:t>Paštičky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9536" y="1988840"/>
            <a:ext cx="8229600" cy="4749160"/>
          </a:xfrm>
        </p:spPr>
        <p:txBody>
          <a:bodyPr>
            <a:normAutofit/>
          </a:bodyPr>
          <a:lstStyle/>
          <a:p>
            <a:pPr algn="just"/>
            <a:r>
              <a:rPr lang="cs-CZ" sz="1800" b="1" dirty="0">
                <a:hlinkClick r:id="rId2"/>
              </a:rPr>
              <a:t>http://www.ceskatelevize.cz/porady/10567271931-vse-o-vareni/6711-recepty/2446-pasticky-z-listoveho-testa</a:t>
            </a:r>
            <a:r>
              <a:rPr lang="cs-CZ" sz="1800" b="1" dirty="0" smtClean="0">
                <a:hlinkClick r:id="rId2"/>
              </a:rPr>
              <a:t>/</a:t>
            </a:r>
            <a:endParaRPr lang="cs-CZ" sz="1800" b="1" dirty="0" smtClean="0"/>
          </a:p>
          <a:p>
            <a:pPr algn="just"/>
            <a:r>
              <a:rPr lang="cs-CZ" sz="2000" dirty="0" smtClean="0"/>
              <a:t>z</a:t>
            </a:r>
            <a:r>
              <a:rPr lang="cs-CZ" sz="2000" dirty="0"/>
              <a:t> listového těsta vykrájíme kolečka, která potřeme </a:t>
            </a:r>
            <a:r>
              <a:rPr lang="cs-CZ" sz="2000" dirty="0" smtClean="0"/>
              <a:t>vejcem</a:t>
            </a:r>
          </a:p>
          <a:p>
            <a:pPr algn="just"/>
            <a:r>
              <a:rPr lang="cs-CZ" sz="2000" dirty="0"/>
              <a:t>p</a:t>
            </a:r>
            <a:r>
              <a:rPr lang="cs-CZ" sz="2000" dirty="0" smtClean="0"/>
              <a:t>oté </a:t>
            </a:r>
            <a:r>
              <a:rPr lang="cs-CZ" sz="2000" dirty="0"/>
              <a:t>vykrojíme další kolečka, z nichž vykrojíme menší kolečka, aby nám vznikl kroužek, nímž překryjeme vejcem potřená </a:t>
            </a:r>
            <a:r>
              <a:rPr lang="cs-CZ" sz="2000" dirty="0" smtClean="0"/>
              <a:t>kolečka</a:t>
            </a:r>
          </a:p>
          <a:p>
            <a:pPr algn="just"/>
            <a:r>
              <a:rPr lang="cs-CZ" sz="2000" dirty="0" smtClean="0"/>
              <a:t>kolečka </a:t>
            </a:r>
            <a:r>
              <a:rPr lang="cs-CZ" sz="2000" dirty="0"/>
              <a:t>necháme </a:t>
            </a:r>
            <a:r>
              <a:rPr lang="cs-CZ" sz="2000" dirty="0" smtClean="0"/>
              <a:t>mrznout</a:t>
            </a:r>
          </a:p>
          <a:p>
            <a:pPr algn="just"/>
            <a:r>
              <a:rPr lang="cs-CZ" sz="2000" dirty="0"/>
              <a:t>p</a:t>
            </a:r>
            <a:r>
              <a:rPr lang="cs-CZ" sz="2000" dirty="0" smtClean="0"/>
              <a:t>oté </a:t>
            </a:r>
            <a:r>
              <a:rPr lang="cs-CZ" sz="2000" dirty="0"/>
              <a:t>je přendáme do trouby a pečeme 8 minut při 200 </a:t>
            </a:r>
            <a:r>
              <a:rPr lang="cs-CZ" sz="2000" dirty="0" smtClean="0"/>
              <a:t>stupních</a:t>
            </a:r>
          </a:p>
          <a:p>
            <a:endParaRPr lang="cs-CZ" sz="1800" b="1" dirty="0" smtClean="0"/>
          </a:p>
        </p:txBody>
      </p:sp>
      <p:sp>
        <p:nvSpPr>
          <p:cNvPr id="19458" name="AutoShape 2" descr="data:image/jpeg;base64,/9j/4AAQSkZJRgABAQAAAQABAAD/2wCEAAkGBxQSEhUUEhQUFRUVFBQXFRQVFBQVFxUXFBUWFxQUFBUYHCggGBolHBQUITEhJSkrLi4uFx8zODMsNygtLisBCgoKDg0OGxAQGiwkICQsLCwsLCwsLCwsLCwsLCwsLCwsLCwsLCwsLCwsLCwsLCwsLCwsLCwsLCwsLCwsLCwsLP/AABEIAOEA4QMBIgACEQEDEQH/xAAbAAABBQEBAAAAAAAAAAAAAAAFAAECAwQGB//EAEAQAAEDAgQDBAgEBAQHAQAAAAEAAhEDIQQSMUEFUWFxgZGhBhMiMrHB0fAUQlLhI3KS8RVDYoIHJDOTorLCFv/EABgBAQADAQAAAAAAAAAAAAAAAAABAgME/8QAJBEBAQACAgMAAQQDAAAAAAAAAAECEQMhEjFBURMiMmEEQoH/2gAMAwEAAhEDEQA/AOsafvVOqaTlcubTpNC2UMds/wAfqseYJpCnG3H0rcd+xloUajUOw2KydRy+iJteHCQujHKZMcsbGcNSc1WuamaLKyq/DLew2Q/DrfTQO8Koq1yhCCkhMVYQowgYJwEgFY0IIhPCctTDRAk6iCpFA6taqwnc9Eo4qrAXP4mrJW7iNdBX1bqtSWIfZczhsPnxec6MafFxAHlK6GvcLLw+hlLjuT8P7rPNfBtATt1SJUmBZNYmkmhJQnQfwTiArMDhY6EbtI1BRN5suN9HantCrTM06liRpm2kbOGi6o1ZUy79os1TterGmyobErW2iQEWqotVtGqWm3902W4VlSgQp2jTfRrB/by+imAg9F0m2o8lvp4n9Xj9VtjyfljlxWemxmq2sWFrpuFsoustGS9VkKaighF0xCkmIQOWpNUhokgiVGU5UJQOGpSolyqdUQXl6oq1VVUqjmsWIxJNmAu7reKhLDxfFQYQoYm621eG1HmXEN7TPkFJnB2jUk+QVO1kGVWkXIUmdFpGGa0WaB3fNZ5VMl8UnK1gUGiVcwLOtIbKkrIPVJQl55X9HfwlZxhzS7k45HD9QG/YdEfwuKLmA6nQ/wA33dddjeHMxDcjxsYI1aYsQvPKL8mI9UHB3t5ZGhExmE9Lq2eFwv8ASOPPyjopMaytGHrO3WciLDuS4i4sw9QtMOgAHq4hs+aitG6gc0QtdevpOywcIZ7DRyCxekWMyGmxur3H+kanzCfETuidC7p36LS12vaqME2w7E1N01Yn3Wi3UzfwhD2K8PaCDc2Px6IjQbG/yQ/hxu4dB5f3W4Low/i5eT+TUG9iY0yqmOVoKuoiaZ5JCmeRU8ym16BvUmNFB7Vqc+yxVHoIx1UXUOvkoByd1VBF9Ecyqn0m/ZKk56qc5QlHKOQUHFOmhQIOUfVyr2UZWqlh00BuJpZWOJ5fGyEBGuPOysDeZnuH90Gass/bXD0sYr2FV0lYGib9w+iyrSLPBJLKnQbqLpIHQ/ArgK3B/wDmG1bj1btBudDPQT5LsRXh47Y8QsvEKQcSW76iR3xC6eXHfplxZ+PQW43sq+K1ZbSpDV78x/lYD8y1V/jWNnNbtBhZeDVXV8U+rlIZTbkp5hEjUuA6k+QXO6nU4UZWgLnONDPjqXJlEmOr3/SmfFHqlWFyuDxXrsfUIuG5WD/YJPm5yVGM+u2piG9yF0akYh3VrT8R8kWHuLl6uJ/5yOTGT3kqcjCdV1lB0VGnmY8fsIvKAeuFjyhHyVtx3pz8s7iQTyqw5KVoxTzKTXqkuUc6DUXrM8pZlWXIEokp0oUCBTZVbkUm00SpFNWMorQykr2U0FVOirXBWQqKj1KHNcfrTVjZoA79T8Vgpp8ZUzVXH/UfirsJSJK5sruuiemilTV7WhSDBCcKqyORJPmSROmWvhasghjrEHQ7EKDsPUzg+reR0aV1cqUrs243E1uGOkkUnwdsht0WOrW9UcpaWW0Iy253XocrnvS3ggrN9ZEua2CObRy6iSscsJ7jfDk71XKY7jFNrC7MCQDABkk7ABB/QbhrqYfVqGS8l3YXGTCI4HhdJggNaN9Bvda6tSBAWTo2MtxALYlcVhq+bH1jNhUDW/7GNB85VnEuLlgIaQXdL5f36Kv0RwJkONwSXSd5Mqtu1senZPokDtuukw7HloyscbC8QNOboQlrA4taTEkAnlzldFjPSOhT/NmPJonz0WvH05uW70zOwtbk0dpLj4CPiqn4Z+74/laP/qUK4h6bONqbGjq4lx8AgWM45Xfc1D/tho8le5MtOmrUSP8AMf2yB8Ag+KxEH/qu/rI+a5zEYpztSTfckqlo6KPI06D8Ydqr/wDuH6pm8QqbVHHvB+K59wH6G+AVLnjYNHcnkadSzjdQfmB7WjziFroekDvzNaewlv1XFDE93YSPgtVHE8nkdoDh9fNPM07mlx6n+YOZ2iR5X8kTw2Mpv9x7Xdhv3jULzkYp8TZ38pg+B+qupY5u4ObbMI8DzVpkjT0tjwpms0briMBj3tPutc3k658dV0WDx9B8BzQw9dP6vrCuhurYm1kMrYqJKLnDs/SFz/pHUY2GMADtXEbDZvz7lFykiZN0KoCT1OqI0RCGYd91ubVXM6dNoKi4rL65bcEA9wB0m4UaPSjOkj3+H0/0/wDk76p1r+ky/VqUpSq8yWZaslwKcFUhyapXDWlziA0AkkmAANSUAjino5TeS9rzS3dpkA3MH3fFcrjXUYLKWZ4NjWda3Ok0adpnsQX0y9MnYpxp0iW0AdN6hH5n9LWHeb6PhKobTEEm1j29Fjbjtt+6T2G4nhbxUDNQ42dzG/fC67A0RSaAIELBgiZOYXG247evRa61E5S5xM7ARCy1J6b4Xc3RD8SHnJmAJmO3ksGLY5pIdY/HsWBzSTO6KYXFNrN9XW1/K/Q9jvqqTlsqvJhMvTHSaXnIyJubwIyiT7R0H7LO1uYCNTsujw/BKZJAbMEe+4j/ANdkVp8CyOEvYzmA0gxvDiV0a3Pbn3pwz6LmOLXggjUFW4WmXnKBc6aWvquyp8KZSqh3rPWQQWnSDO43R9/CqNX2jTZJvmDRM8zz70mKLXlmNoereWEglvI20B+aw1zNwup47wVzK/8AEa3JEl4AAIGtrQ7oO5YMXgsOWk0Qc1jDnNAg6kTBkRMKLZPaXPVaZDssXkCO3QKzGUHUnZHiHCJEg/ArTjjSEZA8O/NLgeyCLclkfRzXm55gO33IvKjq/U9lTrkdVczGOGvnuq3cPeBmyktImRpy0PVVtadDJ1gcu46KdI26bhfHw2A9jXN7Id3OF/GUbNejUE03XP5XAB3jo4LjMEab3hslogkztAJMdLJVKhYRoQRLSDII6FWmVhqV2mGx1Shp7TBqx02/lP5ezRAH4pz3uc/UuJPfoqKfF5GV57CoVKomyZXc2tx9XTW2tdEaDpCC4J2Y9wR3DiyydNmk2U5V+Br6OadDY84KrxTslJzhrEDtNh5lQ4awBgA0AUfUX06L/FuiSFx92SV/PJl+niKZksypzJZl0OdcHLzn/iZ6REn8LTNhBqkbnVtPs0J7RyXcY/GClTfUOjGOd2wJAXhxc6vWJJl1R5JPVxklUzummE+t/AOFurOmJA56HnJ5THwXbU+GR7uVuURUrE+xSG8E/wCb0GmmuhfhXAKdPDZrl0EMDXBpebBoaTP+oZtpJ2BGTD4R1Z8ez/DdBmzKYB0pUt4Nsxu46c1SY6MstsOFwUg5C+J/6ptTtJmCJfNxJjXRFKNSjBa+KhIABFsrubSBb9t1L0hyNcGQ78pJAkXOkZhfu3WjhGEayXODQT7ulh4xKWRHlQCvhHMgPBE6EggHsO6odT8fiuur0W1PYdcGdAfFp2NlzGKomm4td3HmFy8mPj69OjDPy9tfD+KOZAdNtHbjlPMLqOH1W4hxJJkAXsQZH5Y000XI8P4e+u7K0aav2aOv0XccN4c2i0Bm2+5J1JWn+PMt7+Kctn/U3cMyEGZE+CJ4RpaImRsfkqHuJ1KVKrlJ7l06m9sF3EsC2tTLXDUETynquPxvo9TbIyO2FjAMRvuu5F1kx+FFRpBsYOUjUH7iyrnNzpMcJguGU2GRPTM0Hob6qWN4PSqkOuCLEiAD22v+66Gnwek8AHMHgCbm8bkaLLXwoBLQSb6fBYzcm6tQ3hmEFJjmOkgkkBxB8NkBq8Jqt9rO0vBJALcrA2TAaLrqa9B2s6aAjy6IbS4mwvcwuAeLFrhBnpOoVvL89GgqtiqNUZMTSFOtHs1actcZ/U0WdpqOYQ2rRNFrpmpTiAZgNNoJt1810poBx9pgMGZN7/JZOI8OApve0u3c5pObMbuykeMQrTLyiLNOXexwAJ0MjvGoKgyufBbX1RVb7FnBxJYRrPKexYq9Z73FziXOi9tAOzQJUwX4XiQ4noF0GFeuZ4QZB7gukwtA8x2RB8VR1Y9zdN6QYnKxjZAl8ydIaPqQruFVA5sz3xZBvSV59bRadg8g9fZGncivCy7cz3BR9Ws6FPBJS+9ElZm1ymlMUy6XGA+ndYtwNWN8jfF7Z8pXEegmCzV80TkbIHU2HzK7n0zol+DqgbZXf0uBPlKC/wDC/CzWqs3ytMzpAJ79Qs8pvJpL+13WBqFjqbXNBLQ8M0Aj87gdzLBPIOC28OwEOzHTUAbuN3PPK5Ngg7cRLqdFsPa0ZnubmEhxEgzsTcjew2XV4bQHnp2Kd/FAniPo/SfLsvtSXdJOqDV6Dm2ykRyHku2fog2JZJKpnhtMrnuDYhxeHEe7NiI2iCO9b8fw2nUcMzZBM6xHSQoU8MGvm4Myes62W972mCCJjbfks5OtVO/wnhcOGNDWgNA0AC0gQrMG1aKtITysuielaxGpcDnZPiLARrO6VfCHnceCiXS6+jb96X0N1NxMcoUqhghRoi1lKs0PaRv8Cos66GCsDmJEc7dgm6zPpy8PN9iNBB3M8lozwwztc9Bv8/BVvf7M/ZWEsWZOKhuUrz30ye0OpOBuZbPZcffVd9jmE3m3dyXN8X4RnLS7KWg3aR99NFHLPKLYXVCeCcVLiGEzNr7GF0bYIObQXO237rzvEH1NdzWyAPd5gEde9FOEY9wdBMh9jMm+xXPjyePVaZYb7jXxTDtDiWMtnAn2iQXCMwgadOiFurOY4VNnhzXNHsyA4ZmOGoBgHvC6yjSDmFjtYiTudig/FeFkNzjsI52j6LoxzZ2MXA3kGHbwRygjZdTgGyJBO/XxC4bDZg8wCXAH2RcmNRHmjmA9I2Uvfc1vaYVm/HdzSXFmuq4sXhrabdNS4lxN9h7q6bAUA1trIDgq7a9Z1VnuuiCREwNb9ZXSsaTAG9oVZ7aZeizJIr/hYSWnjWH6mLKUycplu5ldemHtc06OBB7xC4z0GecLxJ1J5tUDqUne+ZnjEd67Zc36V8LJLcRTkPpkF0akAyHDqCq1M/A36Pxmde5m0mABYR4H9l2GF5chHgue4Bkfh21GgBxd7UflJEW6R8Udw7xCzt1YlfWJhB8RWN57kXchOLBDtLfPb5qOTLUIxAiZcCTsoVqukCFnrvIdcqVKS3rzXLM76aaFOE8Qbo9wDupA8kWrOJbIueQ3XCYhha6Rv8FrwPFYaGudBNm3ub6AfRbcfP1rJW4fYP1seWg+zPQ2jt6IO/iZEkt1cJ5QFkxuNc4gXAbodz2qo4qZlVy5fL6TF1TeLMDbHMeQ8lfQrlxDpAkaarluGUjUdYhrRrHTYLpsKG6AQtcOS5Is0nXAuI1QuQwZReOu2yJV72PcsL8N7RMxIghRe71BkzAuLek9exYsToVvx1UNAm14n77kKqYtpBgyQYIgiDZZZ5a6WkcJ6YMGcO3HLYEb98Ifgahc4AA5pFuc6Qt/pNXOR7iJJB9kch9+SC8IxBJa4aiCsdblrXenp16TQ50OMCQOfTzU6NMOpF7mz7xImRvHyWLAYk1KYc67gSSNuQhFeDz6uHaHN5nT4rTC7rPKdOMq5KVQ1HZszgTTcNjmGYO0glpI70DwPCvXvZmFg74QfBdT6XsbnbTb75JcdIAI1PcD2AK3hGEgSNAIE8tS4jmTfsgbLp/1TxTeWxPA4MNAAEQj/BqXtFx20+qG0bNR7hlLKwczf6KMJ205cumqEk6S3coKUxTlMpVMq8QyWkdFYkgBYCu6g6W3pmM7OUHUcxcnp2Lv8BXa9gc0gg6QuFqDK8jqiPDarqZlhi8lh9x3cPdPUeG6zuP2LSuwzarE9syo4fiDXiPddu069o2cOoVqyy7qwXicPAJOi57GY809JM9hjqPNdTi6mUEHT4QuE47jhlOmciA0GQCdzzI+iwyx31F5V7eJNfo8ds+Kz1tLbG1vguW/w6m5wAzZvzlsXJOrTPvSekRoiDeA4u/qXnKNnPDjf+Zs/BUy47+VpRkcQMw+baOi/ettEl8Bok7kaRzXJUMLiHW9ku0mCbaXMwBK630Z4PUoEmpUzF2jWyGtG8TeTbwVfH+y0cwggAAWG4+CMYaqS24vz5oT63lsr2YkgidF0YZTFnZsUqnqsVd/eoVMTsdVhr4u3PqVfLklJiox1yWkdvZCFY52VsT4WLir8djoBIidlgEvOY67cguTKxrAp+Gze9M6dAg44XkqZQIBMjl1C7GrQtbx5qeH4eAQ9wkjQG/eqyX4nZYXD+rpNGrov8gpOxgw9MyQXuMMZuefcOawY3i+XMWQ4t95x9yn/MRqeguuC4nxN+Kqmm17gCP4lU++4aZG/oZ0C6OLj+1X31HT0apr1jBzEn238z+kf6RbwXY0KQHsDXdcn6HcOqMF8pA0d9QuyoXcA25Oq2bamM0IYXBgx+ka9eiKhV0mZQByVgW2M05Mst06SSSsqCpipFRKlUyZOUxQDeIshwdz+SuwTpV2JpZmkeCwYXXkQgM5ARft7DzB2Ksp42oyx/iN6kB479Hd8KihV2dY+R7FOq6FFkTGHjfFAWnKCHGwDhEfULiK7YJN80j9yu7JDrESOREhYq/B6b9o7DHkVjeP8LzIH9HqBa0u3d59/wB7osCRubzO0q1uDLRDSIHMEfD6KDqb+U9hHzhc/Jx576i8yi/AUGskgAE79l1szy7X76IeysRYtd3Nn4J/XtE6jlLX9+yr45T4bjYQMxnr9yrmMlsnwlDhjW2v4gqDaoHuz4P+itJfwN9QwPv4rHXqD+37Jy4nY94+qj6hx6D72S4ZX1DcCTTNWrAEARPQfVGGUmtAgC261UMHzPgAFvoYZrbxfmb+E6K2H+Pfpcwo4Zz2+y2f9RsP6j8kzuFiP4ji6fytlre93vO8kfcUPrm63x4sYpcqGYrCscw0y0ZIjKBAjoBovOMfRw2HrhjJaXOAJlzrnQHluvTqjZXKf/hh/Eq5nVKglzAQBeb9ronxVrNrceWq14PFgAUqdyfedFh0HPtXVcCweX2j2D5lct6M4Nzn3F+R2iZnku8oU8rQOQ/uq4RrzZa6i1OEwThauY6SSSAOQokK8tUHNUqqSE0KwhRIQVuWHF04OYd/1RBwVT2oHwtQOF1a+kdtOR+RQwgsMjT4Ihh8TIQQyx0TgK9wlVObyUaSjKZxTF6YPBVUllBSdTScEmlNCHq0+VThOOt00GarmHooQrWnp8kF9Mnkr2HqFlYCenmtFPDje/apE6lYRAv8PFD6jdytdeqBYLNBcYUimlSLii1GllEKWFw2UdVflQVgKQUoShSEE6aE6gJJJJBjLVAsWotTFisqxuYqyxbSxQNNBic1VvatzqSrdSQDqjFjLS0y3Tki76KzVaCCGHxMq5zlgq4fcJMxBbqoGntTtgpqdZrlZ6tRpOyyhMApQnDQo0kwaptYpBqeU0GDVOIUC9VuqGfkFKGprk1aus1JjzoCt2H4bu8z0QUUaRdp4onhsOG9TzVrKYAgWU4UhQkkkUDJk6ZAkydJEkkkkgWVLKpwlClVVlTFiuhKEFGRRNJaYSyoMjqKqdh0QypixAKfhFmqYFHciiaSDmqnDO5Q/C1G6HxXT+pCb8OEHNh1QatB7CpCo79B8Qui/DBL8MEAFjj+l3krAxx/KfFHBQCcUQoAmnhSdVppYMBb/Vpw1BUxkKwBSypwEDJKUJQiUYTKcJoQQhNCnlShBCE0KyEoQQhJTypkCSSSUoOkkkgScJJIEkkkgRTJJIEnSSQOEgkkgdJJJA6YpJIEE6SSBBMUkkCKZJJQkimSSQJJJJAkkk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0" name="AutoShape 4" descr="data:image/jpeg;base64,/9j/4AAQSkZJRgABAQAAAQABAAD/2wCEAAkGBxQSEhUUEhQUFRUVFBQXFRQVFBQVFxUXFBUWFxQUFBUYHCggGBolHBQUITEhJSkrLi4uFx8zODMsNygtLisBCgoKDg0OGxAQGiwkICQsLCwsLCwsLCwsLCwsLCwsLCwsLCwsLCwsLCwsLCwsLCwsLCwsLCwsLCwsLCwsLCwsLP/AABEIAOEA4QMBIgACEQEDEQH/xAAbAAABBQEBAAAAAAAAAAAAAAAFAAECAwQGB//EAEAQAAEDAgQDBAgEBAQHAQAAAAEAAhEDIQQSMUEFUWFxgZGhBhMiMrHB0fAUQlLhI3KS8RVDYoIHJDOTorLCFv/EABgBAQADAQAAAAAAAAAAAAAAAAABAgME/8QAJBEBAQACAgMAAQQDAAAAAAAAAAECEQMhEjFBURMiMmEEQoH/2gAMAwEAAhEDEQA/AOsafvVOqaTlcubTpNC2UMds/wAfqseYJpCnG3H0rcd+xloUajUOw2KydRy+iJteHCQujHKZMcsbGcNSc1WuamaLKyq/DLew2Q/DrfTQO8Koq1yhCCkhMVYQowgYJwEgFY0IIhPCctTDRAk6iCpFA6taqwnc9Eo4qrAXP4mrJW7iNdBX1bqtSWIfZczhsPnxec6MafFxAHlK6GvcLLw+hlLjuT8P7rPNfBtATt1SJUmBZNYmkmhJQnQfwTiArMDhY6EbtI1BRN5suN9HantCrTM06liRpm2kbOGi6o1ZUy79os1TterGmyobErW2iQEWqotVtGqWm3902W4VlSgQp2jTfRrB/by+imAg9F0m2o8lvp4n9Xj9VtjyfljlxWemxmq2sWFrpuFsoustGS9VkKaighF0xCkmIQOWpNUhokgiVGU5UJQOGpSolyqdUQXl6oq1VVUqjmsWIxJNmAu7reKhLDxfFQYQoYm621eG1HmXEN7TPkFJnB2jUk+QVO1kGVWkXIUmdFpGGa0WaB3fNZ5VMl8UnK1gUGiVcwLOtIbKkrIPVJQl55X9HfwlZxhzS7k45HD9QG/YdEfwuKLmA6nQ/wA33dddjeHMxDcjxsYI1aYsQvPKL8mI9UHB3t5ZGhExmE9Lq2eFwv8ASOPPyjopMaytGHrO3WciLDuS4i4sw9QtMOgAHq4hs+aitG6gc0QtdevpOywcIZ7DRyCxekWMyGmxur3H+kanzCfETuidC7p36LS12vaqME2w7E1N01Yn3Wi3UzfwhD2K8PaCDc2Px6IjQbG/yQ/hxu4dB5f3W4Low/i5eT+TUG9iY0yqmOVoKuoiaZ5JCmeRU8ym16BvUmNFB7Vqc+yxVHoIx1UXUOvkoByd1VBF9Ecyqn0m/ZKk56qc5QlHKOQUHFOmhQIOUfVyr2UZWqlh00BuJpZWOJ5fGyEBGuPOysDeZnuH90Gass/bXD0sYr2FV0lYGib9w+iyrSLPBJLKnQbqLpIHQ/ArgK3B/wDmG1bj1btBudDPQT5LsRXh47Y8QsvEKQcSW76iR3xC6eXHfplxZ+PQW43sq+K1ZbSpDV78x/lYD8y1V/jWNnNbtBhZeDVXV8U+rlIZTbkp5hEjUuA6k+QXO6nU4UZWgLnONDPjqXJlEmOr3/SmfFHqlWFyuDxXrsfUIuG5WD/YJPm5yVGM+u2piG9yF0akYh3VrT8R8kWHuLl6uJ/5yOTGT3kqcjCdV1lB0VGnmY8fsIvKAeuFjyhHyVtx3pz8s7iQTyqw5KVoxTzKTXqkuUc6DUXrM8pZlWXIEokp0oUCBTZVbkUm00SpFNWMorQykr2U0FVOirXBWQqKj1KHNcfrTVjZoA79T8Vgpp8ZUzVXH/UfirsJSJK5sruuiemilTV7WhSDBCcKqyORJPmSROmWvhasghjrEHQ7EKDsPUzg+reR0aV1cqUrs243E1uGOkkUnwdsht0WOrW9UcpaWW0Iy253XocrnvS3ggrN9ZEua2CObRy6iSscsJ7jfDk71XKY7jFNrC7MCQDABkk7ABB/QbhrqYfVqGS8l3YXGTCI4HhdJggNaN9Bvda6tSBAWTo2MtxALYlcVhq+bH1jNhUDW/7GNB85VnEuLlgIaQXdL5f36Kv0RwJkONwSXSd5Mqtu1senZPokDtuukw7HloyscbC8QNOboQlrA4taTEkAnlzldFjPSOhT/NmPJonz0WvH05uW70zOwtbk0dpLj4CPiqn4Z+74/laP/qUK4h6bONqbGjq4lx8AgWM45Xfc1D/tho8le5MtOmrUSP8AMf2yB8Ag+KxEH/qu/rI+a5zEYpztSTfckqlo6KPI06D8Ydqr/wDuH6pm8QqbVHHvB+K59wH6G+AVLnjYNHcnkadSzjdQfmB7WjziFroekDvzNaewlv1XFDE93YSPgtVHE8nkdoDh9fNPM07mlx6n+YOZ2iR5X8kTw2Mpv9x7Xdhv3jULzkYp8TZ38pg+B+qupY5u4ObbMI8DzVpkjT0tjwpms0briMBj3tPutc3k658dV0WDx9B8BzQw9dP6vrCuhurYm1kMrYqJKLnDs/SFz/pHUY2GMADtXEbDZvz7lFykiZN0KoCT1OqI0RCGYd91ubVXM6dNoKi4rL65bcEA9wB0m4UaPSjOkj3+H0/0/wDk76p1r+ky/VqUpSq8yWZaslwKcFUhyapXDWlziA0AkkmAANSUAjino5TeS9rzS3dpkA3MH3fFcrjXUYLKWZ4NjWda3Ok0adpnsQX0y9MnYpxp0iW0AdN6hH5n9LWHeb6PhKobTEEm1j29Fjbjtt+6T2G4nhbxUDNQ42dzG/fC67A0RSaAIELBgiZOYXG247evRa61E5S5xM7ARCy1J6b4Xc3RD8SHnJmAJmO3ksGLY5pIdY/HsWBzSTO6KYXFNrN9XW1/K/Q9jvqqTlsqvJhMvTHSaXnIyJubwIyiT7R0H7LO1uYCNTsujw/BKZJAbMEe+4j/ANdkVp8CyOEvYzmA0gxvDiV0a3Pbn3pwz6LmOLXggjUFW4WmXnKBc6aWvquyp8KZSqh3rPWQQWnSDO43R9/CqNX2jTZJvmDRM8zz70mKLXlmNoereWEglvI20B+aw1zNwup47wVzK/8AEa3JEl4AAIGtrQ7oO5YMXgsOWk0Qc1jDnNAg6kTBkRMKLZPaXPVaZDssXkCO3QKzGUHUnZHiHCJEg/ArTjjSEZA8O/NLgeyCLclkfRzXm55gO33IvKjq/U9lTrkdVczGOGvnuq3cPeBmyktImRpy0PVVtadDJ1gcu46KdI26bhfHw2A9jXN7Id3OF/GUbNejUE03XP5XAB3jo4LjMEab3hslogkztAJMdLJVKhYRoQRLSDII6FWmVhqV2mGx1Shp7TBqx02/lP5ezRAH4pz3uc/UuJPfoqKfF5GV57CoVKomyZXc2tx9XTW2tdEaDpCC4J2Y9wR3DiyydNmk2U5V+Br6OadDY84KrxTslJzhrEDtNh5lQ4awBgA0AUfUX06L/FuiSFx92SV/PJl+niKZksypzJZl0OdcHLzn/iZ6REn8LTNhBqkbnVtPs0J7RyXcY/GClTfUOjGOd2wJAXhxc6vWJJl1R5JPVxklUzummE+t/AOFurOmJA56HnJ5THwXbU+GR7uVuURUrE+xSG8E/wCb0GmmuhfhXAKdPDZrl0EMDXBpebBoaTP+oZtpJ2BGTD4R1Z8ez/DdBmzKYB0pUt4Nsxu46c1SY6MstsOFwUg5C+J/6ptTtJmCJfNxJjXRFKNSjBa+KhIABFsrubSBb9t1L0hyNcGQ78pJAkXOkZhfu3WjhGEayXODQT7ulh4xKWRHlQCvhHMgPBE6EggHsO6odT8fiuur0W1PYdcGdAfFp2NlzGKomm4td3HmFy8mPj69OjDPy9tfD+KOZAdNtHbjlPMLqOH1W4hxJJkAXsQZH5Y000XI8P4e+u7K0aav2aOv0XccN4c2i0Bm2+5J1JWn+PMt7+Kctn/U3cMyEGZE+CJ4RpaImRsfkqHuJ1KVKrlJ7l06m9sF3EsC2tTLXDUETynquPxvo9TbIyO2FjAMRvuu5F1kx+FFRpBsYOUjUH7iyrnNzpMcJguGU2GRPTM0Hob6qWN4PSqkOuCLEiAD22v+66Gnwek8AHMHgCbm8bkaLLXwoBLQSb6fBYzcm6tQ3hmEFJjmOkgkkBxB8NkBq8Jqt9rO0vBJALcrA2TAaLrqa9B2s6aAjy6IbS4mwvcwuAeLFrhBnpOoVvL89GgqtiqNUZMTSFOtHs1actcZ/U0WdpqOYQ2rRNFrpmpTiAZgNNoJt1810poBx9pgMGZN7/JZOI8OApve0u3c5pObMbuykeMQrTLyiLNOXexwAJ0MjvGoKgyufBbX1RVb7FnBxJYRrPKexYq9Z73FziXOi9tAOzQJUwX4XiQ4noF0GFeuZ4QZB7gukwtA8x2RB8VR1Y9zdN6QYnKxjZAl8ydIaPqQruFVA5sz3xZBvSV59bRadg8g9fZGncivCy7cz3BR9Ws6FPBJS+9ElZm1ymlMUy6XGA+ndYtwNWN8jfF7Z8pXEegmCzV80TkbIHU2HzK7n0zol+DqgbZXf0uBPlKC/wDC/CzWqs3ytMzpAJ79Qs8pvJpL+13WBqFjqbXNBLQ8M0Aj87gdzLBPIOC28OwEOzHTUAbuN3PPK5Ngg7cRLqdFsPa0ZnubmEhxEgzsTcjew2XV4bQHnp2Kd/FAniPo/SfLsvtSXdJOqDV6Dm2ykRyHku2fog2JZJKpnhtMrnuDYhxeHEe7NiI2iCO9b8fw2nUcMzZBM6xHSQoU8MGvm4Myes62W972mCCJjbfks5OtVO/wnhcOGNDWgNA0AC0gQrMG1aKtITysuielaxGpcDnZPiLARrO6VfCHnceCiXS6+jb96X0N1NxMcoUqhghRoi1lKs0PaRv8Cos66GCsDmJEc7dgm6zPpy8PN9iNBB3M8lozwwztc9Bv8/BVvf7M/ZWEsWZOKhuUrz30ye0OpOBuZbPZcffVd9jmE3m3dyXN8X4RnLS7KWg3aR99NFHLPKLYXVCeCcVLiGEzNr7GF0bYIObQXO237rzvEH1NdzWyAPd5gEde9FOEY9wdBMh9jMm+xXPjyePVaZYb7jXxTDtDiWMtnAn2iQXCMwgadOiFurOY4VNnhzXNHsyA4ZmOGoBgHvC6yjSDmFjtYiTudig/FeFkNzjsI52j6LoxzZ2MXA3kGHbwRygjZdTgGyJBO/XxC4bDZg8wCXAH2RcmNRHmjmA9I2Uvfc1vaYVm/HdzSXFmuq4sXhrabdNS4lxN9h7q6bAUA1trIDgq7a9Z1VnuuiCREwNb9ZXSsaTAG9oVZ7aZeizJIr/hYSWnjWH6mLKUycplu5ldemHtc06OBB7xC4z0GecLxJ1J5tUDqUne+ZnjEd67Zc36V8LJLcRTkPpkF0akAyHDqCq1M/A36Pxmde5m0mABYR4H9l2GF5chHgue4Bkfh21GgBxd7UflJEW6R8Udw7xCzt1YlfWJhB8RWN57kXchOLBDtLfPb5qOTLUIxAiZcCTsoVqukCFnrvIdcqVKS3rzXLM76aaFOE8Qbo9wDupA8kWrOJbIueQ3XCYhha6Rv8FrwPFYaGudBNm3ub6AfRbcfP1rJW4fYP1seWg+zPQ2jt6IO/iZEkt1cJ5QFkxuNc4gXAbodz2qo4qZlVy5fL6TF1TeLMDbHMeQ8lfQrlxDpAkaarluGUjUdYhrRrHTYLpsKG6AQtcOS5Is0nXAuI1QuQwZReOu2yJV72PcsL8N7RMxIghRe71BkzAuLek9exYsToVvx1UNAm14n77kKqYtpBgyQYIgiDZZZ5a6WkcJ6YMGcO3HLYEb98Ifgahc4AA5pFuc6Qt/pNXOR7iJJB9kch9+SC8IxBJa4aiCsdblrXenp16TQ50OMCQOfTzU6NMOpF7mz7xImRvHyWLAYk1KYc67gSSNuQhFeDz6uHaHN5nT4rTC7rPKdOMq5KVQ1HZszgTTcNjmGYO0glpI70DwPCvXvZmFg74QfBdT6XsbnbTb75JcdIAI1PcD2AK3hGEgSNAIE8tS4jmTfsgbLp/1TxTeWxPA4MNAAEQj/BqXtFx20+qG0bNR7hlLKwczf6KMJ205cumqEk6S3coKUxTlMpVMq8QyWkdFYkgBYCu6g6W3pmM7OUHUcxcnp2Lv8BXa9gc0gg6QuFqDK8jqiPDarqZlhi8lh9x3cPdPUeG6zuP2LSuwzarE9syo4fiDXiPddu069o2cOoVqyy7qwXicPAJOi57GY809JM9hjqPNdTi6mUEHT4QuE47jhlOmciA0GQCdzzI+iwyx31F5V7eJNfo8ds+Kz1tLbG1vguW/w6m5wAzZvzlsXJOrTPvSekRoiDeA4u/qXnKNnPDjf+Zs/BUy47+VpRkcQMw+baOi/ettEl8Bok7kaRzXJUMLiHW9ku0mCbaXMwBK630Z4PUoEmpUzF2jWyGtG8TeTbwVfH+y0cwggAAWG4+CMYaqS24vz5oT63lsr2YkgidF0YZTFnZsUqnqsVd/eoVMTsdVhr4u3PqVfLklJiox1yWkdvZCFY52VsT4WLir8djoBIidlgEvOY67cguTKxrAp+Gze9M6dAg44XkqZQIBMjl1C7GrQtbx5qeH4eAQ9wkjQG/eqyX4nZYXD+rpNGrov8gpOxgw9MyQXuMMZuefcOawY3i+XMWQ4t95x9yn/MRqeguuC4nxN+Kqmm17gCP4lU++4aZG/oZ0C6OLj+1X31HT0apr1jBzEn238z+kf6RbwXY0KQHsDXdcn6HcOqMF8pA0d9QuyoXcA25Oq2bamM0IYXBgx+ka9eiKhV0mZQByVgW2M05Mst06SSSsqCpipFRKlUyZOUxQDeIshwdz+SuwTpV2JpZmkeCwYXXkQgM5ARft7DzB2Ksp42oyx/iN6kB479Hd8KihV2dY+R7FOq6FFkTGHjfFAWnKCHGwDhEfULiK7YJN80j9yu7JDrESOREhYq/B6b9o7DHkVjeP8LzIH9HqBa0u3d59/wB7osCRubzO0q1uDLRDSIHMEfD6KDqb+U9hHzhc/Jx576i8yi/AUGskgAE79l1szy7X76IeysRYtd3Nn4J/XtE6jlLX9+yr45T4bjYQMxnr9yrmMlsnwlDhjW2v4gqDaoHuz4P+itJfwN9QwPv4rHXqD+37Jy4nY94+qj6hx6D72S4ZX1DcCTTNWrAEARPQfVGGUmtAgC261UMHzPgAFvoYZrbxfmb+E6K2H+Pfpcwo4Zz2+y2f9RsP6j8kzuFiP4ji6fytlre93vO8kfcUPrm63x4sYpcqGYrCscw0y0ZIjKBAjoBovOMfRw2HrhjJaXOAJlzrnQHluvTqjZXKf/hh/Eq5nVKglzAQBeb9ronxVrNrceWq14PFgAUqdyfedFh0HPtXVcCweX2j2D5lct6M4Nzn3F+R2iZnku8oU8rQOQ/uq4RrzZa6i1OEwThauY6SSSAOQokK8tUHNUqqSE0KwhRIQVuWHF04OYd/1RBwVT2oHwtQOF1a+kdtOR+RQwgsMjT4Ihh8TIQQyx0TgK9wlVObyUaSjKZxTF6YPBVUllBSdTScEmlNCHq0+VThOOt00GarmHooQrWnp8kF9Mnkr2HqFlYCenmtFPDje/apE6lYRAv8PFD6jdytdeqBYLNBcYUimlSLii1GllEKWFw2UdVflQVgKQUoShSEE6aE6gJJJJBjLVAsWotTFisqxuYqyxbSxQNNBic1VvatzqSrdSQDqjFjLS0y3Tki76KzVaCCGHxMq5zlgq4fcJMxBbqoGntTtgpqdZrlZ6tRpOyyhMApQnDQo0kwaptYpBqeU0GDVOIUC9VuqGfkFKGprk1aus1JjzoCt2H4bu8z0QUUaRdp4onhsOG9TzVrKYAgWU4UhQkkkUDJk6ZAkydJEkkkkgWVLKpwlClVVlTFiuhKEFGRRNJaYSyoMjqKqdh0QypixAKfhFmqYFHciiaSDmqnDO5Q/C1G6HxXT+pCb8OEHNh1QatB7CpCo79B8Qui/DBL8MEAFjj+l3krAxx/KfFHBQCcUQoAmnhSdVppYMBb/Vpw1BUxkKwBSypwEDJKUJQiUYTKcJoQQhNCnlShBCE0KyEoQQhJTypkCSSSUoOkkkgScJJIEkkkgRTJJIEnSSQOEgkkgdJJJA6YpJIEE6SSBBMUkkCKZJJQkimSSQJJJJAkkk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038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Suroviny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v</a:t>
            </a:r>
            <a:r>
              <a:rPr lang="cs-CZ" dirty="0" smtClean="0"/>
              <a:t>ejce, olej</a:t>
            </a:r>
            <a:r>
              <a:rPr lang="cs-CZ" dirty="0"/>
              <a:t>, ryby, maso, zelenina, sýry, uzeniny a </a:t>
            </a:r>
            <a:r>
              <a:rPr lang="cs-CZ" dirty="0" smtClean="0"/>
              <a:t>ovoce</a:t>
            </a:r>
          </a:p>
          <a:p>
            <a:pPr algn="just"/>
            <a:r>
              <a:rPr lang="cs-CZ" dirty="0" smtClean="0"/>
              <a:t>kaviár </a:t>
            </a:r>
            <a:r>
              <a:rPr lang="cs-CZ" dirty="0"/>
              <a:t>a různé druhy korýšů (krabi, krevety, garnáti, humr, langusta, mořský </a:t>
            </a:r>
            <a:r>
              <a:rPr lang="cs-CZ" dirty="0" smtClean="0"/>
              <a:t>rak)</a:t>
            </a:r>
          </a:p>
          <a:p>
            <a:pPr algn="just"/>
            <a:r>
              <a:rPr lang="cs-CZ" dirty="0"/>
              <a:t>k</a:t>
            </a:r>
            <a:r>
              <a:rPr lang="cs-CZ" dirty="0" smtClean="0"/>
              <a:t>yselé </a:t>
            </a:r>
            <a:r>
              <a:rPr lang="cs-CZ" dirty="0"/>
              <a:t>okurky, rajčata, hlávkový </a:t>
            </a:r>
            <a:r>
              <a:rPr lang="cs-CZ" dirty="0" smtClean="0"/>
              <a:t>salát</a:t>
            </a:r>
          </a:p>
          <a:p>
            <a:pPr algn="just"/>
            <a:r>
              <a:rPr lang="cs-CZ" dirty="0" smtClean="0"/>
              <a:t>majonéza </a:t>
            </a:r>
          </a:p>
          <a:p>
            <a:pPr algn="just"/>
            <a:r>
              <a:rPr lang="cs-CZ" dirty="0" smtClean="0"/>
              <a:t>chuťové doplňky - např</a:t>
            </a:r>
            <a:r>
              <a:rPr lang="cs-CZ" dirty="0"/>
              <a:t>. ocet, citrón, želatina, worcester, mletý </a:t>
            </a:r>
            <a:r>
              <a:rPr lang="cs-CZ" dirty="0" smtClean="0"/>
              <a:t>pepř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95566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04088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 err="1" smtClean="0"/>
              <a:t>Ragů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9536" y="1988840"/>
            <a:ext cx="8412944" cy="4749160"/>
          </a:xfrm>
        </p:spPr>
        <p:txBody>
          <a:bodyPr>
            <a:normAutofit/>
          </a:bodyPr>
          <a:lstStyle/>
          <a:p>
            <a:pPr algn="just"/>
            <a:r>
              <a:rPr lang="cs-CZ" sz="2000" dirty="0" smtClean="0"/>
              <a:t>pochází z francouzské kuchyně</a:t>
            </a:r>
          </a:p>
          <a:p>
            <a:pPr algn="just"/>
            <a:r>
              <a:rPr lang="cs-CZ" sz="2000" dirty="0"/>
              <a:t>z</a:t>
            </a:r>
            <a:r>
              <a:rPr lang="cs-CZ" sz="2000" dirty="0" smtClean="0"/>
              <a:t>adělávaný pokrm hustější konzistence</a:t>
            </a:r>
          </a:p>
          <a:p>
            <a:pPr algn="just"/>
            <a:r>
              <a:rPr lang="cs-CZ" sz="2000" dirty="0"/>
              <a:t>p</a:t>
            </a:r>
            <a:r>
              <a:rPr lang="cs-CZ" sz="2000" dirty="0" smtClean="0"/>
              <a:t>řipravujeme z jednoho nebo více druhů jemného masa + různé doplňky a přísady (žampiony, zelenina, koření)</a:t>
            </a:r>
          </a:p>
          <a:p>
            <a:pPr algn="just"/>
            <a:r>
              <a:rPr lang="cs-CZ" sz="2000" dirty="0" smtClean="0"/>
              <a:t>složky </a:t>
            </a:r>
            <a:r>
              <a:rPr lang="cs-CZ" sz="2000" dirty="0" err="1" smtClean="0"/>
              <a:t>ragů</a:t>
            </a:r>
            <a:r>
              <a:rPr lang="cs-CZ" sz="2000" dirty="0" smtClean="0"/>
              <a:t> krájíme na větší kousky asi o hraně 1 cm</a:t>
            </a:r>
          </a:p>
          <a:p>
            <a:pPr algn="just"/>
            <a:r>
              <a:rPr lang="cs-CZ" sz="2000" dirty="0" smtClean="0"/>
              <a:t>druhy – bílé – vážeme bílými omáčkami (bešamel, </a:t>
            </a:r>
            <a:r>
              <a:rPr lang="cs-CZ" sz="2000" dirty="0" err="1" smtClean="0"/>
              <a:t>velouté</a:t>
            </a:r>
            <a:r>
              <a:rPr lang="cs-CZ" sz="2000" dirty="0" smtClean="0"/>
              <a:t>, holandská)</a:t>
            </a:r>
          </a:p>
          <a:p>
            <a:pPr marL="0" indent="0" algn="just">
              <a:buNone/>
            </a:pPr>
            <a:r>
              <a:rPr lang="cs-CZ" sz="2000" dirty="0" smtClean="0"/>
              <a:t>                - hnědé – vážeme hnědými omáčkami (španělská)</a:t>
            </a:r>
          </a:p>
          <a:p>
            <a:pPr marL="0" indent="0" algn="just">
              <a:buNone/>
            </a:pPr>
            <a:r>
              <a:rPr lang="cs-CZ" sz="2000" dirty="0"/>
              <a:t> </a:t>
            </a:r>
            <a:r>
              <a:rPr lang="cs-CZ" sz="2000" dirty="0" smtClean="0"/>
              <a:t>              </a:t>
            </a:r>
          </a:p>
        </p:txBody>
      </p:sp>
      <p:sp>
        <p:nvSpPr>
          <p:cNvPr id="19458" name="AutoShape 2" descr="data:image/jpeg;base64,/9j/4AAQSkZJRgABAQAAAQABAAD/2wCEAAkGBxQSEhUUEhQUFRUVFBQXFRQVFBQVFxUXFBUWFxQUFBUYHCggGBolHBQUITEhJSkrLi4uFx8zODMsNygtLisBCgoKDg0OGxAQGiwkICQsLCwsLCwsLCwsLCwsLCwsLCwsLCwsLCwsLCwsLCwsLCwsLCwsLCwsLCwsLCwsLCwsLP/AABEIAOEA4QMBIgACEQEDEQH/xAAbAAABBQEBAAAAAAAAAAAAAAAFAAECAwQGB//EAEAQAAEDAgQDBAgEBAQHAQAAAAEAAhEDIQQSMUEFUWFxgZGhBhMiMrHB0fAUQlLhI3KS8RVDYoIHJDOTorLCFv/EABgBAQADAQAAAAAAAAAAAAAAAAABAgME/8QAJBEBAQACAgMAAQQDAAAAAAAAAAECEQMhEjFBURMiMmEEQoH/2gAMAwEAAhEDEQA/AOsafvVOqaTlcubTpNC2UMds/wAfqseYJpCnG3H0rcd+xloUajUOw2KydRy+iJteHCQujHKZMcsbGcNSc1WuamaLKyq/DLew2Q/DrfTQO8Koq1yhCCkhMVYQowgYJwEgFY0IIhPCctTDRAk6iCpFA6taqwnc9Eo4qrAXP4mrJW7iNdBX1bqtSWIfZczhsPnxec6MafFxAHlK6GvcLLw+hlLjuT8P7rPNfBtATt1SJUmBZNYmkmhJQnQfwTiArMDhY6EbtI1BRN5suN9HantCrTM06liRpm2kbOGi6o1ZUy79os1TterGmyobErW2iQEWqotVtGqWm3902W4VlSgQp2jTfRrB/by+imAg9F0m2o8lvp4n9Xj9VtjyfljlxWemxmq2sWFrpuFsoustGS9VkKaighF0xCkmIQOWpNUhokgiVGU5UJQOGpSolyqdUQXl6oq1VVUqjmsWIxJNmAu7reKhLDxfFQYQoYm621eG1HmXEN7TPkFJnB2jUk+QVO1kGVWkXIUmdFpGGa0WaB3fNZ5VMl8UnK1gUGiVcwLOtIbKkrIPVJQl55X9HfwlZxhzS7k45HD9QG/YdEfwuKLmA6nQ/wA33dddjeHMxDcjxsYI1aYsQvPKL8mI9UHB3t5ZGhExmE9Lq2eFwv8ASOPPyjopMaytGHrO3WciLDuS4i4sw9QtMOgAHq4hs+aitG6gc0QtdevpOywcIZ7DRyCxekWMyGmxur3H+kanzCfETuidC7p36LS12vaqME2w7E1N01Yn3Wi3UzfwhD2K8PaCDc2Px6IjQbG/yQ/hxu4dB5f3W4Low/i5eT+TUG9iY0yqmOVoKuoiaZ5JCmeRU8ym16BvUmNFB7Vqc+yxVHoIx1UXUOvkoByd1VBF9Ecyqn0m/ZKk56qc5QlHKOQUHFOmhQIOUfVyr2UZWqlh00BuJpZWOJ5fGyEBGuPOysDeZnuH90Gass/bXD0sYr2FV0lYGib9w+iyrSLPBJLKnQbqLpIHQ/ArgK3B/wDmG1bj1btBudDPQT5LsRXh47Y8QsvEKQcSW76iR3xC6eXHfplxZ+PQW43sq+K1ZbSpDV78x/lYD8y1V/jWNnNbtBhZeDVXV8U+rlIZTbkp5hEjUuA6k+QXO6nU4UZWgLnONDPjqXJlEmOr3/SmfFHqlWFyuDxXrsfUIuG5WD/YJPm5yVGM+u2piG9yF0akYh3VrT8R8kWHuLl6uJ/5yOTGT3kqcjCdV1lB0VGnmY8fsIvKAeuFjyhHyVtx3pz8s7iQTyqw5KVoxTzKTXqkuUc6DUXrM8pZlWXIEokp0oUCBTZVbkUm00SpFNWMorQykr2U0FVOirXBWQqKj1KHNcfrTVjZoA79T8Vgpp8ZUzVXH/UfirsJSJK5sruuiemilTV7WhSDBCcKqyORJPmSROmWvhasghjrEHQ7EKDsPUzg+reR0aV1cqUrs243E1uGOkkUnwdsht0WOrW9UcpaWW0Iy253XocrnvS3ggrN9ZEua2CObRy6iSscsJ7jfDk71XKY7jFNrC7MCQDABkk7ABB/QbhrqYfVqGS8l3YXGTCI4HhdJggNaN9Bvda6tSBAWTo2MtxALYlcVhq+bH1jNhUDW/7GNB85VnEuLlgIaQXdL5f36Kv0RwJkONwSXSd5Mqtu1senZPokDtuukw7HloyscbC8QNOboQlrA4taTEkAnlzldFjPSOhT/NmPJonz0WvH05uW70zOwtbk0dpLj4CPiqn4Z+74/laP/qUK4h6bONqbGjq4lx8AgWM45Xfc1D/tho8le5MtOmrUSP8AMf2yB8Ag+KxEH/qu/rI+a5zEYpztSTfckqlo6KPI06D8Ydqr/wDuH6pm8QqbVHHvB+K59wH6G+AVLnjYNHcnkadSzjdQfmB7WjziFroekDvzNaewlv1XFDE93YSPgtVHE8nkdoDh9fNPM07mlx6n+YOZ2iR5X8kTw2Mpv9x7Xdhv3jULzkYp8TZ38pg+B+qupY5u4ObbMI8DzVpkjT0tjwpms0briMBj3tPutc3k658dV0WDx9B8BzQw9dP6vrCuhurYm1kMrYqJKLnDs/SFz/pHUY2GMADtXEbDZvz7lFykiZN0KoCT1OqI0RCGYd91ubVXM6dNoKi4rL65bcEA9wB0m4UaPSjOkj3+H0/0/wDk76p1r+ky/VqUpSq8yWZaslwKcFUhyapXDWlziA0AkkmAANSUAjino5TeS9rzS3dpkA3MH3fFcrjXUYLKWZ4NjWda3Ok0adpnsQX0y9MnYpxp0iW0AdN6hH5n9LWHeb6PhKobTEEm1j29Fjbjtt+6T2G4nhbxUDNQ42dzG/fC67A0RSaAIELBgiZOYXG247evRa61E5S5xM7ARCy1J6b4Xc3RD8SHnJmAJmO3ksGLY5pIdY/HsWBzSTO6KYXFNrN9XW1/K/Q9jvqqTlsqvJhMvTHSaXnIyJubwIyiT7R0H7LO1uYCNTsujw/BKZJAbMEe+4j/ANdkVp8CyOEvYzmA0gxvDiV0a3Pbn3pwz6LmOLXggjUFW4WmXnKBc6aWvquyp8KZSqh3rPWQQWnSDO43R9/CqNX2jTZJvmDRM8zz70mKLXlmNoereWEglvI20B+aw1zNwup47wVzK/8AEa3JEl4AAIGtrQ7oO5YMXgsOWk0Qc1jDnNAg6kTBkRMKLZPaXPVaZDssXkCO3QKzGUHUnZHiHCJEg/ArTjjSEZA8O/NLgeyCLclkfRzXm55gO33IvKjq/U9lTrkdVczGOGvnuq3cPeBmyktImRpy0PVVtadDJ1gcu46KdI26bhfHw2A9jXN7Id3OF/GUbNejUE03XP5XAB3jo4LjMEab3hslogkztAJMdLJVKhYRoQRLSDII6FWmVhqV2mGx1Shp7TBqx02/lP5ezRAH4pz3uc/UuJPfoqKfF5GV57CoVKomyZXc2tx9XTW2tdEaDpCC4J2Y9wR3DiyydNmk2U5V+Br6OadDY84KrxTslJzhrEDtNh5lQ4awBgA0AUfUX06L/FuiSFx92SV/PJl+niKZksypzJZl0OdcHLzn/iZ6REn8LTNhBqkbnVtPs0J7RyXcY/GClTfUOjGOd2wJAXhxc6vWJJl1R5JPVxklUzummE+t/AOFurOmJA56HnJ5THwXbU+GR7uVuURUrE+xSG8E/wCb0GmmuhfhXAKdPDZrl0EMDXBpebBoaTP+oZtpJ2BGTD4R1Z8ez/DdBmzKYB0pUt4Nsxu46c1SY6MstsOFwUg5C+J/6ptTtJmCJfNxJjXRFKNSjBa+KhIABFsrubSBb9t1L0hyNcGQ78pJAkXOkZhfu3WjhGEayXODQT7ulh4xKWRHlQCvhHMgPBE6EggHsO6odT8fiuur0W1PYdcGdAfFp2NlzGKomm4td3HmFy8mPj69OjDPy9tfD+KOZAdNtHbjlPMLqOH1W4hxJJkAXsQZH5Y000XI8P4e+u7K0aav2aOv0XccN4c2i0Bm2+5J1JWn+PMt7+Kctn/U3cMyEGZE+CJ4RpaImRsfkqHuJ1KVKrlJ7l06m9sF3EsC2tTLXDUETynquPxvo9TbIyO2FjAMRvuu5F1kx+FFRpBsYOUjUH7iyrnNzpMcJguGU2GRPTM0Hob6qWN4PSqkOuCLEiAD22v+66Gnwek8AHMHgCbm8bkaLLXwoBLQSb6fBYzcm6tQ3hmEFJjmOkgkkBxB8NkBq8Jqt9rO0vBJALcrA2TAaLrqa9B2s6aAjy6IbS4mwvcwuAeLFrhBnpOoVvL89GgqtiqNUZMTSFOtHs1actcZ/U0WdpqOYQ2rRNFrpmpTiAZgNNoJt1810poBx9pgMGZN7/JZOI8OApve0u3c5pObMbuykeMQrTLyiLNOXexwAJ0MjvGoKgyufBbX1RVb7FnBxJYRrPKexYq9Z73FziXOi9tAOzQJUwX4XiQ4noF0GFeuZ4QZB7gukwtA8x2RB8VR1Y9zdN6QYnKxjZAl8ydIaPqQruFVA5sz3xZBvSV59bRadg8g9fZGncivCy7cz3BR9Ws6FPBJS+9ElZm1ymlMUy6XGA+ndYtwNWN8jfF7Z8pXEegmCzV80TkbIHU2HzK7n0zol+DqgbZXf0uBPlKC/wDC/CzWqs3ytMzpAJ79Qs8pvJpL+13WBqFjqbXNBLQ8M0Aj87gdzLBPIOC28OwEOzHTUAbuN3PPK5Ngg7cRLqdFsPa0ZnubmEhxEgzsTcjew2XV4bQHnp2Kd/FAniPo/SfLsvtSXdJOqDV6Dm2ykRyHku2fog2JZJKpnhtMrnuDYhxeHEe7NiI2iCO9b8fw2nUcMzZBM6xHSQoU8MGvm4Myes62W972mCCJjbfks5OtVO/wnhcOGNDWgNA0AC0gQrMG1aKtITysuielaxGpcDnZPiLARrO6VfCHnceCiXS6+jb96X0N1NxMcoUqhghRoi1lKs0PaRv8Cos66GCsDmJEc7dgm6zPpy8PN9iNBB3M8lozwwztc9Bv8/BVvf7M/ZWEsWZOKhuUrz30ye0OpOBuZbPZcffVd9jmE3m3dyXN8X4RnLS7KWg3aR99NFHLPKLYXVCeCcVLiGEzNr7GF0bYIObQXO237rzvEH1NdzWyAPd5gEde9FOEY9wdBMh9jMm+xXPjyePVaZYb7jXxTDtDiWMtnAn2iQXCMwgadOiFurOY4VNnhzXNHsyA4ZmOGoBgHvC6yjSDmFjtYiTudig/FeFkNzjsI52j6LoxzZ2MXA3kGHbwRygjZdTgGyJBO/XxC4bDZg8wCXAH2RcmNRHmjmA9I2Uvfc1vaYVm/HdzSXFmuq4sXhrabdNS4lxN9h7q6bAUA1trIDgq7a9Z1VnuuiCREwNb9ZXSsaTAG9oVZ7aZeizJIr/hYSWnjWH6mLKUycplu5ldemHtc06OBB7xC4z0GecLxJ1J5tUDqUne+ZnjEd67Zc36V8LJLcRTkPpkF0akAyHDqCq1M/A36Pxmde5m0mABYR4H9l2GF5chHgue4Bkfh21GgBxd7UflJEW6R8Udw7xCzt1YlfWJhB8RWN57kXchOLBDtLfPb5qOTLUIxAiZcCTsoVqukCFnrvIdcqVKS3rzXLM76aaFOE8Qbo9wDupA8kWrOJbIueQ3XCYhha6Rv8FrwPFYaGudBNm3ub6AfRbcfP1rJW4fYP1seWg+zPQ2jt6IO/iZEkt1cJ5QFkxuNc4gXAbodz2qo4qZlVy5fL6TF1TeLMDbHMeQ8lfQrlxDpAkaarluGUjUdYhrRrHTYLpsKG6AQtcOS5Is0nXAuI1QuQwZReOu2yJV72PcsL8N7RMxIghRe71BkzAuLek9exYsToVvx1UNAm14n77kKqYtpBgyQYIgiDZZZ5a6WkcJ6YMGcO3HLYEb98Ifgahc4AA5pFuc6Qt/pNXOR7iJJB9kch9+SC8IxBJa4aiCsdblrXenp16TQ50OMCQOfTzU6NMOpF7mz7xImRvHyWLAYk1KYc67gSSNuQhFeDz6uHaHN5nT4rTC7rPKdOMq5KVQ1HZszgTTcNjmGYO0glpI70DwPCvXvZmFg74QfBdT6XsbnbTb75JcdIAI1PcD2AK3hGEgSNAIE8tS4jmTfsgbLp/1TxTeWxPA4MNAAEQj/BqXtFx20+qG0bNR7hlLKwczf6KMJ205cumqEk6S3coKUxTlMpVMq8QyWkdFYkgBYCu6g6W3pmM7OUHUcxcnp2Lv8BXa9gc0gg6QuFqDK8jqiPDarqZlhi8lh9x3cPdPUeG6zuP2LSuwzarE9syo4fiDXiPddu069o2cOoVqyy7qwXicPAJOi57GY809JM9hjqPNdTi6mUEHT4QuE47jhlOmciA0GQCdzzI+iwyx31F5V7eJNfo8ds+Kz1tLbG1vguW/w6m5wAzZvzlsXJOrTPvSekRoiDeA4u/qXnKNnPDjf+Zs/BUy47+VpRkcQMw+baOi/ettEl8Bok7kaRzXJUMLiHW9ku0mCbaXMwBK630Z4PUoEmpUzF2jWyGtG8TeTbwVfH+y0cwggAAWG4+CMYaqS24vz5oT63lsr2YkgidF0YZTFnZsUqnqsVd/eoVMTsdVhr4u3PqVfLklJiox1yWkdvZCFY52VsT4WLir8djoBIidlgEvOY67cguTKxrAp+Gze9M6dAg44XkqZQIBMjl1C7GrQtbx5qeH4eAQ9wkjQG/eqyX4nZYXD+rpNGrov8gpOxgw9MyQXuMMZuefcOawY3i+XMWQ4t95x9yn/MRqeguuC4nxN+Kqmm17gCP4lU++4aZG/oZ0C6OLj+1X31HT0apr1jBzEn238z+kf6RbwXY0KQHsDXdcn6HcOqMF8pA0d9QuyoXcA25Oq2bamM0IYXBgx+ka9eiKhV0mZQByVgW2M05Mst06SSSsqCpipFRKlUyZOUxQDeIshwdz+SuwTpV2JpZmkeCwYXXkQgM5ARft7DzB2Ksp42oyx/iN6kB479Hd8KihV2dY+R7FOq6FFkTGHjfFAWnKCHGwDhEfULiK7YJN80j9yu7JDrESOREhYq/B6b9o7DHkVjeP8LzIH9HqBa0u3d59/wB7osCRubzO0q1uDLRDSIHMEfD6KDqb+U9hHzhc/Jx576i8yi/AUGskgAE79l1szy7X76IeysRYtd3Nn4J/XtE6jlLX9+yr45T4bjYQMxnr9yrmMlsnwlDhjW2v4gqDaoHuz4P+itJfwN9QwPv4rHXqD+37Jy4nY94+qj6hx6D72S4ZX1DcCTTNWrAEARPQfVGGUmtAgC261UMHzPgAFvoYZrbxfmb+E6K2H+Pfpcwo4Zz2+y2f9RsP6j8kzuFiP4ji6fytlre93vO8kfcUPrm63x4sYpcqGYrCscw0y0ZIjKBAjoBovOMfRw2HrhjJaXOAJlzrnQHluvTqjZXKf/hh/Eq5nVKglzAQBeb9ronxVrNrceWq14PFgAUqdyfedFh0HPtXVcCweX2j2D5lct6M4Nzn3F+R2iZnku8oU8rQOQ/uq4RrzZa6i1OEwThauY6SSSAOQokK8tUHNUqqSE0KwhRIQVuWHF04OYd/1RBwVT2oHwtQOF1a+kdtOR+RQwgsMjT4Ihh8TIQQyx0TgK9wlVObyUaSjKZxTF6YPBVUllBSdTScEmlNCHq0+VThOOt00GarmHooQrWnp8kF9Mnkr2HqFlYCenmtFPDje/apE6lYRAv8PFD6jdytdeqBYLNBcYUimlSLii1GllEKWFw2UdVflQVgKQUoShSEE6aE6gJJJJBjLVAsWotTFisqxuYqyxbSxQNNBic1VvatzqSrdSQDqjFjLS0y3Tki76KzVaCCGHxMq5zlgq4fcJMxBbqoGntTtgpqdZrlZ6tRpOyyhMApQnDQo0kwaptYpBqeU0GDVOIUC9VuqGfkFKGprk1aus1JjzoCt2H4bu8z0QUUaRdp4onhsOG9TzVrKYAgWU4UhQkkkUDJk6ZAkydJEkkkkgWVLKpwlClVVlTFiuhKEFGRRNJaYSyoMjqKqdh0QypixAKfhFmqYFHciiaSDmqnDO5Q/C1G6HxXT+pCb8OEHNh1QatB7CpCo79B8Qui/DBL8MEAFjj+l3krAxx/KfFHBQCcUQoAmnhSdVppYMBb/Vpw1BUxkKwBSypwEDJKUJQiUYTKcJoQQhNCnlShBCE0KyEoQQhJTypkCSSSUoOkkkgScJJIEkkkgRTJJIEnSSQOEgkkgdJJJA6YpJIEE6SSBBMUkkCKZJJQkimSSQJJJJAkkk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0" name="AutoShape 4" descr="data:image/jpeg;base64,/9j/4AAQSkZJRgABAQAAAQABAAD/2wCEAAkGBxQSEhUUEhQUFRUVFBQXFRQVFBQVFxUXFBUWFxQUFBUYHCggGBolHBQUITEhJSkrLi4uFx8zODMsNygtLisBCgoKDg0OGxAQGiwkICQsLCwsLCwsLCwsLCwsLCwsLCwsLCwsLCwsLCwsLCwsLCwsLCwsLCwsLCwsLCwsLCwsLP/AABEIAOEA4QMBIgACEQEDEQH/xAAbAAABBQEBAAAAAAAAAAAAAAAFAAECAwQGB//EAEAQAAEDAgQDBAgEBAQHAQAAAAEAAhEDIQQSMUEFUWFxgZGhBhMiMrHB0fAUQlLhI3KS8RVDYoIHJDOTorLCFv/EABgBAQADAQAAAAAAAAAAAAAAAAABAgME/8QAJBEBAQACAgMAAQQDAAAAAAAAAAECEQMhEjFBURMiMmEEQoH/2gAMAwEAAhEDEQA/AOsafvVOqaTlcubTpNC2UMds/wAfqseYJpCnG3H0rcd+xloUajUOw2KydRy+iJteHCQujHKZMcsbGcNSc1WuamaLKyq/DLew2Q/DrfTQO8Koq1yhCCkhMVYQowgYJwEgFY0IIhPCctTDRAk6iCpFA6taqwnc9Eo4qrAXP4mrJW7iNdBX1bqtSWIfZczhsPnxec6MafFxAHlK6GvcLLw+hlLjuT8P7rPNfBtATt1SJUmBZNYmkmhJQnQfwTiArMDhY6EbtI1BRN5suN9HantCrTM06liRpm2kbOGi6o1ZUy79os1TterGmyobErW2iQEWqotVtGqWm3902W4VlSgQp2jTfRrB/by+imAg9F0m2o8lvp4n9Xj9VtjyfljlxWemxmq2sWFrpuFsoustGS9VkKaighF0xCkmIQOWpNUhokgiVGU5UJQOGpSolyqdUQXl6oq1VVUqjmsWIxJNmAu7reKhLDxfFQYQoYm621eG1HmXEN7TPkFJnB2jUk+QVO1kGVWkXIUmdFpGGa0WaB3fNZ5VMl8UnK1gUGiVcwLOtIbKkrIPVJQl55X9HfwlZxhzS7k45HD9QG/YdEfwuKLmA6nQ/wA33dddjeHMxDcjxsYI1aYsQvPKL8mI9UHB3t5ZGhExmE9Lq2eFwv8ASOPPyjopMaytGHrO3WciLDuS4i4sw9QtMOgAHq4hs+aitG6gc0QtdevpOywcIZ7DRyCxekWMyGmxur3H+kanzCfETuidC7p36LS12vaqME2w7E1N01Yn3Wi3UzfwhD2K8PaCDc2Px6IjQbG/yQ/hxu4dB5f3W4Low/i5eT+TUG9iY0yqmOVoKuoiaZ5JCmeRU8ym16BvUmNFB7Vqc+yxVHoIx1UXUOvkoByd1VBF9Ecyqn0m/ZKk56qc5QlHKOQUHFOmhQIOUfVyr2UZWqlh00BuJpZWOJ5fGyEBGuPOysDeZnuH90Gass/bXD0sYr2FV0lYGib9w+iyrSLPBJLKnQbqLpIHQ/ArgK3B/wDmG1bj1btBudDPQT5LsRXh47Y8QsvEKQcSW76iR3xC6eXHfplxZ+PQW43sq+K1ZbSpDV78x/lYD8y1V/jWNnNbtBhZeDVXV8U+rlIZTbkp5hEjUuA6k+QXO6nU4UZWgLnONDPjqXJlEmOr3/SmfFHqlWFyuDxXrsfUIuG5WD/YJPm5yVGM+u2piG9yF0akYh3VrT8R8kWHuLl6uJ/5yOTGT3kqcjCdV1lB0VGnmY8fsIvKAeuFjyhHyVtx3pz8s7iQTyqw5KVoxTzKTXqkuUc6DUXrM8pZlWXIEokp0oUCBTZVbkUm00SpFNWMorQykr2U0FVOirXBWQqKj1KHNcfrTVjZoA79T8Vgpp8ZUzVXH/UfirsJSJK5sruuiemilTV7WhSDBCcKqyORJPmSROmWvhasghjrEHQ7EKDsPUzg+reR0aV1cqUrs243E1uGOkkUnwdsht0WOrW9UcpaWW0Iy253XocrnvS3ggrN9ZEua2CObRy6iSscsJ7jfDk71XKY7jFNrC7MCQDABkk7ABB/QbhrqYfVqGS8l3YXGTCI4HhdJggNaN9Bvda6tSBAWTo2MtxALYlcVhq+bH1jNhUDW/7GNB85VnEuLlgIaQXdL5f36Kv0RwJkONwSXSd5Mqtu1senZPokDtuukw7HloyscbC8QNOboQlrA4taTEkAnlzldFjPSOhT/NmPJonz0WvH05uW70zOwtbk0dpLj4CPiqn4Z+74/laP/qUK4h6bONqbGjq4lx8AgWM45Xfc1D/tho8le5MtOmrUSP8AMf2yB8Ag+KxEH/qu/rI+a5zEYpztSTfckqlo6KPI06D8Ydqr/wDuH6pm8QqbVHHvB+K59wH6G+AVLnjYNHcnkadSzjdQfmB7WjziFroekDvzNaewlv1XFDE93YSPgtVHE8nkdoDh9fNPM07mlx6n+YOZ2iR5X8kTw2Mpv9x7Xdhv3jULzkYp8TZ38pg+B+qupY5u4ObbMI8DzVpkjT0tjwpms0briMBj3tPutc3k658dV0WDx9B8BzQw9dP6vrCuhurYm1kMrYqJKLnDs/SFz/pHUY2GMADtXEbDZvz7lFykiZN0KoCT1OqI0RCGYd91ubVXM6dNoKi4rL65bcEA9wB0m4UaPSjOkj3+H0/0/wDk76p1r+ky/VqUpSq8yWZaslwKcFUhyapXDWlziA0AkkmAANSUAjino5TeS9rzS3dpkA3MH3fFcrjXUYLKWZ4NjWda3Ok0adpnsQX0y9MnYpxp0iW0AdN6hH5n9LWHeb6PhKobTEEm1j29Fjbjtt+6T2G4nhbxUDNQ42dzG/fC67A0RSaAIELBgiZOYXG247evRa61E5S5xM7ARCy1J6b4Xc3RD8SHnJmAJmO3ksGLY5pIdY/HsWBzSTO6KYXFNrN9XW1/K/Q9jvqqTlsqvJhMvTHSaXnIyJubwIyiT7R0H7LO1uYCNTsujw/BKZJAbMEe+4j/ANdkVp8CyOEvYzmA0gxvDiV0a3Pbn3pwz6LmOLXggjUFW4WmXnKBc6aWvquyp8KZSqh3rPWQQWnSDO43R9/CqNX2jTZJvmDRM8zz70mKLXlmNoereWEglvI20B+aw1zNwup47wVzK/8AEa3JEl4AAIGtrQ7oO5YMXgsOWk0Qc1jDnNAg6kTBkRMKLZPaXPVaZDssXkCO3QKzGUHUnZHiHCJEg/ArTjjSEZA8O/NLgeyCLclkfRzXm55gO33IvKjq/U9lTrkdVczGOGvnuq3cPeBmyktImRpy0PVVtadDJ1gcu46KdI26bhfHw2A9jXN7Id3OF/GUbNejUE03XP5XAB3jo4LjMEab3hslogkztAJMdLJVKhYRoQRLSDII6FWmVhqV2mGx1Shp7TBqx02/lP5ezRAH4pz3uc/UuJPfoqKfF5GV57CoVKomyZXc2tx9XTW2tdEaDpCC4J2Y9wR3DiyydNmk2U5V+Br6OadDY84KrxTslJzhrEDtNh5lQ4awBgA0AUfUX06L/FuiSFx92SV/PJl+niKZksypzJZl0OdcHLzn/iZ6REn8LTNhBqkbnVtPs0J7RyXcY/GClTfUOjGOd2wJAXhxc6vWJJl1R5JPVxklUzummE+t/AOFurOmJA56HnJ5THwXbU+GR7uVuURUrE+xSG8E/wCb0GmmuhfhXAKdPDZrl0EMDXBpebBoaTP+oZtpJ2BGTD4R1Z8ez/DdBmzKYB0pUt4Nsxu46c1SY6MstsOFwUg5C+J/6ptTtJmCJfNxJjXRFKNSjBa+KhIABFsrubSBb9t1L0hyNcGQ78pJAkXOkZhfu3WjhGEayXODQT7ulh4xKWRHlQCvhHMgPBE6EggHsO6odT8fiuur0W1PYdcGdAfFp2NlzGKomm4td3HmFy8mPj69OjDPy9tfD+KOZAdNtHbjlPMLqOH1W4hxJJkAXsQZH5Y000XI8P4e+u7K0aav2aOv0XccN4c2i0Bm2+5J1JWn+PMt7+Kctn/U3cMyEGZE+CJ4RpaImRsfkqHuJ1KVKrlJ7l06m9sF3EsC2tTLXDUETynquPxvo9TbIyO2FjAMRvuu5F1kx+FFRpBsYOUjUH7iyrnNzpMcJguGU2GRPTM0Hob6qWN4PSqkOuCLEiAD22v+66Gnwek8AHMHgCbm8bkaLLXwoBLQSb6fBYzcm6tQ3hmEFJjmOkgkkBxB8NkBq8Jqt9rO0vBJALcrA2TAaLrqa9B2s6aAjy6IbS4mwvcwuAeLFrhBnpOoVvL89GgqtiqNUZMTSFOtHs1actcZ/U0WdpqOYQ2rRNFrpmpTiAZgNNoJt1810poBx9pgMGZN7/JZOI8OApve0u3c5pObMbuykeMQrTLyiLNOXexwAJ0MjvGoKgyufBbX1RVb7FnBxJYRrPKexYq9Z73FziXOi9tAOzQJUwX4XiQ4noF0GFeuZ4QZB7gukwtA8x2RB8VR1Y9zdN6QYnKxjZAl8ydIaPqQruFVA5sz3xZBvSV59bRadg8g9fZGncivCy7cz3BR9Ws6FPBJS+9ElZm1ymlMUy6XGA+ndYtwNWN8jfF7Z8pXEegmCzV80TkbIHU2HzK7n0zol+DqgbZXf0uBPlKC/wDC/CzWqs3ytMzpAJ79Qs8pvJpL+13WBqFjqbXNBLQ8M0Aj87gdzLBPIOC28OwEOzHTUAbuN3PPK5Ngg7cRLqdFsPa0ZnubmEhxEgzsTcjew2XV4bQHnp2Kd/FAniPo/SfLsvtSXdJOqDV6Dm2ykRyHku2fog2JZJKpnhtMrnuDYhxeHEe7NiI2iCO9b8fw2nUcMzZBM6xHSQoU8MGvm4Myes62W972mCCJjbfks5OtVO/wnhcOGNDWgNA0AC0gQrMG1aKtITysuielaxGpcDnZPiLARrO6VfCHnceCiXS6+jb96X0N1NxMcoUqhghRoi1lKs0PaRv8Cos66GCsDmJEc7dgm6zPpy8PN9iNBB3M8lozwwztc9Bv8/BVvf7M/ZWEsWZOKhuUrz30ye0OpOBuZbPZcffVd9jmE3m3dyXN8X4RnLS7KWg3aR99NFHLPKLYXVCeCcVLiGEzNr7GF0bYIObQXO237rzvEH1NdzWyAPd5gEde9FOEY9wdBMh9jMm+xXPjyePVaZYb7jXxTDtDiWMtnAn2iQXCMwgadOiFurOY4VNnhzXNHsyA4ZmOGoBgHvC6yjSDmFjtYiTudig/FeFkNzjsI52j6LoxzZ2MXA3kGHbwRygjZdTgGyJBO/XxC4bDZg8wCXAH2RcmNRHmjmA9I2Uvfc1vaYVm/HdzSXFmuq4sXhrabdNS4lxN9h7q6bAUA1trIDgq7a9Z1VnuuiCREwNb9ZXSsaTAG9oVZ7aZeizJIr/hYSWnjWH6mLKUycplu5ldemHtc06OBB7xC4z0GecLxJ1J5tUDqUne+ZnjEd67Zc36V8LJLcRTkPpkF0akAyHDqCq1M/A36Pxmde5m0mABYR4H9l2GF5chHgue4Bkfh21GgBxd7UflJEW6R8Udw7xCzt1YlfWJhB8RWN57kXchOLBDtLfPb5qOTLUIxAiZcCTsoVqukCFnrvIdcqVKS3rzXLM76aaFOE8Qbo9wDupA8kWrOJbIueQ3XCYhha6Rv8FrwPFYaGudBNm3ub6AfRbcfP1rJW4fYP1seWg+zPQ2jt6IO/iZEkt1cJ5QFkxuNc4gXAbodz2qo4qZlVy5fL6TF1TeLMDbHMeQ8lfQrlxDpAkaarluGUjUdYhrRrHTYLpsKG6AQtcOS5Is0nXAuI1QuQwZReOu2yJV72PcsL8N7RMxIghRe71BkzAuLek9exYsToVvx1UNAm14n77kKqYtpBgyQYIgiDZZZ5a6WkcJ6YMGcO3HLYEb98Ifgahc4AA5pFuc6Qt/pNXOR7iJJB9kch9+SC8IxBJa4aiCsdblrXenp16TQ50OMCQOfTzU6NMOpF7mz7xImRvHyWLAYk1KYc67gSSNuQhFeDz6uHaHN5nT4rTC7rPKdOMq5KVQ1HZszgTTcNjmGYO0glpI70DwPCvXvZmFg74QfBdT6XsbnbTb75JcdIAI1PcD2AK3hGEgSNAIE8tS4jmTfsgbLp/1TxTeWxPA4MNAAEQj/BqXtFx20+qG0bNR7hlLKwczf6KMJ205cumqEk6S3coKUxTlMpVMq8QyWkdFYkgBYCu6g6W3pmM7OUHUcxcnp2Lv8BXa9gc0gg6QuFqDK8jqiPDarqZlhi8lh9x3cPdPUeG6zuP2LSuwzarE9syo4fiDXiPddu069o2cOoVqyy7qwXicPAJOi57GY809JM9hjqPNdTi6mUEHT4QuE47jhlOmciA0GQCdzzI+iwyx31F5V7eJNfo8ds+Kz1tLbG1vguW/w6m5wAzZvzlsXJOrTPvSekRoiDeA4u/qXnKNnPDjf+Zs/BUy47+VpRkcQMw+baOi/ettEl8Bok7kaRzXJUMLiHW9ku0mCbaXMwBK630Z4PUoEmpUzF2jWyGtG8TeTbwVfH+y0cwggAAWG4+CMYaqS24vz5oT63lsr2YkgidF0YZTFnZsUqnqsVd/eoVMTsdVhr4u3PqVfLklJiox1yWkdvZCFY52VsT4WLir8djoBIidlgEvOY67cguTKxrAp+Gze9M6dAg44XkqZQIBMjl1C7GrQtbx5qeH4eAQ9wkjQG/eqyX4nZYXD+rpNGrov8gpOxgw9MyQXuMMZuefcOawY3i+XMWQ4t95x9yn/MRqeguuC4nxN+Kqmm17gCP4lU++4aZG/oZ0C6OLj+1X31HT0apr1jBzEn238z+kf6RbwXY0KQHsDXdcn6HcOqMF8pA0d9QuyoXcA25Oq2bamM0IYXBgx+ka9eiKhV0mZQByVgW2M05Mst06SSSsqCpipFRKlUyZOUxQDeIshwdz+SuwTpV2JpZmkeCwYXXkQgM5ARft7DzB2Ksp42oyx/iN6kB479Hd8KihV2dY+R7FOq6FFkTGHjfFAWnKCHGwDhEfULiK7YJN80j9yu7JDrESOREhYq/B6b9o7DHkVjeP8LzIH9HqBa0u3d59/wB7osCRubzO0q1uDLRDSIHMEfD6KDqb+U9hHzhc/Jx576i8yi/AUGskgAE79l1szy7X76IeysRYtd3Nn4J/XtE6jlLX9+yr45T4bjYQMxnr9yrmMlsnwlDhjW2v4gqDaoHuz4P+itJfwN9QwPv4rHXqD+37Jy4nY94+qj6hx6D72S4ZX1DcCTTNWrAEARPQfVGGUmtAgC261UMHzPgAFvoYZrbxfmb+E6K2H+Pfpcwo4Zz2+y2f9RsP6j8kzuFiP4ji6fytlre93vO8kfcUPrm63x4sYpcqGYrCscw0y0ZIjKBAjoBovOMfRw2HrhjJaXOAJlzrnQHluvTqjZXKf/hh/Eq5nVKglzAQBeb9ronxVrNrceWq14PFgAUqdyfedFh0HPtXVcCweX2j2D5lct6M4Nzn3F+R2iZnku8oU8rQOQ/uq4RrzZa6i1OEwThauY6SSSAOQokK8tUHNUqqSE0KwhRIQVuWHF04OYd/1RBwVT2oHwtQOF1a+kdtOR+RQwgsMjT4Ihh8TIQQyx0TgK9wlVObyUaSjKZxTF6YPBVUllBSdTScEmlNCHq0+VThOOt00GarmHooQrWnp8kF9Mnkr2HqFlYCenmtFPDje/apE6lYRAv8PFD6jdytdeqBYLNBcYUimlSLii1GllEKWFw2UdVflQVgKQUoShSEE6aE6gJJJJBjLVAsWotTFisqxuYqyxbSxQNNBic1VvatzqSrdSQDqjFjLS0y3Tki76KzVaCCGHxMq5zlgq4fcJMxBbqoGntTtgpqdZrlZ6tRpOyyhMApQnDQo0kwaptYpBqeU0GDVOIUC9VuqGfkFKGprk1aus1JjzoCt2H4bu8z0QUUaRdp4onhsOG9TzVrKYAgWU4UhQkkkUDJk6ZAkydJEkkkkgWVLKpwlClVVlTFiuhKEFGRRNJaYSyoMjqKqdh0QypixAKfhFmqYFHciiaSDmqnDO5Q/C1G6HxXT+pCb8OEHNh1QatB7CpCo79B8Qui/DBL8MEAFjj+l3krAxx/KfFHBQCcUQoAmnhSdVppYMBb/Vpw1BUxkKwBSypwEDJKUJQiUYTKcJoQQhNCnlShBCE0KyEoQQhJTypkCSSSUoOkkkgScJJIEkkkgRTJJIEnSSQOEgkkgdJJJA6YpJIEE6SSBBMUkkCKZJJQkimSSQJJJJAkkk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978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04088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 smtClean="0"/>
              <a:t>Úprava pokrmů v papilotě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9536" y="1988840"/>
            <a:ext cx="8412944" cy="4749160"/>
          </a:xfrm>
        </p:spPr>
        <p:txBody>
          <a:bodyPr>
            <a:normAutofit/>
          </a:bodyPr>
          <a:lstStyle/>
          <a:p>
            <a:pPr algn="just"/>
            <a:r>
              <a:rPr lang="cs-CZ" sz="2000" dirty="0"/>
              <a:t>p</a:t>
            </a:r>
            <a:r>
              <a:rPr lang="cs-CZ" sz="2000" dirty="0" smtClean="0"/>
              <a:t>ergamenový papír</a:t>
            </a:r>
          </a:p>
          <a:p>
            <a:pPr algn="just"/>
            <a:r>
              <a:rPr lang="cs-CZ" sz="2000" dirty="0"/>
              <a:t>v</a:t>
            </a:r>
            <a:r>
              <a:rPr lang="cs-CZ" sz="2000" dirty="0" smtClean="0"/>
              <a:t>e tvaru srdce</a:t>
            </a:r>
          </a:p>
          <a:p>
            <a:pPr algn="just"/>
            <a:r>
              <a:rPr lang="cs-CZ" sz="2000" dirty="0"/>
              <a:t>p</a:t>
            </a:r>
            <a:r>
              <a:rPr lang="cs-CZ" sz="2000" dirty="0" smtClean="0"/>
              <a:t>řipravujeme (dohotovujeme) již předem upravené pokrmy, často i přílohu a část šťávy</a:t>
            </a:r>
          </a:p>
          <a:p>
            <a:pPr algn="just"/>
            <a:r>
              <a:rPr lang="cs-CZ" sz="2000" dirty="0"/>
              <a:t>p</a:t>
            </a:r>
            <a:r>
              <a:rPr lang="cs-CZ" sz="2000" dirty="0" smtClean="0"/>
              <a:t>apilotu potíráme tukem, na jednu polovinu naskládáme pokrm, přehneme druhou polovinou papiloty a dobře uzavřeme</a:t>
            </a:r>
          </a:p>
          <a:p>
            <a:pPr algn="just"/>
            <a:r>
              <a:rPr lang="cs-CZ" sz="2000" dirty="0" smtClean="0"/>
              <a:t>dáme na mísu (talíř) a vložíme do trouby</a:t>
            </a:r>
          </a:p>
          <a:p>
            <a:pPr algn="just"/>
            <a:r>
              <a:rPr lang="cs-CZ" sz="2000" dirty="0"/>
              <a:t>h</a:t>
            </a:r>
            <a:r>
              <a:rPr lang="cs-CZ" sz="2000" dirty="0" smtClean="0"/>
              <a:t>orkým vzduchem  se papilota nafoukne a mírně zhnědne, nesmí shořet</a:t>
            </a:r>
          </a:p>
          <a:p>
            <a:pPr algn="just"/>
            <a:r>
              <a:rPr lang="cs-CZ" sz="2000" dirty="0"/>
              <a:t>n</a:t>
            </a:r>
            <a:r>
              <a:rPr lang="cs-CZ" sz="2000" dirty="0" smtClean="0"/>
              <a:t>enafoukne-li se, je špatně zabalená a aromatické látky unikly</a:t>
            </a:r>
          </a:p>
          <a:p>
            <a:pPr algn="just"/>
            <a:r>
              <a:rPr lang="cs-CZ" sz="2000" dirty="0"/>
              <a:t>p</a:t>
            </a:r>
            <a:r>
              <a:rPr lang="cs-CZ" sz="2000" dirty="0" smtClean="0"/>
              <a:t>řekládáme na stříbro a otevíráme před hostem</a:t>
            </a:r>
          </a:p>
          <a:p>
            <a:pPr algn="just"/>
            <a:r>
              <a:rPr lang="cs-CZ" sz="2000" dirty="0" smtClean="0"/>
              <a:t>část překládáme, zbytek uzavřeme</a:t>
            </a:r>
          </a:p>
        </p:txBody>
      </p:sp>
      <p:sp>
        <p:nvSpPr>
          <p:cNvPr id="19458" name="AutoShape 2" descr="data:image/jpeg;base64,/9j/4AAQSkZJRgABAQAAAQABAAD/2wCEAAkGBxQSEhUUEhQUFRUVFBQXFRQVFBQVFxUXFBUWFxQUFBUYHCggGBolHBQUITEhJSkrLi4uFx8zODMsNygtLisBCgoKDg0OGxAQGiwkICQsLCwsLCwsLCwsLCwsLCwsLCwsLCwsLCwsLCwsLCwsLCwsLCwsLCwsLCwsLCwsLCwsLP/AABEIAOEA4QMBIgACEQEDEQH/xAAbAAABBQEBAAAAAAAAAAAAAAAFAAECAwQGB//EAEAQAAEDAgQDBAgEBAQHAQAAAAEAAhEDIQQSMUEFUWFxgZGhBhMiMrHB0fAUQlLhI3KS8RVDYoIHJDOTorLCFv/EABgBAQADAQAAAAAAAAAAAAAAAAABAgME/8QAJBEBAQACAgMAAQQDAAAAAAAAAAECEQMhEjFBURMiMmEEQoH/2gAMAwEAAhEDEQA/AOsafvVOqaTlcubTpNC2UMds/wAfqseYJpCnG3H0rcd+xloUajUOw2KydRy+iJteHCQujHKZMcsbGcNSc1WuamaLKyq/DLew2Q/DrfTQO8Koq1yhCCkhMVYQowgYJwEgFY0IIhPCctTDRAk6iCpFA6taqwnc9Eo4qrAXP4mrJW7iNdBX1bqtSWIfZczhsPnxec6MafFxAHlK6GvcLLw+hlLjuT8P7rPNfBtATt1SJUmBZNYmkmhJQnQfwTiArMDhY6EbtI1BRN5suN9HantCrTM06liRpm2kbOGi6o1ZUy79os1TterGmyobErW2iQEWqotVtGqWm3902W4VlSgQp2jTfRrB/by+imAg9F0m2o8lvp4n9Xj9VtjyfljlxWemxmq2sWFrpuFsoustGS9VkKaighF0xCkmIQOWpNUhokgiVGU5UJQOGpSolyqdUQXl6oq1VVUqjmsWIxJNmAu7reKhLDxfFQYQoYm621eG1HmXEN7TPkFJnB2jUk+QVO1kGVWkXIUmdFpGGa0WaB3fNZ5VMl8UnK1gUGiVcwLOtIbKkrIPVJQl55X9HfwlZxhzS7k45HD9QG/YdEfwuKLmA6nQ/wA33dddjeHMxDcjxsYI1aYsQvPKL8mI9UHB3t5ZGhExmE9Lq2eFwv8ASOPPyjopMaytGHrO3WciLDuS4i4sw9QtMOgAHq4hs+aitG6gc0QtdevpOywcIZ7DRyCxekWMyGmxur3H+kanzCfETuidC7p36LS12vaqME2w7E1N01Yn3Wi3UzfwhD2K8PaCDc2Px6IjQbG/yQ/hxu4dB5f3W4Low/i5eT+TUG9iY0yqmOVoKuoiaZ5JCmeRU8ym16BvUmNFB7Vqc+yxVHoIx1UXUOvkoByd1VBF9Ecyqn0m/ZKk56qc5QlHKOQUHFOmhQIOUfVyr2UZWqlh00BuJpZWOJ5fGyEBGuPOysDeZnuH90Gass/bXD0sYr2FV0lYGib9w+iyrSLPBJLKnQbqLpIHQ/ArgK3B/wDmG1bj1btBudDPQT5LsRXh47Y8QsvEKQcSW76iR3xC6eXHfplxZ+PQW43sq+K1ZbSpDV78x/lYD8y1V/jWNnNbtBhZeDVXV8U+rlIZTbkp5hEjUuA6k+QXO6nU4UZWgLnONDPjqXJlEmOr3/SmfFHqlWFyuDxXrsfUIuG5WD/YJPm5yVGM+u2piG9yF0akYh3VrT8R8kWHuLl6uJ/5yOTGT3kqcjCdV1lB0VGnmY8fsIvKAeuFjyhHyVtx3pz8s7iQTyqw5KVoxTzKTXqkuUc6DUXrM8pZlWXIEokp0oUCBTZVbkUm00SpFNWMorQykr2U0FVOirXBWQqKj1KHNcfrTVjZoA79T8Vgpp8ZUzVXH/UfirsJSJK5sruuiemilTV7WhSDBCcKqyORJPmSROmWvhasghjrEHQ7EKDsPUzg+reR0aV1cqUrs243E1uGOkkUnwdsht0WOrW9UcpaWW0Iy253XocrnvS3ggrN9ZEua2CObRy6iSscsJ7jfDk71XKY7jFNrC7MCQDABkk7ABB/QbhrqYfVqGS8l3YXGTCI4HhdJggNaN9Bvda6tSBAWTo2MtxALYlcVhq+bH1jNhUDW/7GNB85VnEuLlgIaQXdL5f36Kv0RwJkONwSXSd5Mqtu1senZPokDtuukw7HloyscbC8QNOboQlrA4taTEkAnlzldFjPSOhT/NmPJonz0WvH05uW70zOwtbk0dpLj4CPiqn4Z+74/laP/qUK4h6bONqbGjq4lx8AgWM45Xfc1D/tho8le5MtOmrUSP8AMf2yB8Ag+KxEH/qu/rI+a5zEYpztSTfckqlo6KPI06D8Ydqr/wDuH6pm8QqbVHHvB+K59wH6G+AVLnjYNHcnkadSzjdQfmB7WjziFroekDvzNaewlv1XFDE93YSPgtVHE8nkdoDh9fNPM07mlx6n+YOZ2iR5X8kTw2Mpv9x7Xdhv3jULzkYp8TZ38pg+B+qupY5u4ObbMI8DzVpkjT0tjwpms0briMBj3tPutc3k658dV0WDx9B8BzQw9dP6vrCuhurYm1kMrYqJKLnDs/SFz/pHUY2GMADtXEbDZvz7lFykiZN0KoCT1OqI0RCGYd91ubVXM6dNoKi4rL65bcEA9wB0m4UaPSjOkj3+H0/0/wDk76p1r+ky/VqUpSq8yWZaslwKcFUhyapXDWlziA0AkkmAANSUAjino5TeS9rzS3dpkA3MH3fFcrjXUYLKWZ4NjWda3Ok0adpnsQX0y9MnYpxp0iW0AdN6hH5n9LWHeb6PhKobTEEm1j29Fjbjtt+6T2G4nhbxUDNQ42dzG/fC67A0RSaAIELBgiZOYXG247evRa61E5S5xM7ARCy1J6b4Xc3RD8SHnJmAJmO3ksGLY5pIdY/HsWBzSTO6KYXFNrN9XW1/K/Q9jvqqTlsqvJhMvTHSaXnIyJubwIyiT7R0H7LO1uYCNTsujw/BKZJAbMEe+4j/ANdkVp8CyOEvYzmA0gxvDiV0a3Pbn3pwz6LmOLXggjUFW4WmXnKBc6aWvquyp8KZSqh3rPWQQWnSDO43R9/CqNX2jTZJvmDRM8zz70mKLXlmNoereWEglvI20B+aw1zNwup47wVzK/8AEa3JEl4AAIGtrQ7oO5YMXgsOWk0Qc1jDnNAg6kTBkRMKLZPaXPVaZDssXkCO3QKzGUHUnZHiHCJEg/ArTjjSEZA8O/NLgeyCLclkfRzXm55gO33IvKjq/U9lTrkdVczGOGvnuq3cPeBmyktImRpy0PVVtadDJ1gcu46KdI26bhfHw2A9jXN7Id3OF/GUbNejUE03XP5XAB3jo4LjMEab3hslogkztAJMdLJVKhYRoQRLSDII6FWmVhqV2mGx1Shp7TBqx02/lP5ezRAH4pz3uc/UuJPfoqKfF5GV57CoVKomyZXc2tx9XTW2tdEaDpCC4J2Y9wR3DiyydNmk2U5V+Br6OadDY84KrxTslJzhrEDtNh5lQ4awBgA0AUfUX06L/FuiSFx92SV/PJl+niKZksypzJZl0OdcHLzn/iZ6REn8LTNhBqkbnVtPs0J7RyXcY/GClTfUOjGOd2wJAXhxc6vWJJl1R5JPVxklUzummE+t/AOFurOmJA56HnJ5THwXbU+GR7uVuURUrE+xSG8E/wCb0GmmuhfhXAKdPDZrl0EMDXBpebBoaTP+oZtpJ2BGTD4R1Z8ez/DdBmzKYB0pUt4Nsxu46c1SY6MstsOFwUg5C+J/6ptTtJmCJfNxJjXRFKNSjBa+KhIABFsrubSBb9t1L0hyNcGQ78pJAkXOkZhfu3WjhGEayXODQT7ulh4xKWRHlQCvhHMgPBE6EggHsO6odT8fiuur0W1PYdcGdAfFp2NlzGKomm4td3HmFy8mPj69OjDPy9tfD+KOZAdNtHbjlPMLqOH1W4hxJJkAXsQZH5Y000XI8P4e+u7K0aav2aOv0XccN4c2i0Bm2+5J1JWn+PMt7+Kctn/U3cMyEGZE+CJ4RpaImRsfkqHuJ1KVKrlJ7l06m9sF3EsC2tTLXDUETynquPxvo9TbIyO2FjAMRvuu5F1kx+FFRpBsYOUjUH7iyrnNzpMcJguGU2GRPTM0Hob6qWN4PSqkOuCLEiAD22v+66Gnwek8AHMHgCbm8bkaLLXwoBLQSb6fBYzcm6tQ3hmEFJjmOkgkkBxB8NkBq8Jqt9rO0vBJALcrA2TAaLrqa9B2s6aAjy6IbS4mwvcwuAeLFrhBnpOoVvL89GgqtiqNUZMTSFOtHs1actcZ/U0WdpqOYQ2rRNFrpmpTiAZgNNoJt1810poBx9pgMGZN7/JZOI8OApve0u3c5pObMbuykeMQrTLyiLNOXexwAJ0MjvGoKgyufBbX1RVb7FnBxJYRrPKexYq9Z73FziXOi9tAOzQJUwX4XiQ4noF0GFeuZ4QZB7gukwtA8x2RB8VR1Y9zdN6QYnKxjZAl8ydIaPqQruFVA5sz3xZBvSV59bRadg8g9fZGncivCy7cz3BR9Ws6FPBJS+9ElZm1ymlMUy6XGA+ndYtwNWN8jfF7Z8pXEegmCzV80TkbIHU2HzK7n0zol+DqgbZXf0uBPlKC/wDC/CzWqs3ytMzpAJ79Qs8pvJpL+13WBqFjqbXNBLQ8M0Aj87gdzLBPIOC28OwEOzHTUAbuN3PPK5Ngg7cRLqdFsPa0ZnubmEhxEgzsTcjew2XV4bQHnp2Kd/FAniPo/SfLsvtSXdJOqDV6Dm2ykRyHku2fog2JZJKpnhtMrnuDYhxeHEe7NiI2iCO9b8fw2nUcMzZBM6xHSQoU8MGvm4Myes62W972mCCJjbfks5OtVO/wnhcOGNDWgNA0AC0gQrMG1aKtITysuielaxGpcDnZPiLARrO6VfCHnceCiXS6+jb96X0N1NxMcoUqhghRoi1lKs0PaRv8Cos66GCsDmJEc7dgm6zPpy8PN9iNBB3M8lozwwztc9Bv8/BVvf7M/ZWEsWZOKhuUrz30ye0OpOBuZbPZcffVd9jmE3m3dyXN8X4RnLS7KWg3aR99NFHLPKLYXVCeCcVLiGEzNr7GF0bYIObQXO237rzvEH1NdzWyAPd5gEde9FOEY9wdBMh9jMm+xXPjyePVaZYb7jXxTDtDiWMtnAn2iQXCMwgadOiFurOY4VNnhzXNHsyA4ZmOGoBgHvC6yjSDmFjtYiTudig/FeFkNzjsI52j6LoxzZ2MXA3kGHbwRygjZdTgGyJBO/XxC4bDZg8wCXAH2RcmNRHmjmA9I2Uvfc1vaYVm/HdzSXFmuq4sXhrabdNS4lxN9h7q6bAUA1trIDgq7a9Z1VnuuiCREwNb9ZXSsaTAG9oVZ7aZeizJIr/hYSWnjWH6mLKUycplu5ldemHtc06OBB7xC4z0GecLxJ1J5tUDqUne+ZnjEd67Zc36V8LJLcRTkPpkF0akAyHDqCq1M/A36Pxmde5m0mABYR4H9l2GF5chHgue4Bkfh21GgBxd7UflJEW6R8Udw7xCzt1YlfWJhB8RWN57kXchOLBDtLfPb5qOTLUIxAiZcCTsoVqukCFnrvIdcqVKS3rzXLM76aaFOE8Qbo9wDupA8kWrOJbIueQ3XCYhha6Rv8FrwPFYaGudBNm3ub6AfRbcfP1rJW4fYP1seWg+zPQ2jt6IO/iZEkt1cJ5QFkxuNc4gXAbodz2qo4qZlVy5fL6TF1TeLMDbHMeQ8lfQrlxDpAkaarluGUjUdYhrRrHTYLpsKG6AQtcOS5Is0nXAuI1QuQwZReOu2yJV72PcsL8N7RMxIghRe71BkzAuLek9exYsToVvx1UNAm14n77kKqYtpBgyQYIgiDZZZ5a6WkcJ6YMGcO3HLYEb98Ifgahc4AA5pFuc6Qt/pNXOR7iJJB9kch9+SC8IxBJa4aiCsdblrXenp16TQ50OMCQOfTzU6NMOpF7mz7xImRvHyWLAYk1KYc67gSSNuQhFeDz6uHaHN5nT4rTC7rPKdOMq5KVQ1HZszgTTcNjmGYO0glpI70DwPCvXvZmFg74QfBdT6XsbnbTb75JcdIAI1PcD2AK3hGEgSNAIE8tS4jmTfsgbLp/1TxTeWxPA4MNAAEQj/BqXtFx20+qG0bNR7hlLKwczf6KMJ205cumqEk6S3coKUxTlMpVMq8QyWkdFYkgBYCu6g6W3pmM7OUHUcxcnp2Lv8BXa9gc0gg6QuFqDK8jqiPDarqZlhi8lh9x3cPdPUeG6zuP2LSuwzarE9syo4fiDXiPddu069o2cOoVqyy7qwXicPAJOi57GY809JM9hjqPNdTi6mUEHT4QuE47jhlOmciA0GQCdzzI+iwyx31F5V7eJNfo8ds+Kz1tLbG1vguW/w6m5wAzZvzlsXJOrTPvSekRoiDeA4u/qXnKNnPDjf+Zs/BUy47+VpRkcQMw+baOi/ettEl8Bok7kaRzXJUMLiHW9ku0mCbaXMwBK630Z4PUoEmpUzF2jWyGtG8TeTbwVfH+y0cwggAAWG4+CMYaqS24vz5oT63lsr2YkgidF0YZTFnZsUqnqsVd/eoVMTsdVhr4u3PqVfLklJiox1yWkdvZCFY52VsT4WLir8djoBIidlgEvOY67cguTKxrAp+Gze9M6dAg44XkqZQIBMjl1C7GrQtbx5qeH4eAQ9wkjQG/eqyX4nZYXD+rpNGrov8gpOxgw9MyQXuMMZuefcOawY3i+XMWQ4t95x9yn/MRqeguuC4nxN+Kqmm17gCP4lU++4aZG/oZ0C6OLj+1X31HT0apr1jBzEn238z+kf6RbwXY0KQHsDXdcn6HcOqMF8pA0d9QuyoXcA25Oq2bamM0IYXBgx+ka9eiKhV0mZQByVgW2M05Mst06SSSsqCpipFRKlUyZOUxQDeIshwdz+SuwTpV2JpZmkeCwYXXkQgM5ARft7DzB2Ksp42oyx/iN6kB479Hd8KihV2dY+R7FOq6FFkTGHjfFAWnKCHGwDhEfULiK7YJN80j9yu7JDrESOREhYq/B6b9o7DHkVjeP8LzIH9HqBa0u3d59/wB7osCRubzO0q1uDLRDSIHMEfD6KDqb+U9hHzhc/Jx576i8yi/AUGskgAE79l1szy7X76IeysRYtd3Nn4J/XtE6jlLX9+yr45T4bjYQMxnr9yrmMlsnwlDhjW2v4gqDaoHuz4P+itJfwN9QwPv4rHXqD+37Jy4nY94+qj6hx6D72S4ZX1DcCTTNWrAEARPQfVGGUmtAgC261UMHzPgAFvoYZrbxfmb+E6K2H+Pfpcwo4Zz2+y2f9RsP6j8kzuFiP4ji6fytlre93vO8kfcUPrm63x4sYpcqGYrCscw0y0ZIjKBAjoBovOMfRw2HrhjJaXOAJlzrnQHluvTqjZXKf/hh/Eq5nVKglzAQBeb9ronxVrNrceWq14PFgAUqdyfedFh0HPtXVcCweX2j2D5lct6M4Nzn3F+R2iZnku8oU8rQOQ/uq4RrzZa6i1OEwThauY6SSSAOQokK8tUHNUqqSE0KwhRIQVuWHF04OYd/1RBwVT2oHwtQOF1a+kdtOR+RQwgsMjT4Ihh8TIQQyx0TgK9wlVObyUaSjKZxTF6YPBVUllBSdTScEmlNCHq0+VThOOt00GarmHooQrWnp8kF9Mnkr2HqFlYCenmtFPDje/apE6lYRAv8PFD6jdytdeqBYLNBcYUimlSLii1GllEKWFw2UdVflQVgKQUoShSEE6aE6gJJJJBjLVAsWotTFisqxuYqyxbSxQNNBic1VvatzqSrdSQDqjFjLS0y3Tki76KzVaCCGHxMq5zlgq4fcJMxBbqoGntTtgpqdZrlZ6tRpOyyhMApQnDQo0kwaptYpBqeU0GDVOIUC9VuqGfkFKGprk1aus1JjzoCt2H4bu8z0QUUaRdp4onhsOG9TzVrKYAgWU4UhQkkkUDJk6ZAkydJEkkkkgWVLKpwlClVVlTFiuhKEFGRRNJaYSyoMjqKqdh0QypixAKfhFmqYFHciiaSDmqnDO5Q/C1G6HxXT+pCb8OEHNh1QatB7CpCo79B8Qui/DBL8MEAFjj+l3krAxx/KfFHBQCcUQoAmnhSdVppYMBb/Vpw1BUxkKwBSypwEDJKUJQiUYTKcJoQQhNCnlShBCE0KyEoQQhJTypkCSSSUoOkkkgScJJIEkkkgRTJJIEnSSQOEgkkgdJJJA6YpJIEE6SSBBMUkkCKZJJQkimSSQJJJJAkkk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0" name="AutoShape 4" descr="data:image/jpeg;base64,/9j/4AAQSkZJRgABAQAAAQABAAD/2wCEAAkGBxQSEhUUEhQUFRUVFBQXFRQVFBQVFxUXFBUWFxQUFBUYHCggGBolHBQUITEhJSkrLi4uFx8zODMsNygtLisBCgoKDg0OGxAQGiwkICQsLCwsLCwsLCwsLCwsLCwsLCwsLCwsLCwsLCwsLCwsLCwsLCwsLCwsLCwsLCwsLCwsLP/AABEIAOEA4QMBIgACEQEDEQH/xAAbAAABBQEBAAAAAAAAAAAAAAAFAAECAwQGB//EAEAQAAEDAgQDBAgEBAQHAQAAAAEAAhEDIQQSMUEFUWFxgZGhBhMiMrHB0fAUQlLhI3KS8RVDYoIHJDOTorLCFv/EABgBAQADAQAAAAAAAAAAAAAAAAABAgME/8QAJBEBAQACAgMAAQQDAAAAAAAAAAECEQMhEjFBURMiMmEEQoH/2gAMAwEAAhEDEQA/AOsafvVOqaTlcubTpNC2UMds/wAfqseYJpCnG3H0rcd+xloUajUOw2KydRy+iJteHCQujHKZMcsbGcNSc1WuamaLKyq/DLew2Q/DrfTQO8Koq1yhCCkhMVYQowgYJwEgFY0IIhPCctTDRAk6iCpFA6taqwnc9Eo4qrAXP4mrJW7iNdBX1bqtSWIfZczhsPnxec6MafFxAHlK6GvcLLw+hlLjuT8P7rPNfBtATt1SJUmBZNYmkmhJQnQfwTiArMDhY6EbtI1BRN5suN9HantCrTM06liRpm2kbOGi6o1ZUy79os1TterGmyobErW2iQEWqotVtGqWm3902W4VlSgQp2jTfRrB/by+imAg9F0m2o8lvp4n9Xj9VtjyfljlxWemxmq2sWFrpuFsoustGS9VkKaighF0xCkmIQOWpNUhokgiVGU5UJQOGpSolyqdUQXl6oq1VVUqjmsWIxJNmAu7reKhLDxfFQYQoYm621eG1HmXEN7TPkFJnB2jUk+QVO1kGVWkXIUmdFpGGa0WaB3fNZ5VMl8UnK1gUGiVcwLOtIbKkrIPVJQl55X9HfwlZxhzS7k45HD9QG/YdEfwuKLmA6nQ/wA33dddjeHMxDcjxsYI1aYsQvPKL8mI9UHB3t5ZGhExmE9Lq2eFwv8ASOPPyjopMaytGHrO3WciLDuS4i4sw9QtMOgAHq4hs+aitG6gc0QtdevpOywcIZ7DRyCxekWMyGmxur3H+kanzCfETuidC7p36LS12vaqME2w7E1N01Yn3Wi3UzfwhD2K8PaCDc2Px6IjQbG/yQ/hxu4dB5f3W4Low/i5eT+TUG9iY0yqmOVoKuoiaZ5JCmeRU8ym16BvUmNFB7Vqc+yxVHoIx1UXUOvkoByd1VBF9Ecyqn0m/ZKk56qc5QlHKOQUHFOmhQIOUfVyr2UZWqlh00BuJpZWOJ5fGyEBGuPOysDeZnuH90Gass/bXD0sYr2FV0lYGib9w+iyrSLPBJLKnQbqLpIHQ/ArgK3B/wDmG1bj1btBudDPQT5LsRXh47Y8QsvEKQcSW76iR3xC6eXHfplxZ+PQW43sq+K1ZbSpDV78x/lYD8y1V/jWNnNbtBhZeDVXV8U+rlIZTbkp5hEjUuA6k+QXO6nU4UZWgLnONDPjqXJlEmOr3/SmfFHqlWFyuDxXrsfUIuG5WD/YJPm5yVGM+u2piG9yF0akYh3VrT8R8kWHuLl6uJ/5yOTGT3kqcjCdV1lB0VGnmY8fsIvKAeuFjyhHyVtx3pz8s7iQTyqw5KVoxTzKTXqkuUc6DUXrM8pZlWXIEokp0oUCBTZVbkUm00SpFNWMorQykr2U0FVOirXBWQqKj1KHNcfrTVjZoA79T8Vgpp8ZUzVXH/UfirsJSJK5sruuiemilTV7WhSDBCcKqyORJPmSROmWvhasghjrEHQ7EKDsPUzg+reR0aV1cqUrs243E1uGOkkUnwdsht0WOrW9UcpaWW0Iy253XocrnvS3ggrN9ZEua2CObRy6iSscsJ7jfDk71XKY7jFNrC7MCQDABkk7ABB/QbhrqYfVqGS8l3YXGTCI4HhdJggNaN9Bvda6tSBAWTo2MtxALYlcVhq+bH1jNhUDW/7GNB85VnEuLlgIaQXdL5f36Kv0RwJkONwSXSd5Mqtu1senZPokDtuukw7HloyscbC8QNOboQlrA4taTEkAnlzldFjPSOhT/NmPJonz0WvH05uW70zOwtbk0dpLj4CPiqn4Z+74/laP/qUK4h6bONqbGjq4lx8AgWM45Xfc1D/tho8le5MtOmrUSP8AMf2yB8Ag+KxEH/qu/rI+a5zEYpztSTfckqlo6KPI06D8Ydqr/wDuH6pm8QqbVHHvB+K59wH6G+AVLnjYNHcnkadSzjdQfmB7WjziFroekDvzNaewlv1XFDE93YSPgtVHE8nkdoDh9fNPM07mlx6n+YOZ2iR5X8kTw2Mpv9x7Xdhv3jULzkYp8TZ38pg+B+qupY5u4ObbMI8DzVpkjT0tjwpms0briMBj3tPutc3k658dV0WDx9B8BzQw9dP6vrCuhurYm1kMrYqJKLnDs/SFz/pHUY2GMADtXEbDZvz7lFykiZN0KoCT1OqI0RCGYd91ubVXM6dNoKi4rL65bcEA9wB0m4UaPSjOkj3+H0/0/wDk76p1r+ky/VqUpSq8yWZaslwKcFUhyapXDWlziA0AkkmAANSUAjino5TeS9rzS3dpkA3MH3fFcrjXUYLKWZ4NjWda3Ok0adpnsQX0y9MnYpxp0iW0AdN6hH5n9LWHeb6PhKobTEEm1j29Fjbjtt+6T2G4nhbxUDNQ42dzG/fC67A0RSaAIELBgiZOYXG247evRa61E5S5xM7ARCy1J6b4Xc3RD8SHnJmAJmO3ksGLY5pIdY/HsWBzSTO6KYXFNrN9XW1/K/Q9jvqqTlsqvJhMvTHSaXnIyJubwIyiT7R0H7LO1uYCNTsujw/BKZJAbMEe+4j/ANdkVp8CyOEvYzmA0gxvDiV0a3Pbn3pwz6LmOLXggjUFW4WmXnKBc6aWvquyp8KZSqh3rPWQQWnSDO43R9/CqNX2jTZJvmDRM8zz70mKLXlmNoereWEglvI20B+aw1zNwup47wVzK/8AEa3JEl4AAIGtrQ7oO5YMXgsOWk0Qc1jDnNAg6kTBkRMKLZPaXPVaZDssXkCO3QKzGUHUnZHiHCJEg/ArTjjSEZA8O/NLgeyCLclkfRzXm55gO33IvKjq/U9lTrkdVczGOGvnuq3cPeBmyktImRpy0PVVtadDJ1gcu46KdI26bhfHw2A9jXN7Id3OF/GUbNejUE03XP5XAB3jo4LjMEab3hslogkztAJMdLJVKhYRoQRLSDII6FWmVhqV2mGx1Shp7TBqx02/lP5ezRAH4pz3uc/UuJPfoqKfF5GV57CoVKomyZXc2tx9XTW2tdEaDpCC4J2Y9wR3DiyydNmk2U5V+Br6OadDY84KrxTslJzhrEDtNh5lQ4awBgA0AUfUX06L/FuiSFx92SV/PJl+niKZksypzJZl0OdcHLzn/iZ6REn8LTNhBqkbnVtPs0J7RyXcY/GClTfUOjGOd2wJAXhxc6vWJJl1R5JPVxklUzummE+t/AOFurOmJA56HnJ5THwXbU+GR7uVuURUrE+xSG8E/wCb0GmmuhfhXAKdPDZrl0EMDXBpebBoaTP+oZtpJ2BGTD4R1Z8ez/DdBmzKYB0pUt4Nsxu46c1SY6MstsOFwUg5C+J/6ptTtJmCJfNxJjXRFKNSjBa+KhIABFsrubSBb9t1L0hyNcGQ78pJAkXOkZhfu3WjhGEayXODQT7ulh4xKWRHlQCvhHMgPBE6EggHsO6odT8fiuur0W1PYdcGdAfFp2NlzGKomm4td3HmFy8mPj69OjDPy9tfD+KOZAdNtHbjlPMLqOH1W4hxJJkAXsQZH5Y000XI8P4e+u7K0aav2aOv0XccN4c2i0Bm2+5J1JWn+PMt7+Kctn/U3cMyEGZE+CJ4RpaImRsfkqHuJ1KVKrlJ7l06m9sF3EsC2tTLXDUETynquPxvo9TbIyO2FjAMRvuu5F1kx+FFRpBsYOUjUH7iyrnNzpMcJguGU2GRPTM0Hob6qWN4PSqkOuCLEiAD22v+66Gnwek8AHMHgCbm8bkaLLXwoBLQSb6fBYzcm6tQ3hmEFJjmOkgkkBxB8NkBq8Jqt9rO0vBJALcrA2TAaLrqa9B2s6aAjy6IbS4mwvcwuAeLFrhBnpOoVvL89GgqtiqNUZMTSFOtHs1actcZ/U0WdpqOYQ2rRNFrpmpTiAZgNNoJt1810poBx9pgMGZN7/JZOI8OApve0u3c5pObMbuykeMQrTLyiLNOXexwAJ0MjvGoKgyufBbX1RVb7FnBxJYRrPKexYq9Z73FziXOi9tAOzQJUwX4XiQ4noF0GFeuZ4QZB7gukwtA8x2RB8VR1Y9zdN6QYnKxjZAl8ydIaPqQruFVA5sz3xZBvSV59bRadg8g9fZGncivCy7cz3BR9Ws6FPBJS+9ElZm1ymlMUy6XGA+ndYtwNWN8jfF7Z8pXEegmCzV80TkbIHU2HzK7n0zol+DqgbZXf0uBPlKC/wDC/CzWqs3ytMzpAJ79Qs8pvJpL+13WBqFjqbXNBLQ8M0Aj87gdzLBPIOC28OwEOzHTUAbuN3PPK5Ngg7cRLqdFsPa0ZnubmEhxEgzsTcjew2XV4bQHnp2Kd/FAniPo/SfLsvtSXdJOqDV6Dm2ykRyHku2fog2JZJKpnhtMrnuDYhxeHEe7NiI2iCO9b8fw2nUcMzZBM6xHSQoU8MGvm4Myes62W972mCCJjbfks5OtVO/wnhcOGNDWgNA0AC0gQrMG1aKtITysuielaxGpcDnZPiLARrO6VfCHnceCiXS6+jb96X0N1NxMcoUqhghRoi1lKs0PaRv8Cos66GCsDmJEc7dgm6zPpy8PN9iNBB3M8lozwwztc9Bv8/BVvf7M/ZWEsWZOKhuUrz30ye0OpOBuZbPZcffVd9jmE3m3dyXN8X4RnLS7KWg3aR99NFHLPKLYXVCeCcVLiGEzNr7GF0bYIObQXO237rzvEH1NdzWyAPd5gEde9FOEY9wdBMh9jMm+xXPjyePVaZYb7jXxTDtDiWMtnAn2iQXCMwgadOiFurOY4VNnhzXNHsyA4ZmOGoBgHvC6yjSDmFjtYiTudig/FeFkNzjsI52j6LoxzZ2MXA3kGHbwRygjZdTgGyJBO/XxC4bDZg8wCXAH2RcmNRHmjmA9I2Uvfc1vaYVm/HdzSXFmuq4sXhrabdNS4lxN9h7q6bAUA1trIDgq7a9Z1VnuuiCREwNb9ZXSsaTAG9oVZ7aZeizJIr/hYSWnjWH6mLKUycplu5ldemHtc06OBB7xC4z0GecLxJ1J5tUDqUne+ZnjEd67Zc36V8LJLcRTkPpkF0akAyHDqCq1M/A36Pxmde5m0mABYR4H9l2GF5chHgue4Bkfh21GgBxd7UflJEW6R8Udw7xCzt1YlfWJhB8RWN57kXchOLBDtLfPb5qOTLUIxAiZcCTsoVqukCFnrvIdcqVKS3rzXLM76aaFOE8Qbo9wDupA8kWrOJbIueQ3XCYhha6Rv8FrwPFYaGudBNm3ub6AfRbcfP1rJW4fYP1seWg+zPQ2jt6IO/iZEkt1cJ5QFkxuNc4gXAbodz2qo4qZlVy5fL6TF1TeLMDbHMeQ8lfQrlxDpAkaarluGUjUdYhrRrHTYLpsKG6AQtcOS5Is0nXAuI1QuQwZReOu2yJV72PcsL8N7RMxIghRe71BkzAuLek9exYsToVvx1UNAm14n77kKqYtpBgyQYIgiDZZZ5a6WkcJ6YMGcO3HLYEb98Ifgahc4AA5pFuc6Qt/pNXOR7iJJB9kch9+SC8IxBJa4aiCsdblrXenp16TQ50OMCQOfTzU6NMOpF7mz7xImRvHyWLAYk1KYc67gSSNuQhFeDz6uHaHN5nT4rTC7rPKdOMq5KVQ1HZszgTTcNjmGYO0glpI70DwPCvXvZmFg74QfBdT6XsbnbTb75JcdIAI1PcD2AK3hGEgSNAIE8tS4jmTfsgbLp/1TxTeWxPA4MNAAEQj/BqXtFx20+qG0bNR7hlLKwczf6KMJ205cumqEk6S3coKUxTlMpVMq8QyWkdFYkgBYCu6g6W3pmM7OUHUcxcnp2Lv8BXa9gc0gg6QuFqDK8jqiPDarqZlhi8lh9x3cPdPUeG6zuP2LSuwzarE9syo4fiDXiPddu069o2cOoVqyy7qwXicPAJOi57GY809JM9hjqPNdTi6mUEHT4QuE47jhlOmciA0GQCdzzI+iwyx31F5V7eJNfo8ds+Kz1tLbG1vguW/w6m5wAzZvzlsXJOrTPvSekRoiDeA4u/qXnKNnPDjf+Zs/BUy47+VpRkcQMw+baOi/ettEl8Bok7kaRzXJUMLiHW9ku0mCbaXMwBK630Z4PUoEmpUzF2jWyGtG8TeTbwVfH+y0cwggAAWG4+CMYaqS24vz5oT63lsr2YkgidF0YZTFnZsUqnqsVd/eoVMTsdVhr4u3PqVfLklJiox1yWkdvZCFY52VsT4WLir8djoBIidlgEvOY67cguTKxrAp+Gze9M6dAg44XkqZQIBMjl1C7GrQtbx5qeH4eAQ9wkjQG/eqyX4nZYXD+rpNGrov8gpOxgw9MyQXuMMZuefcOawY3i+XMWQ4t95x9yn/MRqeguuC4nxN+Kqmm17gCP4lU++4aZG/oZ0C6OLj+1X31HT0apr1jBzEn238z+kf6RbwXY0KQHsDXdcn6HcOqMF8pA0d9QuyoXcA25Oq2bamM0IYXBgx+ka9eiKhV0mZQByVgW2M05Mst06SSSsqCpipFRKlUyZOUxQDeIshwdz+SuwTpV2JpZmkeCwYXXkQgM5ARft7DzB2Ksp42oyx/iN6kB479Hd8KihV2dY+R7FOq6FFkTGHjfFAWnKCHGwDhEfULiK7YJN80j9yu7JDrESOREhYq/B6b9o7DHkVjeP8LzIH9HqBa0u3d59/wB7osCRubzO0q1uDLRDSIHMEfD6KDqb+U9hHzhc/Jx576i8yi/AUGskgAE79l1szy7X76IeysRYtd3Nn4J/XtE6jlLX9+yr45T4bjYQMxnr9yrmMlsnwlDhjW2v4gqDaoHuz4P+itJfwN9QwPv4rHXqD+37Jy4nY94+qj6hx6D72S4ZX1DcCTTNWrAEARPQfVGGUmtAgC261UMHzPgAFvoYZrbxfmb+E6K2H+Pfpcwo4Zz2+y2f9RsP6j8kzuFiP4ji6fytlre93vO8kfcUPrm63x4sYpcqGYrCscw0y0ZIjKBAjoBovOMfRw2HrhjJaXOAJlzrnQHluvTqjZXKf/hh/Eq5nVKglzAQBeb9ronxVrNrceWq14PFgAUqdyfedFh0HPtXVcCweX2j2D5lct6M4Nzn3F+R2iZnku8oU8rQOQ/uq4RrzZa6i1OEwThauY6SSSAOQokK8tUHNUqqSE0KwhRIQVuWHF04OYd/1RBwVT2oHwtQOF1a+kdtOR+RQwgsMjT4Ihh8TIQQyx0TgK9wlVObyUaSjKZxTF6YPBVUllBSdTScEmlNCHq0+VThOOt00GarmHooQrWnp8kF9Mnkr2HqFlYCenmtFPDje/apE6lYRAv8PFD6jdytdeqBYLNBcYUimlSLii1GllEKWFw2UdVflQVgKQUoShSEE6aE6gJJJJBjLVAsWotTFisqxuYqyxbSxQNNBic1VvatzqSrdSQDqjFjLS0y3Tki76KzVaCCGHxMq5zlgq4fcJMxBbqoGntTtgpqdZrlZ6tRpOyyhMApQnDQo0kwaptYpBqeU0GDVOIUC9VuqGfkFKGprk1aus1JjzoCt2H4bu8z0QUUaRdp4onhsOG9TzVrKYAgWU4UhQkkkUDJk6ZAkydJEkkkkgWVLKpwlClVVlTFiuhKEFGRRNJaYSyoMjqKqdh0QypixAKfhFmqYFHciiaSDmqnDO5Q/C1G6HxXT+pCb8OEHNh1QatB7CpCo79B8Qui/DBL8MEAFjj+l3krAxx/KfFHBQCcUQoAmnhSdVppYMBb/Vpw1BUxkKwBSypwEDJKUJQiUYTKcJoQQhNCnlShBCE0KyEoQQhJTypkCSSSUoOkkkgScJJIEkkkgRTJJIEnSSQOEgkkgdJJJA6YpJIEE6SSBBMUkkCKZJJQkimSSQJJJJAkkk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292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04088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 smtClean="0"/>
              <a:t>Úprava pokrmů v alobalu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9536" y="1988840"/>
            <a:ext cx="8412944" cy="4749160"/>
          </a:xfrm>
        </p:spPr>
        <p:txBody>
          <a:bodyPr>
            <a:normAutofit/>
          </a:bodyPr>
          <a:lstStyle/>
          <a:p>
            <a:pPr algn="just"/>
            <a:r>
              <a:rPr lang="cs-CZ" sz="2000" dirty="0"/>
              <a:t>h</a:t>
            </a:r>
            <a:r>
              <a:rPr lang="cs-CZ" sz="2000" dirty="0" smtClean="0"/>
              <a:t>liníková folie</a:t>
            </a:r>
          </a:p>
          <a:p>
            <a:pPr algn="just"/>
            <a:r>
              <a:rPr lang="cs-CZ" sz="2000" dirty="0" smtClean="0"/>
              <a:t>můžeme péct v troubě, na roštu, rožni, na ohništi, na pánvi</a:t>
            </a:r>
          </a:p>
          <a:p>
            <a:pPr algn="just"/>
            <a:r>
              <a:rPr lang="cs-CZ" sz="2000" dirty="0" smtClean="0"/>
              <a:t>alobal chrání pokrmy před připálením</a:t>
            </a:r>
          </a:p>
          <a:p>
            <a:pPr algn="just"/>
            <a:r>
              <a:rPr lang="cs-CZ" sz="2000" dirty="0"/>
              <a:t>p</a:t>
            </a:r>
            <a:r>
              <a:rPr lang="cs-CZ" sz="2000" dirty="0" smtClean="0"/>
              <a:t>okrmy jsou šťavnaté, aromatické</a:t>
            </a:r>
            <a:r>
              <a:rPr lang="cs-CZ" sz="2000" dirty="0"/>
              <a:t> </a:t>
            </a:r>
            <a:r>
              <a:rPr lang="cs-CZ" sz="2000" dirty="0" smtClean="0"/>
              <a:t>– současně se pečou i dusí</a:t>
            </a:r>
          </a:p>
          <a:p>
            <a:pPr algn="just"/>
            <a:r>
              <a:rPr lang="cs-CZ" sz="2000" dirty="0"/>
              <a:t>d</a:t>
            </a:r>
            <a:r>
              <a:rPr lang="cs-CZ" sz="2000" dirty="0" smtClean="0"/>
              <a:t>oba přípravy - u porcovaných syrových pokrmů je stejná jako u minutek</a:t>
            </a:r>
          </a:p>
          <a:p>
            <a:pPr algn="just"/>
            <a:r>
              <a:rPr lang="cs-CZ" sz="2000" dirty="0" smtClean="0"/>
              <a:t>nepřipravujeme tučná masa – připaluje se</a:t>
            </a:r>
          </a:p>
          <a:p>
            <a:pPr algn="just"/>
            <a:r>
              <a:rPr lang="cs-CZ" sz="2000" dirty="0" smtClean="0"/>
              <a:t>alobal před úpravou potíráme tukem, porce kořeníme, potíráme tukem, otevíráme až před hostem (</a:t>
            </a:r>
            <a:r>
              <a:rPr lang="cs-CZ" sz="2000" dirty="0" err="1" smtClean="0"/>
              <a:t>jednoporcovky</a:t>
            </a:r>
            <a:r>
              <a:rPr lang="cs-CZ" sz="2000" dirty="0" smtClean="0"/>
              <a:t>)</a:t>
            </a:r>
          </a:p>
          <a:p>
            <a:pPr algn="just"/>
            <a:r>
              <a:rPr lang="cs-CZ" sz="2000" dirty="0" smtClean="0"/>
              <a:t>u větších kusů alobal používáme jako ochranu před spálením</a:t>
            </a:r>
          </a:p>
          <a:p>
            <a:pPr algn="just"/>
            <a:r>
              <a:rPr lang="cs-CZ" sz="2000" dirty="0" smtClean="0"/>
              <a:t>před dopečením otevíráme – aby se dopekla kůrka</a:t>
            </a:r>
          </a:p>
        </p:txBody>
      </p:sp>
      <p:sp>
        <p:nvSpPr>
          <p:cNvPr id="19458" name="AutoShape 2" descr="data:image/jpeg;base64,/9j/4AAQSkZJRgABAQAAAQABAAD/2wCEAAkGBxQSEhUUEhQUFRUVFBQXFRQVFBQVFxUXFBUWFxQUFBUYHCggGBolHBQUITEhJSkrLi4uFx8zODMsNygtLisBCgoKDg0OGxAQGiwkICQsLCwsLCwsLCwsLCwsLCwsLCwsLCwsLCwsLCwsLCwsLCwsLCwsLCwsLCwsLCwsLCwsLP/AABEIAOEA4QMBIgACEQEDEQH/xAAbAAABBQEBAAAAAAAAAAAAAAAFAAECAwQGB//EAEAQAAEDAgQDBAgEBAQHAQAAAAEAAhEDIQQSMUEFUWFxgZGhBhMiMrHB0fAUQlLhI3KS8RVDYoIHJDOTorLCFv/EABgBAQADAQAAAAAAAAAAAAAAAAABAgME/8QAJBEBAQACAgMAAQQDAAAAAAAAAAECEQMhEjFBURMiMmEEQoH/2gAMAwEAAhEDEQA/AOsafvVOqaTlcubTpNC2UMds/wAfqseYJpCnG3H0rcd+xloUajUOw2KydRy+iJteHCQujHKZMcsbGcNSc1WuamaLKyq/DLew2Q/DrfTQO8Koq1yhCCkhMVYQowgYJwEgFY0IIhPCctTDRAk6iCpFA6taqwnc9Eo4qrAXP4mrJW7iNdBX1bqtSWIfZczhsPnxec6MafFxAHlK6GvcLLw+hlLjuT8P7rPNfBtATt1SJUmBZNYmkmhJQnQfwTiArMDhY6EbtI1BRN5suN9HantCrTM06liRpm2kbOGi6o1ZUy79os1TterGmyobErW2iQEWqotVtGqWm3902W4VlSgQp2jTfRrB/by+imAg9F0m2o8lvp4n9Xj9VtjyfljlxWemxmq2sWFrpuFsoustGS9VkKaighF0xCkmIQOWpNUhokgiVGU5UJQOGpSolyqdUQXl6oq1VVUqjmsWIxJNmAu7reKhLDxfFQYQoYm621eG1HmXEN7TPkFJnB2jUk+QVO1kGVWkXIUmdFpGGa0WaB3fNZ5VMl8UnK1gUGiVcwLOtIbKkrIPVJQl55X9HfwlZxhzS7k45HD9QG/YdEfwuKLmA6nQ/wA33dddjeHMxDcjxsYI1aYsQvPKL8mI9UHB3t5ZGhExmE9Lq2eFwv8ASOPPyjopMaytGHrO3WciLDuS4i4sw9QtMOgAHq4hs+aitG6gc0QtdevpOywcIZ7DRyCxekWMyGmxur3H+kanzCfETuidC7p36LS12vaqME2w7E1N01Yn3Wi3UzfwhD2K8PaCDc2Px6IjQbG/yQ/hxu4dB5f3W4Low/i5eT+TUG9iY0yqmOVoKuoiaZ5JCmeRU8ym16BvUmNFB7Vqc+yxVHoIx1UXUOvkoByd1VBF9Ecyqn0m/ZKk56qc5QlHKOQUHFOmhQIOUfVyr2UZWqlh00BuJpZWOJ5fGyEBGuPOysDeZnuH90Gass/bXD0sYr2FV0lYGib9w+iyrSLPBJLKnQbqLpIHQ/ArgK3B/wDmG1bj1btBudDPQT5LsRXh47Y8QsvEKQcSW76iR3xC6eXHfplxZ+PQW43sq+K1ZbSpDV78x/lYD8y1V/jWNnNbtBhZeDVXV8U+rlIZTbkp5hEjUuA6k+QXO6nU4UZWgLnONDPjqXJlEmOr3/SmfFHqlWFyuDxXrsfUIuG5WD/YJPm5yVGM+u2piG9yF0akYh3VrT8R8kWHuLl6uJ/5yOTGT3kqcjCdV1lB0VGnmY8fsIvKAeuFjyhHyVtx3pz8s7iQTyqw5KVoxTzKTXqkuUc6DUXrM8pZlWXIEokp0oUCBTZVbkUm00SpFNWMorQykr2U0FVOirXBWQqKj1KHNcfrTVjZoA79T8Vgpp8ZUzVXH/UfirsJSJK5sruuiemilTV7WhSDBCcKqyORJPmSROmWvhasghjrEHQ7EKDsPUzg+reR0aV1cqUrs243E1uGOkkUnwdsht0WOrW9UcpaWW0Iy253XocrnvS3ggrN9ZEua2CObRy6iSscsJ7jfDk71XKY7jFNrC7MCQDABkk7ABB/QbhrqYfVqGS8l3YXGTCI4HhdJggNaN9Bvda6tSBAWTo2MtxALYlcVhq+bH1jNhUDW/7GNB85VnEuLlgIaQXdL5f36Kv0RwJkONwSXSd5Mqtu1senZPokDtuukw7HloyscbC8QNOboQlrA4taTEkAnlzldFjPSOhT/NmPJonz0WvH05uW70zOwtbk0dpLj4CPiqn4Z+74/laP/qUK4h6bONqbGjq4lx8AgWM45Xfc1D/tho8le5MtOmrUSP8AMf2yB8Ag+KxEH/qu/rI+a5zEYpztSTfckqlo6KPI06D8Ydqr/wDuH6pm8QqbVHHvB+K59wH6G+AVLnjYNHcnkadSzjdQfmB7WjziFroekDvzNaewlv1XFDE93YSPgtVHE8nkdoDh9fNPM07mlx6n+YOZ2iR5X8kTw2Mpv9x7Xdhv3jULzkYp8TZ38pg+B+qupY5u4ObbMI8DzVpkjT0tjwpms0briMBj3tPutc3k658dV0WDx9B8BzQw9dP6vrCuhurYm1kMrYqJKLnDs/SFz/pHUY2GMADtXEbDZvz7lFykiZN0KoCT1OqI0RCGYd91ubVXM6dNoKi4rL65bcEA9wB0m4UaPSjOkj3+H0/0/wDk76p1r+ky/VqUpSq8yWZaslwKcFUhyapXDWlziA0AkkmAANSUAjino5TeS9rzS3dpkA3MH3fFcrjXUYLKWZ4NjWda3Ok0adpnsQX0y9MnYpxp0iW0AdN6hH5n9LWHeb6PhKobTEEm1j29Fjbjtt+6T2G4nhbxUDNQ42dzG/fC67A0RSaAIELBgiZOYXG247evRa61E5S5xM7ARCy1J6b4Xc3RD8SHnJmAJmO3ksGLY5pIdY/HsWBzSTO6KYXFNrN9XW1/K/Q9jvqqTlsqvJhMvTHSaXnIyJubwIyiT7R0H7LO1uYCNTsujw/BKZJAbMEe+4j/ANdkVp8CyOEvYzmA0gxvDiV0a3Pbn3pwz6LmOLXggjUFW4WmXnKBc6aWvquyp8KZSqh3rPWQQWnSDO43R9/CqNX2jTZJvmDRM8zz70mKLXlmNoereWEglvI20B+aw1zNwup47wVzK/8AEa3JEl4AAIGtrQ7oO5YMXgsOWk0Qc1jDnNAg6kTBkRMKLZPaXPVaZDssXkCO3QKzGUHUnZHiHCJEg/ArTjjSEZA8O/NLgeyCLclkfRzXm55gO33IvKjq/U9lTrkdVczGOGvnuq3cPeBmyktImRpy0PVVtadDJ1gcu46KdI26bhfHw2A9jXN7Id3OF/GUbNejUE03XP5XAB3jo4LjMEab3hslogkztAJMdLJVKhYRoQRLSDII6FWmVhqV2mGx1Shp7TBqx02/lP5ezRAH4pz3uc/UuJPfoqKfF5GV57CoVKomyZXc2tx9XTW2tdEaDpCC4J2Y9wR3DiyydNmk2U5V+Br6OadDY84KrxTslJzhrEDtNh5lQ4awBgA0AUfUX06L/FuiSFx92SV/PJl+niKZksypzJZl0OdcHLzn/iZ6REn8LTNhBqkbnVtPs0J7RyXcY/GClTfUOjGOd2wJAXhxc6vWJJl1R5JPVxklUzummE+t/AOFurOmJA56HnJ5THwXbU+GR7uVuURUrE+xSG8E/wCb0GmmuhfhXAKdPDZrl0EMDXBpebBoaTP+oZtpJ2BGTD4R1Z8ez/DdBmzKYB0pUt4Nsxu46c1SY6MstsOFwUg5C+J/6ptTtJmCJfNxJjXRFKNSjBa+KhIABFsrubSBb9t1L0hyNcGQ78pJAkXOkZhfu3WjhGEayXODQT7ulh4xKWRHlQCvhHMgPBE6EggHsO6odT8fiuur0W1PYdcGdAfFp2NlzGKomm4td3HmFy8mPj69OjDPy9tfD+KOZAdNtHbjlPMLqOH1W4hxJJkAXsQZH5Y000XI8P4e+u7K0aav2aOv0XccN4c2i0Bm2+5J1JWn+PMt7+Kctn/U3cMyEGZE+CJ4RpaImRsfkqHuJ1KVKrlJ7l06m9sF3EsC2tTLXDUETynquPxvo9TbIyO2FjAMRvuu5F1kx+FFRpBsYOUjUH7iyrnNzpMcJguGU2GRPTM0Hob6qWN4PSqkOuCLEiAD22v+66Gnwek8AHMHgCbm8bkaLLXwoBLQSb6fBYzcm6tQ3hmEFJjmOkgkkBxB8NkBq8Jqt9rO0vBJALcrA2TAaLrqa9B2s6aAjy6IbS4mwvcwuAeLFrhBnpOoVvL89GgqtiqNUZMTSFOtHs1actcZ/U0WdpqOYQ2rRNFrpmpTiAZgNNoJt1810poBx9pgMGZN7/JZOI8OApve0u3c5pObMbuykeMQrTLyiLNOXexwAJ0MjvGoKgyufBbX1RVb7FnBxJYRrPKexYq9Z73FziXOi9tAOzQJUwX4XiQ4noF0GFeuZ4QZB7gukwtA8x2RB8VR1Y9zdN6QYnKxjZAl8ydIaPqQruFVA5sz3xZBvSV59bRadg8g9fZGncivCy7cz3BR9Ws6FPBJS+9ElZm1ymlMUy6XGA+ndYtwNWN8jfF7Z8pXEegmCzV80TkbIHU2HzK7n0zol+DqgbZXf0uBPlKC/wDC/CzWqs3ytMzpAJ79Qs8pvJpL+13WBqFjqbXNBLQ8M0Aj87gdzLBPIOC28OwEOzHTUAbuN3PPK5Ngg7cRLqdFsPa0ZnubmEhxEgzsTcjew2XV4bQHnp2Kd/FAniPo/SfLsvtSXdJOqDV6Dm2ykRyHku2fog2JZJKpnhtMrnuDYhxeHEe7NiI2iCO9b8fw2nUcMzZBM6xHSQoU8MGvm4Myes62W972mCCJjbfks5OtVO/wnhcOGNDWgNA0AC0gQrMG1aKtITysuielaxGpcDnZPiLARrO6VfCHnceCiXS6+jb96X0N1NxMcoUqhghRoi1lKs0PaRv8Cos66GCsDmJEc7dgm6zPpy8PN9iNBB3M8lozwwztc9Bv8/BVvf7M/ZWEsWZOKhuUrz30ye0OpOBuZbPZcffVd9jmE3m3dyXN8X4RnLS7KWg3aR99NFHLPKLYXVCeCcVLiGEzNr7GF0bYIObQXO237rzvEH1NdzWyAPd5gEde9FOEY9wdBMh9jMm+xXPjyePVaZYb7jXxTDtDiWMtnAn2iQXCMwgadOiFurOY4VNnhzXNHsyA4ZmOGoBgHvC6yjSDmFjtYiTudig/FeFkNzjsI52j6LoxzZ2MXA3kGHbwRygjZdTgGyJBO/XxC4bDZg8wCXAH2RcmNRHmjmA9I2Uvfc1vaYVm/HdzSXFmuq4sXhrabdNS4lxN9h7q6bAUA1trIDgq7a9Z1VnuuiCREwNb9ZXSsaTAG9oVZ7aZeizJIr/hYSWnjWH6mLKUycplu5ldemHtc06OBB7xC4z0GecLxJ1J5tUDqUne+ZnjEd67Zc36V8LJLcRTkPpkF0akAyHDqCq1M/A36Pxmde5m0mABYR4H9l2GF5chHgue4Bkfh21GgBxd7UflJEW6R8Udw7xCzt1YlfWJhB8RWN57kXchOLBDtLfPb5qOTLUIxAiZcCTsoVqukCFnrvIdcqVKS3rzXLM76aaFOE8Qbo9wDupA8kWrOJbIueQ3XCYhha6Rv8FrwPFYaGudBNm3ub6AfRbcfP1rJW4fYP1seWg+zPQ2jt6IO/iZEkt1cJ5QFkxuNc4gXAbodz2qo4qZlVy5fL6TF1TeLMDbHMeQ8lfQrlxDpAkaarluGUjUdYhrRrHTYLpsKG6AQtcOS5Is0nXAuI1QuQwZReOu2yJV72PcsL8N7RMxIghRe71BkzAuLek9exYsToVvx1UNAm14n77kKqYtpBgyQYIgiDZZZ5a6WkcJ6YMGcO3HLYEb98Ifgahc4AA5pFuc6Qt/pNXOR7iJJB9kch9+SC8IxBJa4aiCsdblrXenp16TQ50OMCQOfTzU6NMOpF7mz7xImRvHyWLAYk1KYc67gSSNuQhFeDz6uHaHN5nT4rTC7rPKdOMq5KVQ1HZszgTTcNjmGYO0glpI70DwPCvXvZmFg74QfBdT6XsbnbTb75JcdIAI1PcD2AK3hGEgSNAIE8tS4jmTfsgbLp/1TxTeWxPA4MNAAEQj/BqXtFx20+qG0bNR7hlLKwczf6KMJ205cumqEk6S3coKUxTlMpVMq8QyWkdFYkgBYCu6g6W3pmM7OUHUcxcnp2Lv8BXa9gc0gg6QuFqDK8jqiPDarqZlhi8lh9x3cPdPUeG6zuP2LSuwzarE9syo4fiDXiPddu069o2cOoVqyy7qwXicPAJOi57GY809JM9hjqPNdTi6mUEHT4QuE47jhlOmciA0GQCdzzI+iwyx31F5V7eJNfo8ds+Kz1tLbG1vguW/w6m5wAzZvzlsXJOrTPvSekRoiDeA4u/qXnKNnPDjf+Zs/BUy47+VpRkcQMw+baOi/ettEl8Bok7kaRzXJUMLiHW9ku0mCbaXMwBK630Z4PUoEmpUzF2jWyGtG8TeTbwVfH+y0cwggAAWG4+CMYaqS24vz5oT63lsr2YkgidF0YZTFnZsUqnqsVd/eoVMTsdVhr4u3PqVfLklJiox1yWkdvZCFY52VsT4WLir8djoBIidlgEvOY67cguTKxrAp+Gze9M6dAg44XkqZQIBMjl1C7GrQtbx5qeH4eAQ9wkjQG/eqyX4nZYXD+rpNGrov8gpOxgw9MyQXuMMZuefcOawY3i+XMWQ4t95x9yn/MRqeguuC4nxN+Kqmm17gCP4lU++4aZG/oZ0C6OLj+1X31HT0apr1jBzEn238z+kf6RbwXY0KQHsDXdcn6HcOqMF8pA0d9QuyoXcA25Oq2bamM0IYXBgx+ka9eiKhV0mZQByVgW2M05Mst06SSSsqCpipFRKlUyZOUxQDeIshwdz+SuwTpV2JpZmkeCwYXXkQgM5ARft7DzB2Ksp42oyx/iN6kB479Hd8KihV2dY+R7FOq6FFkTGHjfFAWnKCHGwDhEfULiK7YJN80j9yu7JDrESOREhYq/B6b9o7DHkVjeP8LzIH9HqBa0u3d59/wB7osCRubzO0q1uDLRDSIHMEfD6KDqb+U9hHzhc/Jx576i8yi/AUGskgAE79l1szy7X76IeysRYtd3Nn4J/XtE6jlLX9+yr45T4bjYQMxnr9yrmMlsnwlDhjW2v4gqDaoHuz4P+itJfwN9QwPv4rHXqD+37Jy4nY94+qj6hx6D72S4ZX1DcCTTNWrAEARPQfVGGUmtAgC261UMHzPgAFvoYZrbxfmb+E6K2H+Pfpcwo4Zz2+y2f9RsP6j8kzuFiP4ji6fytlre93vO8kfcUPrm63x4sYpcqGYrCscw0y0ZIjKBAjoBovOMfRw2HrhjJaXOAJlzrnQHluvTqjZXKf/hh/Eq5nVKglzAQBeb9ronxVrNrceWq14PFgAUqdyfedFh0HPtXVcCweX2j2D5lct6M4Nzn3F+R2iZnku8oU8rQOQ/uq4RrzZa6i1OEwThauY6SSSAOQokK8tUHNUqqSE0KwhRIQVuWHF04OYd/1RBwVT2oHwtQOF1a+kdtOR+RQwgsMjT4Ihh8TIQQyx0TgK9wlVObyUaSjKZxTF6YPBVUllBSdTScEmlNCHq0+VThOOt00GarmHooQrWnp8kF9Mnkr2HqFlYCenmtFPDje/apE6lYRAv8PFD6jdytdeqBYLNBcYUimlSLii1GllEKWFw2UdVflQVgKQUoShSEE6aE6gJJJJBjLVAsWotTFisqxuYqyxbSxQNNBic1VvatzqSrdSQDqjFjLS0y3Tki76KzVaCCGHxMq5zlgq4fcJMxBbqoGntTtgpqdZrlZ6tRpOyyhMApQnDQo0kwaptYpBqeU0GDVOIUC9VuqGfkFKGprk1aus1JjzoCt2H4bu8z0QUUaRdp4onhsOG9TzVrKYAgWU4UhQkkkUDJk6ZAkydJEkkkkgWVLKpwlClVVlTFiuhKEFGRRNJaYSyoMjqKqdh0QypixAKfhFmqYFHciiaSDmqnDO5Q/C1G6HxXT+pCb8OEHNh1QatB7CpCo79B8Qui/DBL8MEAFjj+l3krAxx/KfFHBQCcUQoAmnhSdVppYMBb/Vpw1BUxkKwBSypwEDJKUJQiUYTKcJoQQhNCnlShBCE0KyEoQQhJTypkCSSSUoOkkkgScJJIEkkkgRTJJIEnSSQOEgkkgdJJJA6YpJIEE6SSBBMUkkCKZJJQkimSSQJJJJAkkk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0" name="AutoShape 4" descr="data:image/jpeg;base64,/9j/4AAQSkZJRgABAQAAAQABAAD/2wCEAAkGBxQSEhUUEhQUFRUVFBQXFRQVFBQVFxUXFBUWFxQUFBUYHCggGBolHBQUITEhJSkrLi4uFx8zODMsNygtLisBCgoKDg0OGxAQGiwkICQsLCwsLCwsLCwsLCwsLCwsLCwsLCwsLCwsLCwsLCwsLCwsLCwsLCwsLCwsLCwsLCwsLP/AABEIAOEA4QMBIgACEQEDEQH/xAAbAAABBQEBAAAAAAAAAAAAAAAFAAECAwQGB//EAEAQAAEDAgQDBAgEBAQHAQAAAAEAAhEDIQQSMUEFUWFxgZGhBhMiMrHB0fAUQlLhI3KS8RVDYoIHJDOTorLCFv/EABgBAQADAQAAAAAAAAAAAAAAAAABAgME/8QAJBEBAQACAgMAAQQDAAAAAAAAAAECEQMhEjFBURMiMmEEQoH/2gAMAwEAAhEDEQA/AOsafvVOqaTlcubTpNC2UMds/wAfqseYJpCnG3H0rcd+xloUajUOw2KydRy+iJteHCQujHKZMcsbGcNSc1WuamaLKyq/DLew2Q/DrfTQO8Koq1yhCCkhMVYQowgYJwEgFY0IIhPCctTDRAk6iCpFA6taqwnc9Eo4qrAXP4mrJW7iNdBX1bqtSWIfZczhsPnxec6MafFxAHlK6GvcLLw+hlLjuT8P7rPNfBtATt1SJUmBZNYmkmhJQnQfwTiArMDhY6EbtI1BRN5suN9HantCrTM06liRpm2kbOGi6o1ZUy79os1TterGmyobErW2iQEWqotVtGqWm3902W4VlSgQp2jTfRrB/by+imAg9F0m2o8lvp4n9Xj9VtjyfljlxWemxmq2sWFrpuFsoustGS9VkKaighF0xCkmIQOWpNUhokgiVGU5UJQOGpSolyqdUQXl6oq1VVUqjmsWIxJNmAu7reKhLDxfFQYQoYm621eG1HmXEN7TPkFJnB2jUk+QVO1kGVWkXIUmdFpGGa0WaB3fNZ5VMl8UnK1gUGiVcwLOtIbKkrIPVJQl55X9HfwlZxhzS7k45HD9QG/YdEfwuKLmA6nQ/wA33dddjeHMxDcjxsYI1aYsQvPKL8mI9UHB3t5ZGhExmE9Lq2eFwv8ASOPPyjopMaytGHrO3WciLDuS4i4sw9QtMOgAHq4hs+aitG6gc0QtdevpOywcIZ7DRyCxekWMyGmxur3H+kanzCfETuidC7p36LS12vaqME2w7E1N01Yn3Wi3UzfwhD2K8PaCDc2Px6IjQbG/yQ/hxu4dB5f3W4Low/i5eT+TUG9iY0yqmOVoKuoiaZ5JCmeRU8ym16BvUmNFB7Vqc+yxVHoIx1UXUOvkoByd1VBF9Ecyqn0m/ZKk56qc5QlHKOQUHFOmhQIOUfVyr2UZWqlh00BuJpZWOJ5fGyEBGuPOysDeZnuH90Gass/bXD0sYr2FV0lYGib9w+iyrSLPBJLKnQbqLpIHQ/ArgK3B/wDmG1bj1btBudDPQT5LsRXh47Y8QsvEKQcSW76iR3xC6eXHfplxZ+PQW43sq+K1ZbSpDV78x/lYD8y1V/jWNnNbtBhZeDVXV8U+rlIZTbkp5hEjUuA6k+QXO6nU4UZWgLnONDPjqXJlEmOr3/SmfFHqlWFyuDxXrsfUIuG5WD/YJPm5yVGM+u2piG9yF0akYh3VrT8R8kWHuLl6uJ/5yOTGT3kqcjCdV1lB0VGnmY8fsIvKAeuFjyhHyVtx3pz8s7iQTyqw5KVoxTzKTXqkuUc6DUXrM8pZlWXIEokp0oUCBTZVbkUm00SpFNWMorQykr2U0FVOirXBWQqKj1KHNcfrTVjZoA79T8Vgpp8ZUzVXH/UfirsJSJK5sruuiemilTV7WhSDBCcKqyORJPmSROmWvhasghjrEHQ7EKDsPUzg+reR0aV1cqUrs243E1uGOkkUnwdsht0WOrW9UcpaWW0Iy253XocrnvS3ggrN9ZEua2CObRy6iSscsJ7jfDk71XKY7jFNrC7MCQDABkk7ABB/QbhrqYfVqGS8l3YXGTCI4HhdJggNaN9Bvda6tSBAWTo2MtxALYlcVhq+bH1jNhUDW/7GNB85VnEuLlgIaQXdL5f36Kv0RwJkONwSXSd5Mqtu1senZPokDtuukw7HloyscbC8QNOboQlrA4taTEkAnlzldFjPSOhT/NmPJonz0WvH05uW70zOwtbk0dpLj4CPiqn4Z+74/laP/qUK4h6bONqbGjq4lx8AgWM45Xfc1D/tho8le5MtOmrUSP8AMf2yB8Ag+KxEH/qu/rI+a5zEYpztSTfckqlo6KPI06D8Ydqr/wDuH6pm8QqbVHHvB+K59wH6G+AVLnjYNHcnkadSzjdQfmB7WjziFroekDvzNaewlv1XFDE93YSPgtVHE8nkdoDh9fNPM07mlx6n+YOZ2iR5X8kTw2Mpv9x7Xdhv3jULzkYp8TZ38pg+B+qupY5u4ObbMI8DzVpkjT0tjwpms0briMBj3tPutc3k658dV0WDx9B8BzQw9dP6vrCuhurYm1kMrYqJKLnDs/SFz/pHUY2GMADtXEbDZvz7lFykiZN0KoCT1OqI0RCGYd91ubVXM6dNoKi4rL65bcEA9wB0m4UaPSjOkj3+H0/0/wDk76p1r+ky/VqUpSq8yWZaslwKcFUhyapXDWlziA0AkkmAANSUAjino5TeS9rzS3dpkA3MH3fFcrjXUYLKWZ4NjWda3Ok0adpnsQX0y9MnYpxp0iW0AdN6hH5n9LWHeb6PhKobTEEm1j29Fjbjtt+6T2G4nhbxUDNQ42dzG/fC67A0RSaAIELBgiZOYXG247evRa61E5S5xM7ARCy1J6b4Xc3RD8SHnJmAJmO3ksGLY5pIdY/HsWBzSTO6KYXFNrN9XW1/K/Q9jvqqTlsqvJhMvTHSaXnIyJubwIyiT7R0H7LO1uYCNTsujw/BKZJAbMEe+4j/ANdkVp8CyOEvYzmA0gxvDiV0a3Pbn3pwz6LmOLXggjUFW4WmXnKBc6aWvquyp8KZSqh3rPWQQWnSDO43R9/CqNX2jTZJvmDRM8zz70mKLXlmNoereWEglvI20B+aw1zNwup47wVzK/8AEa3JEl4AAIGtrQ7oO5YMXgsOWk0Qc1jDnNAg6kTBkRMKLZPaXPVaZDssXkCO3QKzGUHUnZHiHCJEg/ArTjjSEZA8O/NLgeyCLclkfRzXm55gO33IvKjq/U9lTrkdVczGOGvnuq3cPeBmyktImRpy0PVVtadDJ1gcu46KdI26bhfHw2A9jXN7Id3OF/GUbNejUE03XP5XAB3jo4LjMEab3hslogkztAJMdLJVKhYRoQRLSDII6FWmVhqV2mGx1Shp7TBqx02/lP5ezRAH4pz3uc/UuJPfoqKfF5GV57CoVKomyZXc2tx9XTW2tdEaDpCC4J2Y9wR3DiyydNmk2U5V+Br6OadDY84KrxTslJzhrEDtNh5lQ4awBgA0AUfUX06L/FuiSFx92SV/PJl+niKZksypzJZl0OdcHLzn/iZ6REn8LTNhBqkbnVtPs0J7RyXcY/GClTfUOjGOd2wJAXhxc6vWJJl1R5JPVxklUzummE+t/AOFurOmJA56HnJ5THwXbU+GR7uVuURUrE+xSG8E/wCb0GmmuhfhXAKdPDZrl0EMDXBpebBoaTP+oZtpJ2BGTD4R1Z8ez/DdBmzKYB0pUt4Nsxu46c1SY6MstsOFwUg5C+J/6ptTtJmCJfNxJjXRFKNSjBa+KhIABFsrubSBb9t1L0hyNcGQ78pJAkXOkZhfu3WjhGEayXODQT7ulh4xKWRHlQCvhHMgPBE6EggHsO6odT8fiuur0W1PYdcGdAfFp2NlzGKomm4td3HmFy8mPj69OjDPy9tfD+KOZAdNtHbjlPMLqOH1W4hxJJkAXsQZH5Y000XI8P4e+u7K0aav2aOv0XccN4c2i0Bm2+5J1JWn+PMt7+Kctn/U3cMyEGZE+CJ4RpaImRsfkqHuJ1KVKrlJ7l06m9sF3EsC2tTLXDUETynquPxvo9TbIyO2FjAMRvuu5F1kx+FFRpBsYOUjUH7iyrnNzpMcJguGU2GRPTM0Hob6qWN4PSqkOuCLEiAD22v+66Gnwek8AHMHgCbm8bkaLLXwoBLQSb6fBYzcm6tQ3hmEFJjmOkgkkBxB8NkBq8Jqt9rO0vBJALcrA2TAaLrqa9B2s6aAjy6IbS4mwvcwuAeLFrhBnpOoVvL89GgqtiqNUZMTSFOtHs1actcZ/U0WdpqOYQ2rRNFrpmpTiAZgNNoJt1810poBx9pgMGZN7/JZOI8OApve0u3c5pObMbuykeMQrTLyiLNOXexwAJ0MjvGoKgyufBbX1RVb7FnBxJYRrPKexYq9Z73FziXOi9tAOzQJUwX4XiQ4noF0GFeuZ4QZB7gukwtA8x2RB8VR1Y9zdN6QYnKxjZAl8ydIaPqQruFVA5sz3xZBvSV59bRadg8g9fZGncivCy7cz3BR9Ws6FPBJS+9ElZm1ymlMUy6XGA+ndYtwNWN8jfF7Z8pXEegmCzV80TkbIHU2HzK7n0zol+DqgbZXf0uBPlKC/wDC/CzWqs3ytMzpAJ79Qs8pvJpL+13WBqFjqbXNBLQ8M0Aj87gdzLBPIOC28OwEOzHTUAbuN3PPK5Ngg7cRLqdFsPa0ZnubmEhxEgzsTcjew2XV4bQHnp2Kd/FAniPo/SfLsvtSXdJOqDV6Dm2ykRyHku2fog2JZJKpnhtMrnuDYhxeHEe7NiI2iCO9b8fw2nUcMzZBM6xHSQoU8MGvm4Myes62W972mCCJjbfks5OtVO/wnhcOGNDWgNA0AC0gQrMG1aKtITysuielaxGpcDnZPiLARrO6VfCHnceCiXS6+jb96X0N1NxMcoUqhghRoi1lKs0PaRv8Cos66GCsDmJEc7dgm6zPpy8PN9iNBB3M8lozwwztc9Bv8/BVvf7M/ZWEsWZOKhuUrz30ye0OpOBuZbPZcffVd9jmE3m3dyXN8X4RnLS7KWg3aR99NFHLPKLYXVCeCcVLiGEzNr7GF0bYIObQXO237rzvEH1NdzWyAPd5gEde9FOEY9wdBMh9jMm+xXPjyePVaZYb7jXxTDtDiWMtnAn2iQXCMwgadOiFurOY4VNnhzXNHsyA4ZmOGoBgHvC6yjSDmFjtYiTudig/FeFkNzjsI52j6LoxzZ2MXA3kGHbwRygjZdTgGyJBO/XxC4bDZg8wCXAH2RcmNRHmjmA9I2Uvfc1vaYVm/HdzSXFmuq4sXhrabdNS4lxN9h7q6bAUA1trIDgq7a9Z1VnuuiCREwNb9ZXSsaTAG9oVZ7aZeizJIr/hYSWnjWH6mLKUycplu5ldemHtc06OBB7xC4z0GecLxJ1J5tUDqUne+ZnjEd67Zc36V8LJLcRTkPpkF0akAyHDqCq1M/A36Pxmde5m0mABYR4H9l2GF5chHgue4Bkfh21GgBxd7UflJEW6R8Udw7xCzt1YlfWJhB8RWN57kXchOLBDtLfPb5qOTLUIxAiZcCTsoVqukCFnrvIdcqVKS3rzXLM76aaFOE8Qbo9wDupA8kWrOJbIueQ3XCYhha6Rv8FrwPFYaGudBNm3ub6AfRbcfP1rJW4fYP1seWg+zPQ2jt6IO/iZEkt1cJ5QFkxuNc4gXAbodz2qo4qZlVy5fL6TF1TeLMDbHMeQ8lfQrlxDpAkaarluGUjUdYhrRrHTYLpsKG6AQtcOS5Is0nXAuI1QuQwZReOu2yJV72PcsL8N7RMxIghRe71BkzAuLek9exYsToVvx1UNAm14n77kKqYtpBgyQYIgiDZZZ5a6WkcJ6YMGcO3HLYEb98Ifgahc4AA5pFuc6Qt/pNXOR7iJJB9kch9+SC8IxBJa4aiCsdblrXenp16TQ50OMCQOfTzU6NMOpF7mz7xImRvHyWLAYk1KYc67gSSNuQhFeDz6uHaHN5nT4rTC7rPKdOMq5KVQ1HZszgTTcNjmGYO0glpI70DwPCvXvZmFg74QfBdT6XsbnbTb75JcdIAI1PcD2AK3hGEgSNAIE8tS4jmTfsgbLp/1TxTeWxPA4MNAAEQj/BqXtFx20+qG0bNR7hlLKwczf6KMJ205cumqEk6S3coKUxTlMpVMq8QyWkdFYkgBYCu6g6W3pmM7OUHUcxcnp2Lv8BXa9gc0gg6QuFqDK8jqiPDarqZlhi8lh9x3cPdPUeG6zuP2LSuwzarE9syo4fiDXiPddu069o2cOoVqyy7qwXicPAJOi57GY809JM9hjqPNdTi6mUEHT4QuE47jhlOmciA0GQCdzzI+iwyx31F5V7eJNfo8ds+Kz1tLbG1vguW/w6m5wAzZvzlsXJOrTPvSekRoiDeA4u/qXnKNnPDjf+Zs/BUy47+VpRkcQMw+baOi/ettEl8Bok7kaRzXJUMLiHW9ku0mCbaXMwBK630Z4PUoEmpUzF2jWyGtG8TeTbwVfH+y0cwggAAWG4+CMYaqS24vz5oT63lsr2YkgidF0YZTFnZsUqnqsVd/eoVMTsdVhr4u3PqVfLklJiox1yWkdvZCFY52VsT4WLir8djoBIidlgEvOY67cguTKxrAp+Gze9M6dAg44XkqZQIBMjl1C7GrQtbx5qeH4eAQ9wkjQG/eqyX4nZYXD+rpNGrov8gpOxgw9MyQXuMMZuefcOawY3i+XMWQ4t95x9yn/MRqeguuC4nxN+Kqmm17gCP4lU++4aZG/oZ0C6OLj+1X31HT0apr1jBzEn238z+kf6RbwXY0KQHsDXdcn6HcOqMF8pA0d9QuyoXcA25Oq2bamM0IYXBgx+ka9eiKhV0mZQByVgW2M05Mst06SSSsqCpipFRKlUyZOUxQDeIshwdz+SuwTpV2JpZmkeCwYXXkQgM5ARft7DzB2Ksp42oyx/iN6kB479Hd8KihV2dY+R7FOq6FFkTGHjfFAWnKCHGwDhEfULiK7YJN80j9yu7JDrESOREhYq/B6b9o7DHkVjeP8LzIH9HqBa0u3d59/wB7osCRubzO0q1uDLRDSIHMEfD6KDqb+U9hHzhc/Jx576i8yi/AUGskgAE79l1szy7X76IeysRYtd3Nn4J/XtE6jlLX9+yr45T4bjYQMxnr9yrmMlsnwlDhjW2v4gqDaoHuz4P+itJfwN9QwPv4rHXqD+37Jy4nY94+qj6hx6D72S4ZX1DcCTTNWrAEARPQfVGGUmtAgC261UMHzPgAFvoYZrbxfmb+E6K2H+Pfpcwo4Zz2+y2f9RsP6j8kzuFiP4ji6fytlre93vO8kfcUPrm63x4sYpcqGYrCscw0y0ZIjKBAjoBovOMfRw2HrhjJaXOAJlzrnQHluvTqjZXKf/hh/Eq5nVKglzAQBeb9ronxVrNrceWq14PFgAUqdyfedFh0HPtXVcCweX2j2D5lct6M4Nzn3F+R2iZnku8oU8rQOQ/uq4RrzZa6i1OEwThauY6SSSAOQokK8tUHNUqqSE0KwhRIQVuWHF04OYd/1RBwVT2oHwtQOF1a+kdtOR+RQwgsMjT4Ihh8TIQQyx0TgK9wlVObyUaSjKZxTF6YPBVUllBSdTScEmlNCHq0+VThOOt00GarmHooQrWnp8kF9Mnkr2HqFlYCenmtFPDje/apE6lYRAv8PFD6jdytdeqBYLNBcYUimlSLii1GllEKWFw2UdVflQVgKQUoShSEE6aE6gJJJJBjLVAsWotTFisqxuYqyxbSxQNNBic1VvatzqSrdSQDqjFjLS0y3Tki76KzVaCCGHxMq5zlgq4fcJMxBbqoGntTtgpqdZrlZ6tRpOyyhMApQnDQo0kwaptYpBqeU0GDVOIUC9VuqGfkFKGprk1aus1JjzoCt2H4bu8z0QUUaRdp4onhsOG9TzVrKYAgWU4UhQkkkUDJk6ZAkydJEkkkkgWVLKpwlClVVlTFiuhKEFGRRNJaYSyoMjqKqdh0QypixAKfhFmqYFHciiaSDmqnDO5Q/C1G6HxXT+pCb8OEHNh1QatB7CpCo79B8Qui/DBL8MEAFjj+l3krAxx/KfFHBQCcUQoAmnhSdVppYMBb/Vpw1BUxkKwBSypwEDJKUJQiUYTKcJoQQhNCnlShBCE0KyEoQQhJTypkCSSSUoOkkkgScJJIEkkkgRTJJIEnSSQOEgkkgdJJJA6YpJIEE6SSBBMUkkCKZJJQkimSSQJJJJAkkk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618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04088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/>
              <a:t>G</a:t>
            </a:r>
            <a:r>
              <a:rPr lang="cs-CZ" sz="4000" dirty="0" smtClean="0"/>
              <a:t>rilování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9536" y="1988840"/>
            <a:ext cx="8412944" cy="4749160"/>
          </a:xfrm>
        </p:spPr>
        <p:txBody>
          <a:bodyPr>
            <a:normAutofit/>
          </a:bodyPr>
          <a:lstStyle/>
          <a:p>
            <a:pPr algn="just"/>
            <a:r>
              <a:rPr lang="cs-CZ" sz="2000" dirty="0"/>
              <a:t>t</a:t>
            </a:r>
            <a:r>
              <a:rPr lang="cs-CZ" sz="2000" dirty="0" smtClean="0"/>
              <a:t>epelná úprava na roštu nebo rožni</a:t>
            </a:r>
          </a:p>
          <a:p>
            <a:pPr algn="just"/>
            <a:r>
              <a:rPr lang="cs-CZ" sz="2000" dirty="0" smtClean="0"/>
              <a:t>potraviny vkládáme do vyhřátého prostředí (180 – 230 °C)</a:t>
            </a:r>
          </a:p>
          <a:p>
            <a:pPr algn="just"/>
            <a:r>
              <a:rPr lang="cs-CZ" sz="2000" dirty="0"/>
              <a:t>n</a:t>
            </a:r>
            <a:r>
              <a:rPr lang="cs-CZ" sz="2000" dirty="0" smtClean="0"/>
              <a:t>a povrchu se vytvoří ochranná kůrka</a:t>
            </a:r>
          </a:p>
          <a:p>
            <a:pPr algn="just"/>
            <a:r>
              <a:rPr lang="cs-CZ" sz="2000" dirty="0"/>
              <a:t>p</a:t>
            </a:r>
            <a:r>
              <a:rPr lang="cs-CZ" sz="2000" dirty="0" smtClean="0"/>
              <a:t>okrmy jsou atraktivní, chutné, s nízkým obsahem tuku, zachovávají si výživnou hodnotu</a:t>
            </a:r>
          </a:p>
        </p:txBody>
      </p:sp>
      <p:sp>
        <p:nvSpPr>
          <p:cNvPr id="19458" name="AutoShape 2" descr="data:image/jpeg;base64,/9j/4AAQSkZJRgABAQAAAQABAAD/2wCEAAkGBxQSEhUUEhQUFRUVFBQXFRQVFBQVFxUXFBUWFxQUFBUYHCggGBolHBQUITEhJSkrLi4uFx8zODMsNygtLisBCgoKDg0OGxAQGiwkICQsLCwsLCwsLCwsLCwsLCwsLCwsLCwsLCwsLCwsLCwsLCwsLCwsLCwsLCwsLCwsLCwsLP/AABEIAOEA4QMBIgACEQEDEQH/xAAbAAABBQEBAAAAAAAAAAAAAAAFAAECAwQGB//EAEAQAAEDAgQDBAgEBAQHAQAAAAEAAhEDIQQSMUEFUWFxgZGhBhMiMrHB0fAUQlLhI3KS8RVDYoIHJDOTorLCFv/EABgBAQADAQAAAAAAAAAAAAAAAAABAgME/8QAJBEBAQACAgMAAQQDAAAAAAAAAAECEQMhEjFBURMiMmEEQoH/2gAMAwEAAhEDEQA/AOsafvVOqaTlcubTpNC2UMds/wAfqseYJpCnG3H0rcd+xloUajUOw2KydRy+iJteHCQujHKZMcsbGcNSc1WuamaLKyq/DLew2Q/DrfTQO8Koq1yhCCkhMVYQowgYJwEgFY0IIhPCctTDRAk6iCpFA6taqwnc9Eo4qrAXP4mrJW7iNdBX1bqtSWIfZczhsPnxec6MafFxAHlK6GvcLLw+hlLjuT8P7rPNfBtATt1SJUmBZNYmkmhJQnQfwTiArMDhY6EbtI1BRN5suN9HantCrTM06liRpm2kbOGi6o1ZUy79os1TterGmyobErW2iQEWqotVtGqWm3902W4VlSgQp2jTfRrB/by+imAg9F0m2o8lvp4n9Xj9VtjyfljlxWemxmq2sWFrpuFsoustGS9VkKaighF0xCkmIQOWpNUhokgiVGU5UJQOGpSolyqdUQXl6oq1VVUqjmsWIxJNmAu7reKhLDxfFQYQoYm621eG1HmXEN7TPkFJnB2jUk+QVO1kGVWkXIUmdFpGGa0WaB3fNZ5VMl8UnK1gUGiVcwLOtIbKkrIPVJQl55X9HfwlZxhzS7k45HD9QG/YdEfwuKLmA6nQ/wA33dddjeHMxDcjxsYI1aYsQvPKL8mI9UHB3t5ZGhExmE9Lq2eFwv8ASOPPyjopMaytGHrO3WciLDuS4i4sw9QtMOgAHq4hs+aitG6gc0QtdevpOywcIZ7DRyCxekWMyGmxur3H+kanzCfETuidC7p36LS12vaqME2w7E1N01Yn3Wi3UzfwhD2K8PaCDc2Px6IjQbG/yQ/hxu4dB5f3W4Low/i5eT+TUG9iY0yqmOVoKuoiaZ5JCmeRU8ym16BvUmNFB7Vqc+yxVHoIx1UXUOvkoByd1VBF9Ecyqn0m/ZKk56qc5QlHKOQUHFOmhQIOUfVyr2UZWqlh00BuJpZWOJ5fGyEBGuPOysDeZnuH90Gass/bXD0sYr2FV0lYGib9w+iyrSLPBJLKnQbqLpIHQ/ArgK3B/wDmG1bj1btBudDPQT5LsRXh47Y8QsvEKQcSW76iR3xC6eXHfplxZ+PQW43sq+K1ZbSpDV78x/lYD8y1V/jWNnNbtBhZeDVXV8U+rlIZTbkp5hEjUuA6k+QXO6nU4UZWgLnONDPjqXJlEmOr3/SmfFHqlWFyuDxXrsfUIuG5WD/YJPm5yVGM+u2piG9yF0akYh3VrT8R8kWHuLl6uJ/5yOTGT3kqcjCdV1lB0VGnmY8fsIvKAeuFjyhHyVtx3pz8s7iQTyqw5KVoxTzKTXqkuUc6DUXrM8pZlWXIEokp0oUCBTZVbkUm00SpFNWMorQykr2U0FVOirXBWQqKj1KHNcfrTVjZoA79T8Vgpp8ZUzVXH/UfirsJSJK5sruuiemilTV7WhSDBCcKqyORJPmSROmWvhasghjrEHQ7EKDsPUzg+reR0aV1cqUrs243E1uGOkkUnwdsht0WOrW9UcpaWW0Iy253XocrnvS3ggrN9ZEua2CObRy6iSscsJ7jfDk71XKY7jFNrC7MCQDABkk7ABB/QbhrqYfVqGS8l3YXGTCI4HhdJggNaN9Bvda6tSBAWTo2MtxALYlcVhq+bH1jNhUDW/7GNB85VnEuLlgIaQXdL5f36Kv0RwJkONwSXSd5Mqtu1senZPokDtuukw7HloyscbC8QNOboQlrA4taTEkAnlzldFjPSOhT/NmPJonz0WvH05uW70zOwtbk0dpLj4CPiqn4Z+74/laP/qUK4h6bONqbGjq4lx8AgWM45Xfc1D/tho8le5MtOmrUSP8AMf2yB8Ag+KxEH/qu/rI+a5zEYpztSTfckqlo6KPI06D8Ydqr/wDuH6pm8QqbVHHvB+K59wH6G+AVLnjYNHcnkadSzjdQfmB7WjziFroekDvzNaewlv1XFDE93YSPgtVHE8nkdoDh9fNPM07mlx6n+YOZ2iR5X8kTw2Mpv9x7Xdhv3jULzkYp8TZ38pg+B+qupY5u4ObbMI8DzVpkjT0tjwpms0briMBj3tPutc3k658dV0WDx9B8BzQw9dP6vrCuhurYm1kMrYqJKLnDs/SFz/pHUY2GMADtXEbDZvz7lFykiZN0KoCT1OqI0RCGYd91ubVXM6dNoKi4rL65bcEA9wB0m4UaPSjOkj3+H0/0/wDk76p1r+ky/VqUpSq8yWZaslwKcFUhyapXDWlziA0AkkmAANSUAjino5TeS9rzS3dpkA3MH3fFcrjXUYLKWZ4NjWda3Ok0adpnsQX0y9MnYpxp0iW0AdN6hH5n9LWHeb6PhKobTEEm1j29Fjbjtt+6T2G4nhbxUDNQ42dzG/fC67A0RSaAIELBgiZOYXG247evRa61E5S5xM7ARCy1J6b4Xc3RD8SHnJmAJmO3ksGLY5pIdY/HsWBzSTO6KYXFNrN9XW1/K/Q9jvqqTlsqvJhMvTHSaXnIyJubwIyiT7R0H7LO1uYCNTsujw/BKZJAbMEe+4j/ANdkVp8CyOEvYzmA0gxvDiV0a3Pbn3pwz6LmOLXggjUFW4WmXnKBc6aWvquyp8KZSqh3rPWQQWnSDO43R9/CqNX2jTZJvmDRM8zz70mKLXlmNoereWEglvI20B+aw1zNwup47wVzK/8AEa3JEl4AAIGtrQ7oO5YMXgsOWk0Qc1jDnNAg6kTBkRMKLZPaXPVaZDssXkCO3QKzGUHUnZHiHCJEg/ArTjjSEZA8O/NLgeyCLclkfRzXm55gO33IvKjq/U9lTrkdVczGOGvnuq3cPeBmyktImRpy0PVVtadDJ1gcu46KdI26bhfHw2A9jXN7Id3OF/GUbNejUE03XP5XAB3jo4LjMEab3hslogkztAJMdLJVKhYRoQRLSDII6FWmVhqV2mGx1Shp7TBqx02/lP5ezRAH4pz3uc/UuJPfoqKfF5GV57CoVKomyZXc2tx9XTW2tdEaDpCC4J2Y9wR3DiyydNmk2U5V+Br6OadDY84KrxTslJzhrEDtNh5lQ4awBgA0AUfUX06L/FuiSFx92SV/PJl+niKZksypzJZl0OdcHLzn/iZ6REn8LTNhBqkbnVtPs0J7RyXcY/GClTfUOjGOd2wJAXhxc6vWJJl1R5JPVxklUzummE+t/AOFurOmJA56HnJ5THwXbU+GR7uVuURUrE+xSG8E/wCb0GmmuhfhXAKdPDZrl0EMDXBpebBoaTP+oZtpJ2BGTD4R1Z8ez/DdBmzKYB0pUt4Nsxu46c1SY6MstsOFwUg5C+J/6ptTtJmCJfNxJjXRFKNSjBa+KhIABFsrubSBb9t1L0hyNcGQ78pJAkXOkZhfu3WjhGEayXODQT7ulh4xKWRHlQCvhHMgPBE6EggHsO6odT8fiuur0W1PYdcGdAfFp2NlzGKomm4td3HmFy8mPj69OjDPy9tfD+KOZAdNtHbjlPMLqOH1W4hxJJkAXsQZH5Y000XI8P4e+u7K0aav2aOv0XccN4c2i0Bm2+5J1JWn+PMt7+Kctn/U3cMyEGZE+CJ4RpaImRsfkqHuJ1KVKrlJ7l06m9sF3EsC2tTLXDUETynquPxvo9TbIyO2FjAMRvuu5F1kx+FFRpBsYOUjUH7iyrnNzpMcJguGU2GRPTM0Hob6qWN4PSqkOuCLEiAD22v+66Gnwek8AHMHgCbm8bkaLLXwoBLQSb6fBYzcm6tQ3hmEFJjmOkgkkBxB8NkBq8Jqt9rO0vBJALcrA2TAaLrqa9B2s6aAjy6IbS4mwvcwuAeLFrhBnpOoVvL89GgqtiqNUZMTSFOtHs1actcZ/U0WdpqOYQ2rRNFrpmpTiAZgNNoJt1810poBx9pgMGZN7/JZOI8OApve0u3c5pObMbuykeMQrTLyiLNOXexwAJ0MjvGoKgyufBbX1RVb7FnBxJYRrPKexYq9Z73FziXOi9tAOzQJUwX4XiQ4noF0GFeuZ4QZB7gukwtA8x2RB8VR1Y9zdN6QYnKxjZAl8ydIaPqQruFVA5sz3xZBvSV59bRadg8g9fZGncivCy7cz3BR9Ws6FPBJS+9ElZm1ymlMUy6XGA+ndYtwNWN8jfF7Z8pXEegmCzV80TkbIHU2HzK7n0zol+DqgbZXf0uBPlKC/wDC/CzWqs3ytMzpAJ79Qs8pvJpL+13WBqFjqbXNBLQ8M0Aj87gdzLBPIOC28OwEOzHTUAbuN3PPK5Ngg7cRLqdFsPa0ZnubmEhxEgzsTcjew2XV4bQHnp2Kd/FAniPo/SfLsvtSXdJOqDV6Dm2ykRyHku2fog2JZJKpnhtMrnuDYhxeHEe7NiI2iCO9b8fw2nUcMzZBM6xHSQoU8MGvm4Myes62W972mCCJjbfks5OtVO/wnhcOGNDWgNA0AC0gQrMG1aKtITysuielaxGpcDnZPiLARrO6VfCHnceCiXS6+jb96X0N1NxMcoUqhghRoi1lKs0PaRv8Cos66GCsDmJEc7dgm6zPpy8PN9iNBB3M8lozwwztc9Bv8/BVvf7M/ZWEsWZOKhuUrz30ye0OpOBuZbPZcffVd9jmE3m3dyXN8X4RnLS7KWg3aR99NFHLPKLYXVCeCcVLiGEzNr7GF0bYIObQXO237rzvEH1NdzWyAPd5gEde9FOEY9wdBMh9jMm+xXPjyePVaZYb7jXxTDtDiWMtnAn2iQXCMwgadOiFurOY4VNnhzXNHsyA4ZmOGoBgHvC6yjSDmFjtYiTudig/FeFkNzjsI52j6LoxzZ2MXA3kGHbwRygjZdTgGyJBO/XxC4bDZg8wCXAH2RcmNRHmjmA9I2Uvfc1vaYVm/HdzSXFmuq4sXhrabdNS4lxN9h7q6bAUA1trIDgq7a9Z1VnuuiCREwNb9ZXSsaTAG9oVZ7aZeizJIr/hYSWnjWH6mLKUycplu5ldemHtc06OBB7xC4z0GecLxJ1J5tUDqUne+ZnjEd67Zc36V8LJLcRTkPpkF0akAyHDqCq1M/A36Pxmde5m0mABYR4H9l2GF5chHgue4Bkfh21GgBxd7UflJEW6R8Udw7xCzt1YlfWJhB8RWN57kXchOLBDtLfPb5qOTLUIxAiZcCTsoVqukCFnrvIdcqVKS3rzXLM76aaFOE8Qbo9wDupA8kWrOJbIueQ3XCYhha6Rv8FrwPFYaGudBNm3ub6AfRbcfP1rJW4fYP1seWg+zPQ2jt6IO/iZEkt1cJ5QFkxuNc4gXAbodz2qo4qZlVy5fL6TF1TeLMDbHMeQ8lfQrlxDpAkaarluGUjUdYhrRrHTYLpsKG6AQtcOS5Is0nXAuI1QuQwZReOu2yJV72PcsL8N7RMxIghRe71BkzAuLek9exYsToVvx1UNAm14n77kKqYtpBgyQYIgiDZZZ5a6WkcJ6YMGcO3HLYEb98Ifgahc4AA5pFuc6Qt/pNXOR7iJJB9kch9+SC8IxBJa4aiCsdblrXenp16TQ50OMCQOfTzU6NMOpF7mz7xImRvHyWLAYk1KYc67gSSNuQhFeDz6uHaHN5nT4rTC7rPKdOMq5KVQ1HZszgTTcNjmGYO0glpI70DwPCvXvZmFg74QfBdT6XsbnbTb75JcdIAI1PcD2AK3hGEgSNAIE8tS4jmTfsgbLp/1TxTeWxPA4MNAAEQj/BqXtFx20+qG0bNR7hlLKwczf6KMJ205cumqEk6S3coKUxTlMpVMq8QyWkdFYkgBYCu6g6W3pmM7OUHUcxcnp2Lv8BXa9gc0gg6QuFqDK8jqiPDarqZlhi8lh9x3cPdPUeG6zuP2LSuwzarE9syo4fiDXiPddu069o2cOoVqyy7qwXicPAJOi57GY809JM9hjqPNdTi6mUEHT4QuE47jhlOmciA0GQCdzzI+iwyx31F5V7eJNfo8ds+Kz1tLbG1vguW/w6m5wAzZvzlsXJOrTPvSekRoiDeA4u/qXnKNnPDjf+Zs/BUy47+VpRkcQMw+baOi/ettEl8Bok7kaRzXJUMLiHW9ku0mCbaXMwBK630Z4PUoEmpUzF2jWyGtG8TeTbwVfH+y0cwggAAWG4+CMYaqS24vz5oT63lsr2YkgidF0YZTFnZsUqnqsVd/eoVMTsdVhr4u3PqVfLklJiox1yWkdvZCFY52VsT4WLir8djoBIidlgEvOY67cguTKxrAp+Gze9M6dAg44XkqZQIBMjl1C7GrQtbx5qeH4eAQ9wkjQG/eqyX4nZYXD+rpNGrov8gpOxgw9MyQXuMMZuefcOawY3i+XMWQ4t95x9yn/MRqeguuC4nxN+Kqmm17gCP4lU++4aZG/oZ0C6OLj+1X31HT0apr1jBzEn238z+kf6RbwXY0KQHsDXdcn6HcOqMF8pA0d9QuyoXcA25Oq2bamM0IYXBgx+ka9eiKhV0mZQByVgW2M05Mst06SSSsqCpipFRKlUyZOUxQDeIshwdz+SuwTpV2JpZmkeCwYXXkQgM5ARft7DzB2Ksp42oyx/iN6kB479Hd8KihV2dY+R7FOq6FFkTGHjfFAWnKCHGwDhEfULiK7YJN80j9yu7JDrESOREhYq/B6b9o7DHkVjeP8LzIH9HqBa0u3d59/wB7osCRubzO0q1uDLRDSIHMEfD6KDqb+U9hHzhc/Jx576i8yi/AUGskgAE79l1szy7X76IeysRYtd3Nn4J/XtE6jlLX9+yr45T4bjYQMxnr9yrmMlsnwlDhjW2v4gqDaoHuz4P+itJfwN9QwPv4rHXqD+37Jy4nY94+qj6hx6D72S4ZX1DcCTTNWrAEARPQfVGGUmtAgC261UMHzPgAFvoYZrbxfmb+E6K2H+Pfpcwo4Zz2+y2f9RsP6j8kzuFiP4ji6fytlre93vO8kfcUPrm63x4sYpcqGYrCscw0y0ZIjKBAjoBovOMfRw2HrhjJaXOAJlzrnQHluvTqjZXKf/hh/Eq5nVKglzAQBeb9ronxVrNrceWq14PFgAUqdyfedFh0HPtXVcCweX2j2D5lct6M4Nzn3F+R2iZnku8oU8rQOQ/uq4RrzZa6i1OEwThauY6SSSAOQokK8tUHNUqqSE0KwhRIQVuWHF04OYd/1RBwVT2oHwtQOF1a+kdtOR+RQwgsMjT4Ihh8TIQQyx0TgK9wlVObyUaSjKZxTF6YPBVUllBSdTScEmlNCHq0+VThOOt00GarmHooQrWnp8kF9Mnkr2HqFlYCenmtFPDje/apE6lYRAv8PFD6jdytdeqBYLNBcYUimlSLii1GllEKWFw2UdVflQVgKQUoShSEE6aE6gJJJJBjLVAsWotTFisqxuYqyxbSxQNNBic1VvatzqSrdSQDqjFjLS0y3Tki76KzVaCCGHxMq5zlgq4fcJMxBbqoGntTtgpqdZrlZ6tRpOyyhMApQnDQo0kwaptYpBqeU0GDVOIUC9VuqGfkFKGprk1aus1JjzoCt2H4bu8z0QUUaRdp4onhsOG9TzVrKYAgWU4UhQkkkUDJk6ZAkydJEkkkkgWVLKpwlClVVlTFiuhKEFGRRNJaYSyoMjqKqdh0QypixAKfhFmqYFHciiaSDmqnDO5Q/C1G6HxXT+pCb8OEHNh1QatB7CpCo79B8Qui/DBL8MEAFjj+l3krAxx/KfFHBQCcUQoAmnhSdVppYMBb/Vpw1BUxkKwBSypwEDJKUJQiUYTKcJoQQhNCnlShBCE0KyEoQQhJTypkCSSSUoOkkkgScJJIEkkkgRTJJIEnSSQOEgkkgdJJJA6YpJIEE6SSBBMUkkCKZJJQkimSSQJJJJAkkk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0" name="AutoShape 4" descr="data:image/jpeg;base64,/9j/4AAQSkZJRgABAQAAAQABAAD/2wCEAAkGBxQSEhUUEhQUFRUVFBQXFRQVFBQVFxUXFBUWFxQUFBUYHCggGBolHBQUITEhJSkrLi4uFx8zODMsNygtLisBCgoKDg0OGxAQGiwkICQsLCwsLCwsLCwsLCwsLCwsLCwsLCwsLCwsLCwsLCwsLCwsLCwsLCwsLCwsLCwsLCwsLP/AABEIAOEA4QMBIgACEQEDEQH/xAAbAAABBQEBAAAAAAAAAAAAAAAFAAECAwQGB//EAEAQAAEDAgQDBAgEBAQHAQAAAAEAAhEDIQQSMUEFUWFxgZGhBhMiMrHB0fAUQlLhI3KS8RVDYoIHJDOTorLCFv/EABgBAQADAQAAAAAAAAAAAAAAAAABAgME/8QAJBEBAQACAgMAAQQDAAAAAAAAAAECEQMhEjFBURMiMmEEQoH/2gAMAwEAAhEDEQA/AOsafvVOqaTlcubTpNC2UMds/wAfqseYJpCnG3H0rcd+xloUajUOw2KydRy+iJteHCQujHKZMcsbGcNSc1WuamaLKyq/DLew2Q/DrfTQO8Koq1yhCCkhMVYQowgYJwEgFY0IIhPCctTDRAk6iCpFA6taqwnc9Eo4qrAXP4mrJW7iNdBX1bqtSWIfZczhsPnxec6MafFxAHlK6GvcLLw+hlLjuT8P7rPNfBtATt1SJUmBZNYmkmhJQnQfwTiArMDhY6EbtI1BRN5suN9HantCrTM06liRpm2kbOGi6o1ZUy79os1TterGmyobErW2iQEWqotVtGqWm3902W4VlSgQp2jTfRrB/by+imAg9F0m2o8lvp4n9Xj9VtjyfljlxWemxmq2sWFrpuFsoustGS9VkKaighF0xCkmIQOWpNUhokgiVGU5UJQOGpSolyqdUQXl6oq1VVUqjmsWIxJNmAu7reKhLDxfFQYQoYm621eG1HmXEN7TPkFJnB2jUk+QVO1kGVWkXIUmdFpGGa0WaB3fNZ5VMl8UnK1gUGiVcwLOtIbKkrIPVJQl55X9HfwlZxhzS7k45HD9QG/YdEfwuKLmA6nQ/wA33dddjeHMxDcjxsYI1aYsQvPKL8mI9UHB3t5ZGhExmE9Lq2eFwv8ASOPPyjopMaytGHrO3WciLDuS4i4sw9QtMOgAHq4hs+aitG6gc0QtdevpOywcIZ7DRyCxekWMyGmxur3H+kanzCfETuidC7p36LS12vaqME2w7E1N01Yn3Wi3UzfwhD2K8PaCDc2Px6IjQbG/yQ/hxu4dB5f3W4Low/i5eT+TUG9iY0yqmOVoKuoiaZ5JCmeRU8ym16BvUmNFB7Vqc+yxVHoIx1UXUOvkoByd1VBF9Ecyqn0m/ZKk56qc5QlHKOQUHFOmhQIOUfVyr2UZWqlh00BuJpZWOJ5fGyEBGuPOysDeZnuH90Gass/bXD0sYr2FV0lYGib9w+iyrSLPBJLKnQbqLpIHQ/ArgK3B/wDmG1bj1btBudDPQT5LsRXh47Y8QsvEKQcSW76iR3xC6eXHfplxZ+PQW43sq+K1ZbSpDV78x/lYD8y1V/jWNnNbtBhZeDVXV8U+rlIZTbkp5hEjUuA6k+QXO6nU4UZWgLnONDPjqXJlEmOr3/SmfFHqlWFyuDxXrsfUIuG5WD/YJPm5yVGM+u2piG9yF0akYh3VrT8R8kWHuLl6uJ/5yOTGT3kqcjCdV1lB0VGnmY8fsIvKAeuFjyhHyVtx3pz8s7iQTyqw5KVoxTzKTXqkuUc6DUXrM8pZlWXIEokp0oUCBTZVbkUm00SpFNWMorQykr2U0FVOirXBWQqKj1KHNcfrTVjZoA79T8Vgpp8ZUzVXH/UfirsJSJK5sruuiemilTV7WhSDBCcKqyORJPmSROmWvhasghjrEHQ7EKDsPUzg+reR0aV1cqUrs243E1uGOkkUnwdsht0WOrW9UcpaWW0Iy253XocrnvS3ggrN9ZEua2CObRy6iSscsJ7jfDk71XKY7jFNrC7MCQDABkk7ABB/QbhrqYfVqGS8l3YXGTCI4HhdJggNaN9Bvda6tSBAWTo2MtxALYlcVhq+bH1jNhUDW/7GNB85VnEuLlgIaQXdL5f36Kv0RwJkONwSXSd5Mqtu1senZPokDtuukw7HloyscbC8QNOboQlrA4taTEkAnlzldFjPSOhT/NmPJonz0WvH05uW70zOwtbk0dpLj4CPiqn4Z+74/laP/qUK4h6bONqbGjq4lx8AgWM45Xfc1D/tho8le5MtOmrUSP8AMf2yB8Ag+KxEH/qu/rI+a5zEYpztSTfckqlo6KPI06D8Ydqr/wDuH6pm8QqbVHHvB+K59wH6G+AVLnjYNHcnkadSzjdQfmB7WjziFroekDvzNaewlv1XFDE93YSPgtVHE8nkdoDh9fNPM07mlx6n+YOZ2iR5X8kTw2Mpv9x7Xdhv3jULzkYp8TZ38pg+B+qupY5u4ObbMI8DzVpkjT0tjwpms0briMBj3tPutc3k658dV0WDx9B8BzQw9dP6vrCuhurYm1kMrYqJKLnDs/SFz/pHUY2GMADtXEbDZvz7lFykiZN0KoCT1OqI0RCGYd91ubVXM6dNoKi4rL65bcEA9wB0m4UaPSjOkj3+H0/0/wDk76p1r+ky/VqUpSq8yWZaslwKcFUhyapXDWlziA0AkkmAANSUAjino5TeS9rzS3dpkA3MH3fFcrjXUYLKWZ4NjWda3Ok0adpnsQX0y9MnYpxp0iW0AdN6hH5n9LWHeb6PhKobTEEm1j29Fjbjtt+6T2G4nhbxUDNQ42dzG/fC67A0RSaAIELBgiZOYXG247evRa61E5S5xM7ARCy1J6b4Xc3RD8SHnJmAJmO3ksGLY5pIdY/HsWBzSTO6KYXFNrN9XW1/K/Q9jvqqTlsqvJhMvTHSaXnIyJubwIyiT7R0H7LO1uYCNTsujw/BKZJAbMEe+4j/ANdkVp8CyOEvYzmA0gxvDiV0a3Pbn3pwz6LmOLXggjUFW4WmXnKBc6aWvquyp8KZSqh3rPWQQWnSDO43R9/CqNX2jTZJvmDRM8zz70mKLXlmNoereWEglvI20B+aw1zNwup47wVzK/8AEa3JEl4AAIGtrQ7oO5YMXgsOWk0Qc1jDnNAg6kTBkRMKLZPaXPVaZDssXkCO3QKzGUHUnZHiHCJEg/ArTjjSEZA8O/NLgeyCLclkfRzXm55gO33IvKjq/U9lTrkdVczGOGvnuq3cPeBmyktImRpy0PVVtadDJ1gcu46KdI26bhfHw2A9jXN7Id3OF/GUbNejUE03XP5XAB3jo4LjMEab3hslogkztAJMdLJVKhYRoQRLSDII6FWmVhqV2mGx1Shp7TBqx02/lP5ezRAH4pz3uc/UuJPfoqKfF5GV57CoVKomyZXc2tx9XTW2tdEaDpCC4J2Y9wR3DiyydNmk2U5V+Br6OadDY84KrxTslJzhrEDtNh5lQ4awBgA0AUfUX06L/FuiSFx92SV/PJl+niKZksypzJZl0OdcHLzn/iZ6REn8LTNhBqkbnVtPs0J7RyXcY/GClTfUOjGOd2wJAXhxc6vWJJl1R5JPVxklUzummE+t/AOFurOmJA56HnJ5THwXbU+GR7uVuURUrE+xSG8E/wCb0GmmuhfhXAKdPDZrl0EMDXBpebBoaTP+oZtpJ2BGTD4R1Z8ez/DdBmzKYB0pUt4Nsxu46c1SY6MstsOFwUg5C+J/6ptTtJmCJfNxJjXRFKNSjBa+KhIABFsrubSBb9t1L0hyNcGQ78pJAkXOkZhfu3WjhGEayXODQT7ulh4xKWRHlQCvhHMgPBE6EggHsO6odT8fiuur0W1PYdcGdAfFp2NlzGKomm4td3HmFy8mPj69OjDPy9tfD+KOZAdNtHbjlPMLqOH1W4hxJJkAXsQZH5Y000XI8P4e+u7K0aav2aOv0XccN4c2i0Bm2+5J1JWn+PMt7+Kctn/U3cMyEGZE+CJ4RpaImRsfkqHuJ1KVKrlJ7l06m9sF3EsC2tTLXDUETynquPxvo9TbIyO2FjAMRvuu5F1kx+FFRpBsYOUjUH7iyrnNzpMcJguGU2GRPTM0Hob6qWN4PSqkOuCLEiAD22v+66Gnwek8AHMHgCbm8bkaLLXwoBLQSb6fBYzcm6tQ3hmEFJjmOkgkkBxB8NkBq8Jqt9rO0vBJALcrA2TAaLrqa9B2s6aAjy6IbS4mwvcwuAeLFrhBnpOoVvL89GgqtiqNUZMTSFOtHs1actcZ/U0WdpqOYQ2rRNFrpmpTiAZgNNoJt1810poBx9pgMGZN7/JZOI8OApve0u3c5pObMbuykeMQrTLyiLNOXexwAJ0MjvGoKgyufBbX1RVb7FnBxJYRrPKexYq9Z73FziXOi9tAOzQJUwX4XiQ4noF0GFeuZ4QZB7gukwtA8x2RB8VR1Y9zdN6QYnKxjZAl8ydIaPqQruFVA5sz3xZBvSV59bRadg8g9fZGncivCy7cz3BR9Ws6FPBJS+9ElZm1ymlMUy6XGA+ndYtwNWN8jfF7Z8pXEegmCzV80TkbIHU2HzK7n0zol+DqgbZXf0uBPlKC/wDC/CzWqs3ytMzpAJ79Qs8pvJpL+13WBqFjqbXNBLQ8M0Aj87gdzLBPIOC28OwEOzHTUAbuN3PPK5Ngg7cRLqdFsPa0ZnubmEhxEgzsTcjew2XV4bQHnp2Kd/FAniPo/SfLsvtSXdJOqDV6Dm2ykRyHku2fog2JZJKpnhtMrnuDYhxeHEe7NiI2iCO9b8fw2nUcMzZBM6xHSQoU8MGvm4Myes62W972mCCJjbfks5OtVO/wnhcOGNDWgNA0AC0gQrMG1aKtITysuielaxGpcDnZPiLARrO6VfCHnceCiXS6+jb96X0N1NxMcoUqhghRoi1lKs0PaRv8Cos66GCsDmJEc7dgm6zPpy8PN9iNBB3M8lozwwztc9Bv8/BVvf7M/ZWEsWZOKhuUrz30ye0OpOBuZbPZcffVd9jmE3m3dyXN8X4RnLS7KWg3aR99NFHLPKLYXVCeCcVLiGEzNr7GF0bYIObQXO237rzvEH1NdzWyAPd5gEde9FOEY9wdBMh9jMm+xXPjyePVaZYb7jXxTDtDiWMtnAn2iQXCMwgadOiFurOY4VNnhzXNHsyA4ZmOGoBgHvC6yjSDmFjtYiTudig/FeFkNzjsI52j6LoxzZ2MXA3kGHbwRygjZdTgGyJBO/XxC4bDZg8wCXAH2RcmNRHmjmA9I2Uvfc1vaYVm/HdzSXFmuq4sXhrabdNS4lxN9h7q6bAUA1trIDgq7a9Z1VnuuiCREwNb9ZXSsaTAG9oVZ7aZeizJIr/hYSWnjWH6mLKUycplu5ldemHtc06OBB7xC4z0GecLxJ1J5tUDqUne+ZnjEd67Zc36V8LJLcRTkPpkF0akAyHDqCq1M/A36Pxmde5m0mABYR4H9l2GF5chHgue4Bkfh21GgBxd7UflJEW6R8Udw7xCzt1YlfWJhB8RWN57kXchOLBDtLfPb5qOTLUIxAiZcCTsoVqukCFnrvIdcqVKS3rzXLM76aaFOE8Qbo9wDupA8kWrOJbIueQ3XCYhha6Rv8FrwPFYaGudBNm3ub6AfRbcfP1rJW4fYP1seWg+zPQ2jt6IO/iZEkt1cJ5QFkxuNc4gXAbodz2qo4qZlVy5fL6TF1TeLMDbHMeQ8lfQrlxDpAkaarluGUjUdYhrRrHTYLpsKG6AQtcOS5Is0nXAuI1QuQwZReOu2yJV72PcsL8N7RMxIghRe71BkzAuLek9exYsToVvx1UNAm14n77kKqYtpBgyQYIgiDZZZ5a6WkcJ6YMGcO3HLYEb98Ifgahc4AA5pFuc6Qt/pNXOR7iJJB9kch9+SC8IxBJa4aiCsdblrXenp16TQ50OMCQOfTzU6NMOpF7mz7xImRvHyWLAYk1KYc67gSSNuQhFeDz6uHaHN5nT4rTC7rPKdOMq5KVQ1HZszgTTcNjmGYO0glpI70DwPCvXvZmFg74QfBdT6XsbnbTb75JcdIAI1PcD2AK3hGEgSNAIE8tS4jmTfsgbLp/1TxTeWxPA4MNAAEQj/BqXtFx20+qG0bNR7hlLKwczf6KMJ205cumqEk6S3coKUxTlMpVMq8QyWkdFYkgBYCu6g6W3pmM7OUHUcxcnp2Lv8BXa9gc0gg6QuFqDK8jqiPDarqZlhi8lh9x3cPdPUeG6zuP2LSuwzarE9syo4fiDXiPddu069o2cOoVqyy7qwXicPAJOi57GY809JM9hjqPNdTi6mUEHT4QuE47jhlOmciA0GQCdzzI+iwyx31F5V7eJNfo8ds+Kz1tLbG1vguW/w6m5wAzZvzlsXJOrTPvSekRoiDeA4u/qXnKNnPDjf+Zs/BUy47+VpRkcQMw+baOi/ettEl8Bok7kaRzXJUMLiHW9ku0mCbaXMwBK630Z4PUoEmpUzF2jWyGtG8TeTbwVfH+y0cwggAAWG4+CMYaqS24vz5oT63lsr2YkgidF0YZTFnZsUqnqsVd/eoVMTsdVhr4u3PqVfLklJiox1yWkdvZCFY52VsT4WLir8djoBIidlgEvOY67cguTKxrAp+Gze9M6dAg44XkqZQIBMjl1C7GrQtbx5qeH4eAQ9wkjQG/eqyX4nZYXD+rpNGrov8gpOxgw9MyQXuMMZuefcOawY3i+XMWQ4t95x9yn/MRqeguuC4nxN+Kqmm17gCP4lU++4aZG/oZ0C6OLj+1X31HT0apr1jBzEn238z+kf6RbwXY0KQHsDXdcn6HcOqMF8pA0d9QuyoXcA25Oq2bamM0IYXBgx+ka9eiKhV0mZQByVgW2M05Mst06SSSsqCpipFRKlUyZOUxQDeIshwdz+SuwTpV2JpZmkeCwYXXkQgM5ARft7DzB2Ksp42oyx/iN6kB479Hd8KihV2dY+R7FOq6FFkTGHjfFAWnKCHGwDhEfULiK7YJN80j9yu7JDrESOREhYq/B6b9o7DHkVjeP8LzIH9HqBa0u3d59/wB7osCRubzO0q1uDLRDSIHMEfD6KDqb+U9hHzhc/Jx576i8yi/AUGskgAE79l1szy7X76IeysRYtd3Nn4J/XtE6jlLX9+yr45T4bjYQMxnr9yrmMlsnwlDhjW2v4gqDaoHuz4P+itJfwN9QwPv4rHXqD+37Jy4nY94+qj6hx6D72S4ZX1DcCTTNWrAEARPQfVGGUmtAgC261UMHzPgAFvoYZrbxfmb+E6K2H+Pfpcwo4Zz2+y2f9RsP6j8kzuFiP4ji6fytlre93vO8kfcUPrm63x4sYpcqGYrCscw0y0ZIjKBAjoBovOMfRw2HrhjJaXOAJlzrnQHluvTqjZXKf/hh/Eq5nVKglzAQBeb9ronxVrNrceWq14PFgAUqdyfedFh0HPtXVcCweX2j2D5lct6M4Nzn3F+R2iZnku8oU8rQOQ/uq4RrzZa6i1OEwThauY6SSSAOQokK8tUHNUqqSE0KwhRIQVuWHF04OYd/1RBwVT2oHwtQOF1a+kdtOR+RQwgsMjT4Ihh8TIQQyx0TgK9wlVObyUaSjKZxTF6YPBVUllBSdTScEmlNCHq0+VThOOt00GarmHooQrWnp8kF9Mnkr2HqFlYCenmtFPDje/apE6lYRAv8PFD6jdytdeqBYLNBcYUimlSLii1GllEKWFw2UdVflQVgKQUoShSEE6aE6gJJJJBjLVAsWotTFisqxuYqyxbSxQNNBic1VvatzqSrdSQDqjFjLS0y3Tki76KzVaCCGHxMq5zlgq4fcJMxBbqoGntTtgpqdZrlZ6tRpOyyhMApQnDQo0kwaptYpBqeU0GDVOIUC9VuqGfkFKGprk1aus1JjzoCt2H4bu8z0QUUaRdp4onhsOG9TzVrKYAgWU4UhQkkkUDJk6ZAkydJEkkkkgWVLKpwlClVVlTFiuhKEFGRRNJaYSyoMjqKqdh0QypixAKfhFmqYFHciiaSDmqnDO5Q/C1G6HxXT+pCb8OEHNh1QatB7CpCo79B8Qui/DBL8MEAFjj+l3krAxx/KfFHBQCcUQoAmnhSdVppYMBb/Vpw1BUxkKwBSypwEDJKUJQiUYTKcJoQQhNCnlShBCE0KyEoQQhJTypkCSSSUoOkkkgScJJIEkkkgRTJJIEnSSQOEgkkgdJJJA6YpJIEE6SSBBMUkkCKZJJQkimSSQJJJJAkkk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402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04088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 smtClean="0"/>
              <a:t>Úprava pokrmů na roštu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9536" y="1988840"/>
            <a:ext cx="8412944" cy="47491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000" dirty="0" smtClean="0"/>
              <a:t>= mřížka</a:t>
            </a:r>
          </a:p>
          <a:p>
            <a:pPr algn="just"/>
            <a:r>
              <a:rPr lang="cs-CZ" sz="2000" dirty="0" smtClean="0"/>
              <a:t>pokrmy připravujeme z masa okořeněného, odleželého, potíráme tukem</a:t>
            </a:r>
          </a:p>
          <a:p>
            <a:pPr algn="just"/>
            <a:r>
              <a:rPr lang="cs-CZ" sz="2000" dirty="0"/>
              <a:t>p</a:t>
            </a:r>
            <a:r>
              <a:rPr lang="cs-CZ" sz="2000" dirty="0" smtClean="0"/>
              <a:t>řipravujeme hlavně plátky – menší kusy</a:t>
            </a:r>
          </a:p>
          <a:p>
            <a:pPr algn="just"/>
            <a:r>
              <a:rPr lang="cs-CZ" sz="2000" dirty="0" smtClean="0"/>
              <a:t>opékáme po obou stranách, do masa nepícháme</a:t>
            </a:r>
          </a:p>
          <a:p>
            <a:pPr algn="just"/>
            <a:r>
              <a:rPr lang="cs-CZ" sz="2000" dirty="0"/>
              <a:t>s</a:t>
            </a:r>
            <a:r>
              <a:rPr lang="cs-CZ" sz="2000" dirty="0" smtClean="0"/>
              <a:t>právnost upečeného zjistíme podle barvy nebo hmatem</a:t>
            </a:r>
          </a:p>
          <a:p>
            <a:pPr algn="just"/>
            <a:r>
              <a:rPr lang="cs-CZ" sz="2000" dirty="0"/>
              <a:t>m</a:t>
            </a:r>
            <a:r>
              <a:rPr lang="cs-CZ" sz="2000" dirty="0" smtClean="0"/>
              <a:t>ůžeme péct i v alobalu</a:t>
            </a:r>
          </a:p>
          <a:p>
            <a:pPr algn="just"/>
            <a:endParaRPr lang="cs-CZ" sz="2000" dirty="0" smtClean="0"/>
          </a:p>
        </p:txBody>
      </p:sp>
      <p:sp>
        <p:nvSpPr>
          <p:cNvPr id="19458" name="AutoShape 2" descr="data:image/jpeg;base64,/9j/4AAQSkZJRgABAQAAAQABAAD/2wCEAAkGBxQSEhUUEhQUFRUVFBQXFRQVFBQVFxUXFBUWFxQUFBUYHCggGBolHBQUITEhJSkrLi4uFx8zODMsNygtLisBCgoKDg0OGxAQGiwkICQsLCwsLCwsLCwsLCwsLCwsLCwsLCwsLCwsLCwsLCwsLCwsLCwsLCwsLCwsLCwsLCwsLP/AABEIAOEA4QMBIgACEQEDEQH/xAAbAAABBQEBAAAAAAAAAAAAAAAFAAECAwQGB//EAEAQAAEDAgQDBAgEBAQHAQAAAAEAAhEDIQQSMUEFUWFxgZGhBhMiMrHB0fAUQlLhI3KS8RVDYoIHJDOTorLCFv/EABgBAQADAQAAAAAAAAAAAAAAAAABAgME/8QAJBEBAQACAgMAAQQDAAAAAAAAAAECEQMhEjFBURMiMmEEQoH/2gAMAwEAAhEDEQA/AOsafvVOqaTlcubTpNC2UMds/wAfqseYJpCnG3H0rcd+xloUajUOw2KydRy+iJteHCQujHKZMcsbGcNSc1WuamaLKyq/DLew2Q/DrfTQO8Koq1yhCCkhMVYQowgYJwEgFY0IIhPCctTDRAk6iCpFA6taqwnc9Eo4qrAXP4mrJW7iNdBX1bqtSWIfZczhsPnxec6MafFxAHlK6GvcLLw+hlLjuT8P7rPNfBtATt1SJUmBZNYmkmhJQnQfwTiArMDhY6EbtI1BRN5suN9HantCrTM06liRpm2kbOGi6o1ZUy79os1TterGmyobErW2iQEWqotVtGqWm3902W4VlSgQp2jTfRrB/by+imAg9F0m2o8lvp4n9Xj9VtjyfljlxWemxmq2sWFrpuFsoustGS9VkKaighF0xCkmIQOWpNUhokgiVGU5UJQOGpSolyqdUQXl6oq1VVUqjmsWIxJNmAu7reKhLDxfFQYQoYm621eG1HmXEN7TPkFJnB2jUk+QVO1kGVWkXIUmdFpGGa0WaB3fNZ5VMl8UnK1gUGiVcwLOtIbKkrIPVJQl55X9HfwlZxhzS7k45HD9QG/YdEfwuKLmA6nQ/wA33dddjeHMxDcjxsYI1aYsQvPKL8mI9UHB3t5ZGhExmE9Lq2eFwv8ASOPPyjopMaytGHrO3WciLDuS4i4sw9QtMOgAHq4hs+aitG6gc0QtdevpOywcIZ7DRyCxekWMyGmxur3H+kanzCfETuidC7p36LS12vaqME2w7E1N01Yn3Wi3UzfwhD2K8PaCDc2Px6IjQbG/yQ/hxu4dB5f3W4Low/i5eT+TUG9iY0yqmOVoKuoiaZ5JCmeRU8ym16BvUmNFB7Vqc+yxVHoIx1UXUOvkoByd1VBF9Ecyqn0m/ZKk56qc5QlHKOQUHFOmhQIOUfVyr2UZWqlh00BuJpZWOJ5fGyEBGuPOysDeZnuH90Gass/bXD0sYr2FV0lYGib9w+iyrSLPBJLKnQbqLpIHQ/ArgK3B/wDmG1bj1btBudDPQT5LsRXh47Y8QsvEKQcSW76iR3xC6eXHfplxZ+PQW43sq+K1ZbSpDV78x/lYD8y1V/jWNnNbtBhZeDVXV8U+rlIZTbkp5hEjUuA6k+QXO6nU4UZWgLnONDPjqXJlEmOr3/SmfFHqlWFyuDxXrsfUIuG5WD/YJPm5yVGM+u2piG9yF0akYh3VrT8R8kWHuLl6uJ/5yOTGT3kqcjCdV1lB0VGnmY8fsIvKAeuFjyhHyVtx3pz8s7iQTyqw5KVoxTzKTXqkuUc6DUXrM8pZlWXIEokp0oUCBTZVbkUm00SpFNWMorQykr2U0FVOirXBWQqKj1KHNcfrTVjZoA79T8Vgpp8ZUzVXH/UfirsJSJK5sruuiemilTV7WhSDBCcKqyORJPmSROmWvhasghjrEHQ7EKDsPUzg+reR0aV1cqUrs243E1uGOkkUnwdsht0WOrW9UcpaWW0Iy253XocrnvS3ggrN9ZEua2CObRy6iSscsJ7jfDk71XKY7jFNrC7MCQDABkk7ABB/QbhrqYfVqGS8l3YXGTCI4HhdJggNaN9Bvda6tSBAWTo2MtxALYlcVhq+bH1jNhUDW/7GNB85VnEuLlgIaQXdL5f36Kv0RwJkONwSXSd5Mqtu1senZPokDtuukw7HloyscbC8QNOboQlrA4taTEkAnlzldFjPSOhT/NmPJonz0WvH05uW70zOwtbk0dpLj4CPiqn4Z+74/laP/qUK4h6bONqbGjq4lx8AgWM45Xfc1D/tho8le5MtOmrUSP8AMf2yB8Ag+KxEH/qu/rI+a5zEYpztSTfckqlo6KPI06D8Ydqr/wDuH6pm8QqbVHHvB+K59wH6G+AVLnjYNHcnkadSzjdQfmB7WjziFroekDvzNaewlv1XFDE93YSPgtVHE8nkdoDh9fNPM07mlx6n+YOZ2iR5X8kTw2Mpv9x7Xdhv3jULzkYp8TZ38pg+B+qupY5u4ObbMI8DzVpkjT0tjwpms0briMBj3tPutc3k658dV0WDx9B8BzQw9dP6vrCuhurYm1kMrYqJKLnDs/SFz/pHUY2GMADtXEbDZvz7lFykiZN0KoCT1OqI0RCGYd91ubVXM6dNoKi4rL65bcEA9wB0m4UaPSjOkj3+H0/0/wDk76p1r+ky/VqUpSq8yWZaslwKcFUhyapXDWlziA0AkkmAANSUAjino5TeS9rzS3dpkA3MH3fFcrjXUYLKWZ4NjWda3Ok0adpnsQX0y9MnYpxp0iW0AdN6hH5n9LWHeb6PhKobTEEm1j29Fjbjtt+6T2G4nhbxUDNQ42dzG/fC67A0RSaAIELBgiZOYXG247evRa61E5S5xM7ARCy1J6b4Xc3RD8SHnJmAJmO3ksGLY5pIdY/HsWBzSTO6KYXFNrN9XW1/K/Q9jvqqTlsqvJhMvTHSaXnIyJubwIyiT7R0H7LO1uYCNTsujw/BKZJAbMEe+4j/ANdkVp8CyOEvYzmA0gxvDiV0a3Pbn3pwz6LmOLXggjUFW4WmXnKBc6aWvquyp8KZSqh3rPWQQWnSDO43R9/CqNX2jTZJvmDRM8zz70mKLXlmNoereWEglvI20B+aw1zNwup47wVzK/8AEa3JEl4AAIGtrQ7oO5YMXgsOWk0Qc1jDnNAg6kTBkRMKLZPaXPVaZDssXkCO3QKzGUHUnZHiHCJEg/ArTjjSEZA8O/NLgeyCLclkfRzXm55gO33IvKjq/U9lTrkdVczGOGvnuq3cPeBmyktImRpy0PVVtadDJ1gcu46KdI26bhfHw2A9jXN7Id3OF/GUbNejUE03XP5XAB3jo4LjMEab3hslogkztAJMdLJVKhYRoQRLSDII6FWmVhqV2mGx1Shp7TBqx02/lP5ezRAH4pz3uc/UuJPfoqKfF5GV57CoVKomyZXc2tx9XTW2tdEaDpCC4J2Y9wR3DiyydNmk2U5V+Br6OadDY84KrxTslJzhrEDtNh5lQ4awBgA0AUfUX06L/FuiSFx92SV/PJl+niKZksypzJZl0OdcHLzn/iZ6REn8LTNhBqkbnVtPs0J7RyXcY/GClTfUOjGOd2wJAXhxc6vWJJl1R5JPVxklUzummE+t/AOFurOmJA56HnJ5THwXbU+GR7uVuURUrE+xSG8E/wCb0GmmuhfhXAKdPDZrl0EMDXBpebBoaTP+oZtpJ2BGTD4R1Z8ez/DdBmzKYB0pUt4Nsxu46c1SY6MstsOFwUg5C+J/6ptTtJmCJfNxJjXRFKNSjBa+KhIABFsrubSBb9t1L0hyNcGQ78pJAkXOkZhfu3WjhGEayXODQT7ulh4xKWRHlQCvhHMgPBE6EggHsO6odT8fiuur0W1PYdcGdAfFp2NlzGKomm4td3HmFy8mPj69OjDPy9tfD+KOZAdNtHbjlPMLqOH1W4hxJJkAXsQZH5Y000XI8P4e+u7K0aav2aOv0XccN4c2i0Bm2+5J1JWn+PMt7+Kctn/U3cMyEGZE+CJ4RpaImRsfkqHuJ1KVKrlJ7l06m9sF3EsC2tTLXDUETynquPxvo9TbIyO2FjAMRvuu5F1kx+FFRpBsYOUjUH7iyrnNzpMcJguGU2GRPTM0Hob6qWN4PSqkOuCLEiAD22v+66Gnwek8AHMHgCbm8bkaLLXwoBLQSb6fBYzcm6tQ3hmEFJjmOkgkkBxB8NkBq8Jqt9rO0vBJALcrA2TAaLrqa9B2s6aAjy6IbS4mwvcwuAeLFrhBnpOoVvL89GgqtiqNUZMTSFOtHs1actcZ/U0WdpqOYQ2rRNFrpmpTiAZgNNoJt1810poBx9pgMGZN7/JZOI8OApve0u3c5pObMbuykeMQrTLyiLNOXexwAJ0MjvGoKgyufBbX1RVb7FnBxJYRrPKexYq9Z73FziXOi9tAOzQJUwX4XiQ4noF0GFeuZ4QZB7gukwtA8x2RB8VR1Y9zdN6QYnKxjZAl8ydIaPqQruFVA5sz3xZBvSV59bRadg8g9fZGncivCy7cz3BR9Ws6FPBJS+9ElZm1ymlMUy6XGA+ndYtwNWN8jfF7Z8pXEegmCzV80TkbIHU2HzK7n0zol+DqgbZXf0uBPlKC/wDC/CzWqs3ytMzpAJ79Qs8pvJpL+13WBqFjqbXNBLQ8M0Aj87gdzLBPIOC28OwEOzHTUAbuN3PPK5Ngg7cRLqdFsPa0ZnubmEhxEgzsTcjew2XV4bQHnp2Kd/FAniPo/SfLsvtSXdJOqDV6Dm2ykRyHku2fog2JZJKpnhtMrnuDYhxeHEe7NiI2iCO9b8fw2nUcMzZBM6xHSQoU8MGvm4Myes62W972mCCJjbfks5OtVO/wnhcOGNDWgNA0AC0gQrMG1aKtITysuielaxGpcDnZPiLARrO6VfCHnceCiXS6+jb96X0N1NxMcoUqhghRoi1lKs0PaRv8Cos66GCsDmJEc7dgm6zPpy8PN9iNBB3M8lozwwztc9Bv8/BVvf7M/ZWEsWZOKhuUrz30ye0OpOBuZbPZcffVd9jmE3m3dyXN8X4RnLS7KWg3aR99NFHLPKLYXVCeCcVLiGEzNr7GF0bYIObQXO237rzvEH1NdzWyAPd5gEde9FOEY9wdBMh9jMm+xXPjyePVaZYb7jXxTDtDiWMtnAn2iQXCMwgadOiFurOY4VNnhzXNHsyA4ZmOGoBgHvC6yjSDmFjtYiTudig/FeFkNzjsI52j6LoxzZ2MXA3kGHbwRygjZdTgGyJBO/XxC4bDZg8wCXAH2RcmNRHmjmA9I2Uvfc1vaYVm/HdzSXFmuq4sXhrabdNS4lxN9h7q6bAUA1trIDgq7a9Z1VnuuiCREwNb9ZXSsaTAG9oVZ7aZeizJIr/hYSWnjWH6mLKUycplu5ldemHtc06OBB7xC4z0GecLxJ1J5tUDqUne+ZnjEd67Zc36V8LJLcRTkPpkF0akAyHDqCq1M/A36Pxmde5m0mABYR4H9l2GF5chHgue4Bkfh21GgBxd7UflJEW6R8Udw7xCzt1YlfWJhB8RWN57kXchOLBDtLfPb5qOTLUIxAiZcCTsoVqukCFnrvIdcqVKS3rzXLM76aaFOE8Qbo9wDupA8kWrOJbIueQ3XCYhha6Rv8FrwPFYaGudBNm3ub6AfRbcfP1rJW4fYP1seWg+zPQ2jt6IO/iZEkt1cJ5QFkxuNc4gXAbodz2qo4qZlVy5fL6TF1TeLMDbHMeQ8lfQrlxDpAkaarluGUjUdYhrRrHTYLpsKG6AQtcOS5Is0nXAuI1QuQwZReOu2yJV72PcsL8N7RMxIghRe71BkzAuLek9exYsToVvx1UNAm14n77kKqYtpBgyQYIgiDZZZ5a6WkcJ6YMGcO3HLYEb98Ifgahc4AA5pFuc6Qt/pNXOR7iJJB9kch9+SC8IxBJa4aiCsdblrXenp16TQ50OMCQOfTzU6NMOpF7mz7xImRvHyWLAYk1KYc67gSSNuQhFeDz6uHaHN5nT4rTC7rPKdOMq5KVQ1HZszgTTcNjmGYO0glpI70DwPCvXvZmFg74QfBdT6XsbnbTb75JcdIAI1PcD2AK3hGEgSNAIE8tS4jmTfsgbLp/1TxTeWxPA4MNAAEQj/BqXtFx20+qG0bNR7hlLKwczf6KMJ205cumqEk6S3coKUxTlMpVMq8QyWkdFYkgBYCu6g6W3pmM7OUHUcxcnp2Lv8BXa9gc0gg6QuFqDK8jqiPDarqZlhi8lh9x3cPdPUeG6zuP2LSuwzarE9syo4fiDXiPddu069o2cOoVqyy7qwXicPAJOi57GY809JM9hjqPNdTi6mUEHT4QuE47jhlOmciA0GQCdzzI+iwyx31F5V7eJNfo8ds+Kz1tLbG1vguW/w6m5wAzZvzlsXJOrTPvSekRoiDeA4u/qXnKNnPDjf+Zs/BUy47+VpRkcQMw+baOi/ettEl8Bok7kaRzXJUMLiHW9ku0mCbaXMwBK630Z4PUoEmpUzF2jWyGtG8TeTbwVfH+y0cwggAAWG4+CMYaqS24vz5oT63lsr2YkgidF0YZTFnZsUqnqsVd/eoVMTsdVhr4u3PqVfLklJiox1yWkdvZCFY52VsT4WLir8djoBIidlgEvOY67cguTKxrAp+Gze9M6dAg44XkqZQIBMjl1C7GrQtbx5qeH4eAQ9wkjQG/eqyX4nZYXD+rpNGrov8gpOxgw9MyQXuMMZuefcOawY3i+XMWQ4t95x9yn/MRqeguuC4nxN+Kqmm17gCP4lU++4aZG/oZ0C6OLj+1X31HT0apr1jBzEn238z+kf6RbwXY0KQHsDXdcn6HcOqMF8pA0d9QuyoXcA25Oq2bamM0IYXBgx+ka9eiKhV0mZQByVgW2M05Mst06SSSsqCpipFRKlUyZOUxQDeIshwdz+SuwTpV2JpZmkeCwYXXkQgM5ARft7DzB2Ksp42oyx/iN6kB479Hd8KihV2dY+R7FOq6FFkTGHjfFAWnKCHGwDhEfULiK7YJN80j9yu7JDrESOREhYq/B6b9o7DHkVjeP8LzIH9HqBa0u3d59/wB7osCRubzO0q1uDLRDSIHMEfD6KDqb+U9hHzhc/Jx576i8yi/AUGskgAE79l1szy7X76IeysRYtd3Nn4J/XtE6jlLX9+yr45T4bjYQMxnr9yrmMlsnwlDhjW2v4gqDaoHuz4P+itJfwN9QwPv4rHXqD+37Jy4nY94+qj6hx6D72S4ZX1DcCTTNWrAEARPQfVGGUmtAgC261UMHzPgAFvoYZrbxfmb+E6K2H+Pfpcwo4Zz2+y2f9RsP6j8kzuFiP4ji6fytlre93vO8kfcUPrm63x4sYpcqGYrCscw0y0ZIjKBAjoBovOMfRw2HrhjJaXOAJlzrnQHluvTqjZXKf/hh/Eq5nVKglzAQBeb9ronxVrNrceWq14PFgAUqdyfedFh0HPtXVcCweX2j2D5lct6M4Nzn3F+R2iZnku8oU8rQOQ/uq4RrzZa6i1OEwThauY6SSSAOQokK8tUHNUqqSE0KwhRIQVuWHF04OYd/1RBwVT2oHwtQOF1a+kdtOR+RQwgsMjT4Ihh8TIQQyx0TgK9wlVObyUaSjKZxTF6YPBVUllBSdTScEmlNCHq0+VThOOt00GarmHooQrWnp8kF9Mnkr2HqFlYCenmtFPDje/apE6lYRAv8PFD6jdytdeqBYLNBcYUimlSLii1GllEKWFw2UdVflQVgKQUoShSEE6aE6gJJJJBjLVAsWotTFisqxuYqyxbSxQNNBic1VvatzqSrdSQDqjFjLS0y3Tki76KzVaCCGHxMq5zlgq4fcJMxBbqoGntTtgpqdZrlZ6tRpOyyhMApQnDQo0kwaptYpBqeU0GDVOIUC9VuqGfkFKGprk1aus1JjzoCt2H4bu8z0QUUaRdp4onhsOG9TzVrKYAgWU4UhQkkkUDJk6ZAkydJEkkkkgWVLKpwlClVVlTFiuhKEFGRRNJaYSyoMjqKqdh0QypixAKfhFmqYFHciiaSDmqnDO5Q/C1G6HxXT+pCb8OEHNh1QatB7CpCo79B8Qui/DBL8MEAFjj+l3krAxx/KfFHBQCcUQoAmnhSdVppYMBb/Vpw1BUxkKwBSypwEDJKUJQiUYTKcJoQQhNCnlShBCE0KyEoQQhJTypkCSSSUoOkkkgScJJIEkkkgRTJJIEnSSQOEgkkgdJJJA6YpJIEE6SSBBMUkkCKZJJQkimSSQJJJJAkkk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0" name="AutoShape 4" descr="data:image/jpeg;base64,/9j/4AAQSkZJRgABAQAAAQABAAD/2wCEAAkGBxQSEhUUEhQUFRUVFBQXFRQVFBQVFxUXFBUWFxQUFBUYHCggGBolHBQUITEhJSkrLi4uFx8zODMsNygtLisBCgoKDg0OGxAQGiwkICQsLCwsLCwsLCwsLCwsLCwsLCwsLCwsLCwsLCwsLCwsLCwsLCwsLCwsLCwsLCwsLCwsLP/AABEIAOEA4QMBIgACEQEDEQH/xAAbAAABBQEBAAAAAAAAAAAAAAAFAAECAwQGB//EAEAQAAEDAgQDBAgEBAQHAQAAAAEAAhEDIQQSMUEFUWFxgZGhBhMiMrHB0fAUQlLhI3KS8RVDYoIHJDOTorLCFv/EABgBAQADAQAAAAAAAAAAAAAAAAABAgME/8QAJBEBAQACAgMAAQQDAAAAAAAAAAECEQMhEjFBURMiMmEEQoH/2gAMAwEAAhEDEQA/AOsafvVOqaTlcubTpNC2UMds/wAfqseYJpCnG3H0rcd+xloUajUOw2KydRy+iJteHCQujHKZMcsbGcNSc1WuamaLKyq/DLew2Q/DrfTQO8Koq1yhCCkhMVYQowgYJwEgFY0IIhPCctTDRAk6iCpFA6taqwnc9Eo4qrAXP4mrJW7iNdBX1bqtSWIfZczhsPnxec6MafFxAHlK6GvcLLw+hlLjuT8P7rPNfBtATt1SJUmBZNYmkmhJQnQfwTiArMDhY6EbtI1BRN5suN9HantCrTM06liRpm2kbOGi6o1ZUy79os1TterGmyobErW2iQEWqotVtGqWm3902W4VlSgQp2jTfRrB/by+imAg9F0m2o8lvp4n9Xj9VtjyfljlxWemxmq2sWFrpuFsoustGS9VkKaighF0xCkmIQOWpNUhokgiVGU5UJQOGpSolyqdUQXl6oq1VVUqjmsWIxJNmAu7reKhLDxfFQYQoYm621eG1HmXEN7TPkFJnB2jUk+QVO1kGVWkXIUmdFpGGa0WaB3fNZ5VMl8UnK1gUGiVcwLOtIbKkrIPVJQl55X9HfwlZxhzS7k45HD9QG/YdEfwuKLmA6nQ/wA33dddjeHMxDcjxsYI1aYsQvPKL8mI9UHB3t5ZGhExmE9Lq2eFwv8ASOPPyjopMaytGHrO3WciLDuS4i4sw9QtMOgAHq4hs+aitG6gc0QtdevpOywcIZ7DRyCxekWMyGmxur3H+kanzCfETuidC7p36LS12vaqME2w7E1N01Yn3Wi3UzfwhD2K8PaCDc2Px6IjQbG/yQ/hxu4dB5f3W4Low/i5eT+TUG9iY0yqmOVoKuoiaZ5JCmeRU8ym16BvUmNFB7Vqc+yxVHoIx1UXUOvkoByd1VBF9Ecyqn0m/ZKk56qc5QlHKOQUHFOmhQIOUfVyr2UZWqlh00BuJpZWOJ5fGyEBGuPOysDeZnuH90Gass/bXD0sYr2FV0lYGib9w+iyrSLPBJLKnQbqLpIHQ/ArgK3B/wDmG1bj1btBudDPQT5LsRXh47Y8QsvEKQcSW76iR3xC6eXHfplxZ+PQW43sq+K1ZbSpDV78x/lYD8y1V/jWNnNbtBhZeDVXV8U+rlIZTbkp5hEjUuA6k+QXO6nU4UZWgLnONDPjqXJlEmOr3/SmfFHqlWFyuDxXrsfUIuG5WD/YJPm5yVGM+u2piG9yF0akYh3VrT8R8kWHuLl6uJ/5yOTGT3kqcjCdV1lB0VGnmY8fsIvKAeuFjyhHyVtx3pz8s7iQTyqw5KVoxTzKTXqkuUc6DUXrM8pZlWXIEokp0oUCBTZVbkUm00SpFNWMorQykr2U0FVOirXBWQqKj1KHNcfrTVjZoA79T8Vgpp8ZUzVXH/UfirsJSJK5sruuiemilTV7WhSDBCcKqyORJPmSROmWvhasghjrEHQ7EKDsPUzg+reR0aV1cqUrs243E1uGOkkUnwdsht0WOrW9UcpaWW0Iy253XocrnvS3ggrN9ZEua2CObRy6iSscsJ7jfDk71XKY7jFNrC7MCQDABkk7ABB/QbhrqYfVqGS8l3YXGTCI4HhdJggNaN9Bvda6tSBAWTo2MtxALYlcVhq+bH1jNhUDW/7GNB85VnEuLlgIaQXdL5f36Kv0RwJkONwSXSd5Mqtu1senZPokDtuukw7HloyscbC8QNOboQlrA4taTEkAnlzldFjPSOhT/NmPJonz0WvH05uW70zOwtbk0dpLj4CPiqn4Z+74/laP/qUK4h6bONqbGjq4lx8AgWM45Xfc1D/tho8le5MtOmrUSP8AMf2yB8Ag+KxEH/qu/rI+a5zEYpztSTfckqlo6KPI06D8Ydqr/wDuH6pm8QqbVHHvB+K59wH6G+AVLnjYNHcnkadSzjdQfmB7WjziFroekDvzNaewlv1XFDE93YSPgtVHE8nkdoDh9fNPM07mlx6n+YOZ2iR5X8kTw2Mpv9x7Xdhv3jULzkYp8TZ38pg+B+qupY5u4ObbMI8DzVpkjT0tjwpms0briMBj3tPutc3k658dV0WDx9B8BzQw9dP6vrCuhurYm1kMrYqJKLnDs/SFz/pHUY2GMADtXEbDZvz7lFykiZN0KoCT1OqI0RCGYd91ubVXM6dNoKi4rL65bcEA9wB0m4UaPSjOkj3+H0/0/wDk76p1r+ky/VqUpSq8yWZaslwKcFUhyapXDWlziA0AkkmAANSUAjino5TeS9rzS3dpkA3MH3fFcrjXUYLKWZ4NjWda3Ok0adpnsQX0y9MnYpxp0iW0AdN6hH5n9LWHeb6PhKobTEEm1j29Fjbjtt+6T2G4nhbxUDNQ42dzG/fC67A0RSaAIELBgiZOYXG247evRa61E5S5xM7ARCy1J6b4Xc3RD8SHnJmAJmO3ksGLY5pIdY/HsWBzSTO6KYXFNrN9XW1/K/Q9jvqqTlsqvJhMvTHSaXnIyJubwIyiT7R0H7LO1uYCNTsujw/BKZJAbMEe+4j/ANdkVp8CyOEvYzmA0gxvDiV0a3Pbn3pwz6LmOLXggjUFW4WmXnKBc6aWvquyp8KZSqh3rPWQQWnSDO43R9/CqNX2jTZJvmDRM8zz70mKLXlmNoereWEglvI20B+aw1zNwup47wVzK/8AEa3JEl4AAIGtrQ7oO5YMXgsOWk0Qc1jDnNAg6kTBkRMKLZPaXPVaZDssXkCO3QKzGUHUnZHiHCJEg/ArTjjSEZA8O/NLgeyCLclkfRzXm55gO33IvKjq/U9lTrkdVczGOGvnuq3cPeBmyktImRpy0PVVtadDJ1gcu46KdI26bhfHw2A9jXN7Id3OF/GUbNejUE03XP5XAB3jo4LjMEab3hslogkztAJMdLJVKhYRoQRLSDII6FWmVhqV2mGx1Shp7TBqx02/lP5ezRAH4pz3uc/UuJPfoqKfF5GV57CoVKomyZXc2tx9XTW2tdEaDpCC4J2Y9wR3DiyydNmk2U5V+Br6OadDY84KrxTslJzhrEDtNh5lQ4awBgA0AUfUX06L/FuiSFx92SV/PJl+niKZksypzJZl0OdcHLzn/iZ6REn8LTNhBqkbnVtPs0J7RyXcY/GClTfUOjGOd2wJAXhxc6vWJJl1R5JPVxklUzummE+t/AOFurOmJA56HnJ5THwXbU+GR7uVuURUrE+xSG8E/wCb0GmmuhfhXAKdPDZrl0EMDXBpebBoaTP+oZtpJ2BGTD4R1Z8ez/DdBmzKYB0pUt4Nsxu46c1SY6MstsOFwUg5C+J/6ptTtJmCJfNxJjXRFKNSjBa+KhIABFsrubSBb9t1L0hyNcGQ78pJAkXOkZhfu3WjhGEayXODQT7ulh4xKWRHlQCvhHMgPBE6EggHsO6odT8fiuur0W1PYdcGdAfFp2NlzGKomm4td3HmFy8mPj69OjDPy9tfD+KOZAdNtHbjlPMLqOH1W4hxJJkAXsQZH5Y000XI8P4e+u7K0aav2aOv0XccN4c2i0Bm2+5J1JWn+PMt7+Kctn/U3cMyEGZE+CJ4RpaImRsfkqHuJ1KVKrlJ7l06m9sF3EsC2tTLXDUETynquPxvo9TbIyO2FjAMRvuu5F1kx+FFRpBsYOUjUH7iyrnNzpMcJguGU2GRPTM0Hob6qWN4PSqkOuCLEiAD22v+66Gnwek8AHMHgCbm8bkaLLXwoBLQSb6fBYzcm6tQ3hmEFJjmOkgkkBxB8NkBq8Jqt9rO0vBJALcrA2TAaLrqa9B2s6aAjy6IbS4mwvcwuAeLFrhBnpOoVvL89GgqtiqNUZMTSFOtHs1actcZ/U0WdpqOYQ2rRNFrpmpTiAZgNNoJt1810poBx9pgMGZN7/JZOI8OApve0u3c5pObMbuykeMQrTLyiLNOXexwAJ0MjvGoKgyufBbX1RVb7FnBxJYRrPKexYq9Z73FziXOi9tAOzQJUwX4XiQ4noF0GFeuZ4QZB7gukwtA8x2RB8VR1Y9zdN6QYnKxjZAl8ydIaPqQruFVA5sz3xZBvSV59bRadg8g9fZGncivCy7cz3BR9Ws6FPBJS+9ElZm1ymlMUy6XGA+ndYtwNWN8jfF7Z8pXEegmCzV80TkbIHU2HzK7n0zol+DqgbZXf0uBPlKC/wDC/CzWqs3ytMzpAJ79Qs8pvJpL+13WBqFjqbXNBLQ8M0Aj87gdzLBPIOC28OwEOzHTUAbuN3PPK5Ngg7cRLqdFsPa0ZnubmEhxEgzsTcjew2XV4bQHnp2Kd/FAniPo/SfLsvtSXdJOqDV6Dm2ykRyHku2fog2JZJKpnhtMrnuDYhxeHEe7NiI2iCO9b8fw2nUcMzZBM6xHSQoU8MGvm4Myes62W972mCCJjbfks5OtVO/wnhcOGNDWgNA0AC0gQrMG1aKtITysuielaxGpcDnZPiLARrO6VfCHnceCiXS6+jb96X0N1NxMcoUqhghRoi1lKs0PaRv8Cos66GCsDmJEc7dgm6zPpy8PN9iNBB3M8lozwwztc9Bv8/BVvf7M/ZWEsWZOKhuUrz30ye0OpOBuZbPZcffVd9jmE3m3dyXN8X4RnLS7KWg3aR99NFHLPKLYXVCeCcVLiGEzNr7GF0bYIObQXO237rzvEH1NdzWyAPd5gEde9FOEY9wdBMh9jMm+xXPjyePVaZYb7jXxTDtDiWMtnAn2iQXCMwgadOiFurOY4VNnhzXNHsyA4ZmOGoBgHvC6yjSDmFjtYiTudig/FeFkNzjsI52j6LoxzZ2MXA3kGHbwRygjZdTgGyJBO/XxC4bDZg8wCXAH2RcmNRHmjmA9I2Uvfc1vaYVm/HdzSXFmuq4sXhrabdNS4lxN9h7q6bAUA1trIDgq7a9Z1VnuuiCREwNb9ZXSsaTAG9oVZ7aZeizJIr/hYSWnjWH6mLKUycplu5ldemHtc06OBB7xC4z0GecLxJ1J5tUDqUne+ZnjEd67Zc36V8LJLcRTkPpkF0akAyHDqCq1M/A36Pxmde5m0mABYR4H9l2GF5chHgue4Bkfh21GgBxd7UflJEW6R8Udw7xCzt1YlfWJhB8RWN57kXchOLBDtLfPb5qOTLUIxAiZcCTsoVqukCFnrvIdcqVKS3rzXLM76aaFOE8Qbo9wDupA8kWrOJbIueQ3XCYhha6Rv8FrwPFYaGudBNm3ub6AfRbcfP1rJW4fYP1seWg+zPQ2jt6IO/iZEkt1cJ5QFkxuNc4gXAbodz2qo4qZlVy5fL6TF1TeLMDbHMeQ8lfQrlxDpAkaarluGUjUdYhrRrHTYLpsKG6AQtcOS5Is0nXAuI1QuQwZReOu2yJV72PcsL8N7RMxIghRe71BkzAuLek9exYsToVvx1UNAm14n77kKqYtpBgyQYIgiDZZZ5a6WkcJ6YMGcO3HLYEb98Ifgahc4AA5pFuc6Qt/pNXOR7iJJB9kch9+SC8IxBJa4aiCsdblrXenp16TQ50OMCQOfTzU6NMOpF7mz7xImRvHyWLAYk1KYc67gSSNuQhFeDz6uHaHN5nT4rTC7rPKdOMq5KVQ1HZszgTTcNjmGYO0glpI70DwPCvXvZmFg74QfBdT6XsbnbTb75JcdIAI1PcD2AK3hGEgSNAIE8tS4jmTfsgbLp/1TxTeWxPA4MNAAEQj/BqXtFx20+qG0bNR7hlLKwczf6KMJ205cumqEk6S3coKUxTlMpVMq8QyWkdFYkgBYCu6g6W3pmM7OUHUcxcnp2Lv8BXa9gc0gg6QuFqDK8jqiPDarqZlhi8lh9x3cPdPUeG6zuP2LSuwzarE9syo4fiDXiPddu069o2cOoVqyy7qwXicPAJOi57GY809JM9hjqPNdTi6mUEHT4QuE47jhlOmciA0GQCdzzI+iwyx31F5V7eJNfo8ds+Kz1tLbG1vguW/w6m5wAzZvzlsXJOrTPvSekRoiDeA4u/qXnKNnPDjf+Zs/BUy47+VpRkcQMw+baOi/ettEl8Bok7kaRzXJUMLiHW9ku0mCbaXMwBK630Z4PUoEmpUzF2jWyGtG8TeTbwVfH+y0cwggAAWG4+CMYaqS24vz5oT63lsr2YkgidF0YZTFnZsUqnqsVd/eoVMTsdVhr4u3PqVfLklJiox1yWkdvZCFY52VsT4WLir8djoBIidlgEvOY67cguTKxrAp+Gze9M6dAg44XkqZQIBMjl1C7GrQtbx5qeH4eAQ9wkjQG/eqyX4nZYXD+rpNGrov8gpOxgw9MyQXuMMZuefcOawY3i+XMWQ4t95x9yn/MRqeguuC4nxN+Kqmm17gCP4lU++4aZG/oZ0C6OLj+1X31HT0apr1jBzEn238z+kf6RbwXY0KQHsDXdcn6HcOqMF8pA0d9QuyoXcA25Oq2bamM0IYXBgx+ka9eiKhV0mZQByVgW2M05Mst06SSSsqCpipFRKlUyZOUxQDeIshwdz+SuwTpV2JpZmkeCwYXXkQgM5ARft7DzB2Ksp42oyx/iN6kB479Hd8KihV2dY+R7FOq6FFkTGHjfFAWnKCHGwDhEfULiK7YJN80j9yu7JDrESOREhYq/B6b9o7DHkVjeP8LzIH9HqBa0u3d59/wB7osCRubzO0q1uDLRDSIHMEfD6KDqb+U9hHzhc/Jx576i8yi/AUGskgAE79l1szy7X76IeysRYtd3Nn4J/XtE6jlLX9+yr45T4bjYQMxnr9yrmMlsnwlDhjW2v4gqDaoHuz4P+itJfwN9QwPv4rHXqD+37Jy4nY94+qj6hx6D72S4ZX1DcCTTNWrAEARPQfVGGUmtAgC261UMHzPgAFvoYZrbxfmb+E6K2H+Pfpcwo4Zz2+y2f9RsP6j8kzuFiP4ji6fytlre93vO8kfcUPrm63x4sYpcqGYrCscw0y0ZIjKBAjoBovOMfRw2HrhjJaXOAJlzrnQHluvTqjZXKf/hh/Eq5nVKglzAQBeb9ronxVrNrceWq14PFgAUqdyfedFh0HPtXVcCweX2j2D5lct6M4Nzn3F+R2iZnku8oU8rQOQ/uq4RrzZa6i1OEwThauY6SSSAOQokK8tUHNUqqSE0KwhRIQVuWHF04OYd/1RBwVT2oHwtQOF1a+kdtOR+RQwgsMjT4Ihh8TIQQyx0TgK9wlVObyUaSjKZxTF6YPBVUllBSdTScEmlNCHq0+VThOOt00GarmHooQrWnp8kF9Mnkr2HqFlYCenmtFPDje/apE6lYRAv8PFD6jdytdeqBYLNBcYUimlSLii1GllEKWFw2UdVflQVgKQUoShSEE6aE6gJJJJBjLVAsWotTFisqxuYqyxbSxQNNBic1VvatzqSrdSQDqjFjLS0y3Tki76KzVaCCGHxMq5zlgq4fcJMxBbqoGntTtgpqdZrlZ6tRpOyyhMApQnDQo0kwaptYpBqeU0GDVOIUC9VuqGfkFKGprk1aus1JjzoCt2H4bu8z0QUUaRdp4onhsOG9TzVrKYAgWU4UhQkkkUDJk6ZAkydJEkkkkgWVLKpwlClVVlTFiuhKEFGRRNJaYSyoMjqKqdh0QypixAKfhFmqYFHciiaSDmqnDO5Q/C1G6HxXT+pCb8OEHNh1QatB7CpCo79B8Qui/DBL8MEAFjj+l3krAxx/KfFHBQCcUQoAmnhSdVppYMBb/Vpw1BUxkKwBSypwEDJKUJQiUYTKcJoQQhNCnlShBCE0KyEoQQhJTypkCSSSUoOkkkgScJJIEkkkgRTJJIEnSSQOEgkkgdJJJA6YpJIEE6SSBBMUkkCKZJJQkimSSQJJJJAkkk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125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04088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 smtClean="0"/>
              <a:t>Úprava pokrmů na rožni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9536" y="1988840"/>
            <a:ext cx="8412944" cy="47491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000" dirty="0" smtClean="0"/>
              <a:t>= kovová tyč</a:t>
            </a:r>
          </a:p>
          <a:p>
            <a:pPr algn="just"/>
            <a:r>
              <a:rPr lang="cs-CZ" sz="2000" dirty="0"/>
              <a:t>m</a:t>
            </a:r>
            <a:r>
              <a:rPr lang="cs-CZ" sz="2000" dirty="0" smtClean="0"/>
              <a:t>aso se při úpravě otáčí, zabezpečujeme vidlicemi nebo drátěnými košíky</a:t>
            </a:r>
          </a:p>
          <a:p>
            <a:pPr algn="just"/>
            <a:r>
              <a:rPr lang="cs-CZ" sz="2000" dirty="0"/>
              <a:t>m</a:t>
            </a:r>
            <a:r>
              <a:rPr lang="cs-CZ" sz="2000" dirty="0" smtClean="0"/>
              <a:t>aso je předem okořeněné, proleželé, marinované</a:t>
            </a:r>
          </a:p>
          <a:p>
            <a:pPr algn="just"/>
            <a:r>
              <a:rPr lang="cs-CZ" sz="2000" dirty="0"/>
              <a:t>p</a:t>
            </a:r>
            <a:r>
              <a:rPr lang="cs-CZ" sz="2000" dirty="0" smtClean="0"/>
              <a:t>ři pečení potíráme tukem (chutnější a nevysušuje se)</a:t>
            </a:r>
          </a:p>
          <a:p>
            <a:pPr algn="just"/>
            <a:r>
              <a:rPr lang="cs-CZ" sz="2000" dirty="0"/>
              <a:t>p</a:t>
            </a:r>
            <a:r>
              <a:rPr lang="cs-CZ" sz="2000" dirty="0" smtClean="0"/>
              <a:t>od grilem je miska na odkapávající tuk</a:t>
            </a:r>
          </a:p>
          <a:p>
            <a:pPr algn="just"/>
            <a:r>
              <a:rPr lang="cs-CZ" sz="2000" dirty="0" smtClean="0"/>
              <a:t>pokrmy připravujeme vcelku – kuře, ryby, kýta, pečeně, sele</a:t>
            </a:r>
          </a:p>
          <a:p>
            <a:pPr algn="just"/>
            <a:r>
              <a:rPr lang="cs-CZ" sz="2000" dirty="0" smtClean="0"/>
              <a:t>můžeme zakrýt alobalem</a:t>
            </a:r>
          </a:p>
          <a:p>
            <a:pPr algn="just"/>
            <a:endParaRPr lang="cs-CZ" sz="2000" dirty="0" smtClean="0"/>
          </a:p>
        </p:txBody>
      </p:sp>
      <p:sp>
        <p:nvSpPr>
          <p:cNvPr id="19458" name="AutoShape 2" descr="data:image/jpeg;base64,/9j/4AAQSkZJRgABAQAAAQABAAD/2wCEAAkGBxQSEhUUEhQUFRUVFBQXFRQVFBQVFxUXFBUWFxQUFBUYHCggGBolHBQUITEhJSkrLi4uFx8zODMsNygtLisBCgoKDg0OGxAQGiwkICQsLCwsLCwsLCwsLCwsLCwsLCwsLCwsLCwsLCwsLCwsLCwsLCwsLCwsLCwsLCwsLCwsLP/AABEIAOEA4QMBIgACEQEDEQH/xAAbAAABBQEBAAAAAAAAAAAAAAAFAAECAwQGB//EAEAQAAEDAgQDBAgEBAQHAQAAAAEAAhEDIQQSMUEFUWFxgZGhBhMiMrHB0fAUQlLhI3KS8RVDYoIHJDOTorLCFv/EABgBAQADAQAAAAAAAAAAAAAAAAABAgME/8QAJBEBAQACAgMAAQQDAAAAAAAAAAECEQMhEjFBURMiMmEEQoH/2gAMAwEAAhEDEQA/AOsafvVOqaTlcubTpNC2UMds/wAfqseYJpCnG3H0rcd+xloUajUOw2KydRy+iJteHCQujHKZMcsbGcNSc1WuamaLKyq/DLew2Q/DrfTQO8Koq1yhCCkhMVYQowgYJwEgFY0IIhPCctTDRAk6iCpFA6taqwnc9Eo4qrAXP4mrJW7iNdBX1bqtSWIfZczhsPnxec6MafFxAHlK6GvcLLw+hlLjuT8P7rPNfBtATt1SJUmBZNYmkmhJQnQfwTiArMDhY6EbtI1BRN5suN9HantCrTM06liRpm2kbOGi6o1ZUy79os1TterGmyobErW2iQEWqotVtGqWm3902W4VlSgQp2jTfRrB/by+imAg9F0m2o8lvp4n9Xj9VtjyfljlxWemxmq2sWFrpuFsoustGS9VkKaighF0xCkmIQOWpNUhokgiVGU5UJQOGpSolyqdUQXl6oq1VVUqjmsWIxJNmAu7reKhLDxfFQYQoYm621eG1HmXEN7TPkFJnB2jUk+QVO1kGVWkXIUmdFpGGa0WaB3fNZ5VMl8UnK1gUGiVcwLOtIbKkrIPVJQl55X9HfwlZxhzS7k45HD9QG/YdEfwuKLmA6nQ/wA33dddjeHMxDcjxsYI1aYsQvPKL8mI9UHB3t5ZGhExmE9Lq2eFwv8ASOPPyjopMaytGHrO3WciLDuS4i4sw9QtMOgAHq4hs+aitG6gc0QtdevpOywcIZ7DRyCxekWMyGmxur3H+kanzCfETuidC7p36LS12vaqME2w7E1N01Yn3Wi3UzfwhD2K8PaCDc2Px6IjQbG/yQ/hxu4dB5f3W4Low/i5eT+TUG9iY0yqmOVoKuoiaZ5JCmeRU8ym16BvUmNFB7Vqc+yxVHoIx1UXUOvkoByd1VBF9Ecyqn0m/ZKk56qc5QlHKOQUHFOmhQIOUfVyr2UZWqlh00BuJpZWOJ5fGyEBGuPOysDeZnuH90Gass/bXD0sYr2FV0lYGib9w+iyrSLPBJLKnQbqLpIHQ/ArgK3B/wDmG1bj1btBudDPQT5LsRXh47Y8QsvEKQcSW76iR3xC6eXHfplxZ+PQW43sq+K1ZbSpDV78x/lYD8y1V/jWNnNbtBhZeDVXV8U+rlIZTbkp5hEjUuA6k+QXO6nU4UZWgLnONDPjqXJlEmOr3/SmfFHqlWFyuDxXrsfUIuG5WD/YJPm5yVGM+u2piG9yF0akYh3VrT8R8kWHuLl6uJ/5yOTGT3kqcjCdV1lB0VGnmY8fsIvKAeuFjyhHyVtx3pz8s7iQTyqw5KVoxTzKTXqkuUc6DUXrM8pZlWXIEokp0oUCBTZVbkUm00SpFNWMorQykr2U0FVOirXBWQqKj1KHNcfrTVjZoA79T8Vgpp8ZUzVXH/UfirsJSJK5sruuiemilTV7WhSDBCcKqyORJPmSROmWvhasghjrEHQ7EKDsPUzg+reR0aV1cqUrs243E1uGOkkUnwdsht0WOrW9UcpaWW0Iy253XocrnvS3ggrN9ZEua2CObRy6iSscsJ7jfDk71XKY7jFNrC7MCQDABkk7ABB/QbhrqYfVqGS8l3YXGTCI4HhdJggNaN9Bvda6tSBAWTo2MtxALYlcVhq+bH1jNhUDW/7GNB85VnEuLlgIaQXdL5f36Kv0RwJkONwSXSd5Mqtu1senZPokDtuukw7HloyscbC8QNOboQlrA4taTEkAnlzldFjPSOhT/NmPJonz0WvH05uW70zOwtbk0dpLj4CPiqn4Z+74/laP/qUK4h6bONqbGjq4lx8AgWM45Xfc1D/tho8le5MtOmrUSP8AMf2yB8Ag+KxEH/qu/rI+a5zEYpztSTfckqlo6KPI06D8Ydqr/wDuH6pm8QqbVHHvB+K59wH6G+AVLnjYNHcnkadSzjdQfmB7WjziFroekDvzNaewlv1XFDE93YSPgtVHE8nkdoDh9fNPM07mlx6n+YOZ2iR5X8kTw2Mpv9x7Xdhv3jULzkYp8TZ38pg+B+qupY5u4ObbMI8DzVpkjT0tjwpms0briMBj3tPutc3k658dV0WDx9B8BzQw9dP6vrCuhurYm1kMrYqJKLnDs/SFz/pHUY2GMADtXEbDZvz7lFykiZN0KoCT1OqI0RCGYd91ubVXM6dNoKi4rL65bcEA9wB0m4UaPSjOkj3+H0/0/wDk76p1r+ky/VqUpSq8yWZaslwKcFUhyapXDWlziA0AkkmAANSUAjino5TeS9rzS3dpkA3MH3fFcrjXUYLKWZ4NjWda3Ok0adpnsQX0y9MnYpxp0iW0AdN6hH5n9LWHeb6PhKobTEEm1j29Fjbjtt+6T2G4nhbxUDNQ42dzG/fC67A0RSaAIELBgiZOYXG247evRa61E5S5xM7ARCy1J6b4Xc3RD8SHnJmAJmO3ksGLY5pIdY/HsWBzSTO6KYXFNrN9XW1/K/Q9jvqqTlsqvJhMvTHSaXnIyJubwIyiT7R0H7LO1uYCNTsujw/BKZJAbMEe+4j/ANdkVp8CyOEvYzmA0gxvDiV0a3Pbn3pwz6LmOLXggjUFW4WmXnKBc6aWvquyp8KZSqh3rPWQQWnSDO43R9/CqNX2jTZJvmDRM8zz70mKLXlmNoereWEglvI20B+aw1zNwup47wVzK/8AEa3JEl4AAIGtrQ7oO5YMXgsOWk0Qc1jDnNAg6kTBkRMKLZPaXPVaZDssXkCO3QKzGUHUnZHiHCJEg/ArTjjSEZA8O/NLgeyCLclkfRzXm55gO33IvKjq/U9lTrkdVczGOGvnuq3cPeBmyktImRpy0PVVtadDJ1gcu46KdI26bhfHw2A9jXN7Id3OF/GUbNejUE03XP5XAB3jo4LjMEab3hslogkztAJMdLJVKhYRoQRLSDII6FWmVhqV2mGx1Shp7TBqx02/lP5ezRAH4pz3uc/UuJPfoqKfF5GV57CoVKomyZXc2tx9XTW2tdEaDpCC4J2Y9wR3DiyydNmk2U5V+Br6OadDY84KrxTslJzhrEDtNh5lQ4awBgA0AUfUX06L/FuiSFx92SV/PJl+niKZksypzJZl0OdcHLzn/iZ6REn8LTNhBqkbnVtPs0J7RyXcY/GClTfUOjGOd2wJAXhxc6vWJJl1R5JPVxklUzummE+t/AOFurOmJA56HnJ5THwXbU+GR7uVuURUrE+xSG8E/wCb0GmmuhfhXAKdPDZrl0EMDXBpebBoaTP+oZtpJ2BGTD4R1Z8ez/DdBmzKYB0pUt4Nsxu46c1SY6MstsOFwUg5C+J/6ptTtJmCJfNxJjXRFKNSjBa+KhIABFsrubSBb9t1L0hyNcGQ78pJAkXOkZhfu3WjhGEayXODQT7ulh4xKWRHlQCvhHMgPBE6EggHsO6odT8fiuur0W1PYdcGdAfFp2NlzGKomm4td3HmFy8mPj69OjDPy9tfD+KOZAdNtHbjlPMLqOH1W4hxJJkAXsQZH5Y000XI8P4e+u7K0aav2aOv0XccN4c2i0Bm2+5J1JWn+PMt7+Kctn/U3cMyEGZE+CJ4RpaImRsfkqHuJ1KVKrlJ7l06m9sF3EsC2tTLXDUETynquPxvo9TbIyO2FjAMRvuu5F1kx+FFRpBsYOUjUH7iyrnNzpMcJguGU2GRPTM0Hob6qWN4PSqkOuCLEiAD22v+66Gnwek8AHMHgCbm8bkaLLXwoBLQSb6fBYzcm6tQ3hmEFJjmOkgkkBxB8NkBq8Jqt9rO0vBJALcrA2TAaLrqa9B2s6aAjy6IbS4mwvcwuAeLFrhBnpOoVvL89GgqtiqNUZMTSFOtHs1actcZ/U0WdpqOYQ2rRNFrpmpTiAZgNNoJt1810poBx9pgMGZN7/JZOI8OApve0u3c5pObMbuykeMQrTLyiLNOXexwAJ0MjvGoKgyufBbX1RVb7FnBxJYRrPKexYq9Z73FziXOi9tAOzQJUwX4XiQ4noF0GFeuZ4QZB7gukwtA8x2RB8VR1Y9zdN6QYnKxjZAl8ydIaPqQruFVA5sz3xZBvSV59bRadg8g9fZGncivCy7cz3BR9Ws6FPBJS+9ElZm1ymlMUy6XGA+ndYtwNWN8jfF7Z8pXEegmCzV80TkbIHU2HzK7n0zol+DqgbZXf0uBPlKC/wDC/CzWqs3ytMzpAJ79Qs8pvJpL+13WBqFjqbXNBLQ8M0Aj87gdzLBPIOC28OwEOzHTUAbuN3PPK5Ngg7cRLqdFsPa0ZnubmEhxEgzsTcjew2XV4bQHnp2Kd/FAniPo/SfLsvtSXdJOqDV6Dm2ykRyHku2fog2JZJKpnhtMrnuDYhxeHEe7NiI2iCO9b8fw2nUcMzZBM6xHSQoU8MGvm4Myes62W972mCCJjbfks5OtVO/wnhcOGNDWgNA0AC0gQrMG1aKtITysuielaxGpcDnZPiLARrO6VfCHnceCiXS6+jb96X0N1NxMcoUqhghRoi1lKs0PaRv8Cos66GCsDmJEc7dgm6zPpy8PN9iNBB3M8lozwwztc9Bv8/BVvf7M/ZWEsWZOKhuUrz30ye0OpOBuZbPZcffVd9jmE3m3dyXN8X4RnLS7KWg3aR99NFHLPKLYXVCeCcVLiGEzNr7GF0bYIObQXO237rzvEH1NdzWyAPd5gEde9FOEY9wdBMh9jMm+xXPjyePVaZYb7jXxTDtDiWMtnAn2iQXCMwgadOiFurOY4VNnhzXNHsyA4ZmOGoBgHvC6yjSDmFjtYiTudig/FeFkNzjsI52j6LoxzZ2MXA3kGHbwRygjZdTgGyJBO/XxC4bDZg8wCXAH2RcmNRHmjmA9I2Uvfc1vaYVm/HdzSXFmuq4sXhrabdNS4lxN9h7q6bAUA1trIDgq7a9Z1VnuuiCREwNb9ZXSsaTAG9oVZ7aZeizJIr/hYSWnjWH6mLKUycplu5ldemHtc06OBB7xC4z0GecLxJ1J5tUDqUne+ZnjEd67Zc36V8LJLcRTkPpkF0akAyHDqCq1M/A36Pxmde5m0mABYR4H9l2GF5chHgue4Bkfh21GgBxd7UflJEW6R8Udw7xCzt1YlfWJhB8RWN57kXchOLBDtLfPb5qOTLUIxAiZcCTsoVqukCFnrvIdcqVKS3rzXLM76aaFOE8Qbo9wDupA8kWrOJbIueQ3XCYhha6Rv8FrwPFYaGudBNm3ub6AfRbcfP1rJW4fYP1seWg+zPQ2jt6IO/iZEkt1cJ5QFkxuNc4gXAbodz2qo4qZlVy5fL6TF1TeLMDbHMeQ8lfQrlxDpAkaarluGUjUdYhrRrHTYLpsKG6AQtcOS5Is0nXAuI1QuQwZReOu2yJV72PcsL8N7RMxIghRe71BkzAuLek9exYsToVvx1UNAm14n77kKqYtpBgyQYIgiDZZZ5a6WkcJ6YMGcO3HLYEb98Ifgahc4AA5pFuc6Qt/pNXOR7iJJB9kch9+SC8IxBJa4aiCsdblrXenp16TQ50OMCQOfTzU6NMOpF7mz7xImRvHyWLAYk1KYc67gSSNuQhFeDz6uHaHN5nT4rTC7rPKdOMq5KVQ1HZszgTTcNjmGYO0glpI70DwPCvXvZmFg74QfBdT6XsbnbTb75JcdIAI1PcD2AK3hGEgSNAIE8tS4jmTfsgbLp/1TxTeWxPA4MNAAEQj/BqXtFx20+qG0bNR7hlLKwczf6KMJ205cumqEk6S3coKUxTlMpVMq8QyWkdFYkgBYCu6g6W3pmM7OUHUcxcnp2Lv8BXa9gc0gg6QuFqDK8jqiPDarqZlhi8lh9x3cPdPUeG6zuP2LSuwzarE9syo4fiDXiPddu069o2cOoVqyy7qwXicPAJOi57GY809JM9hjqPNdTi6mUEHT4QuE47jhlOmciA0GQCdzzI+iwyx31F5V7eJNfo8ds+Kz1tLbG1vguW/w6m5wAzZvzlsXJOrTPvSekRoiDeA4u/qXnKNnPDjf+Zs/BUy47+VpRkcQMw+baOi/ettEl8Bok7kaRzXJUMLiHW9ku0mCbaXMwBK630Z4PUoEmpUzF2jWyGtG8TeTbwVfH+y0cwggAAWG4+CMYaqS24vz5oT63lsr2YkgidF0YZTFnZsUqnqsVd/eoVMTsdVhr4u3PqVfLklJiox1yWkdvZCFY52VsT4WLir8djoBIidlgEvOY67cguTKxrAp+Gze9M6dAg44XkqZQIBMjl1C7GrQtbx5qeH4eAQ9wkjQG/eqyX4nZYXD+rpNGrov8gpOxgw9MyQXuMMZuefcOawY3i+XMWQ4t95x9yn/MRqeguuC4nxN+Kqmm17gCP4lU++4aZG/oZ0C6OLj+1X31HT0apr1jBzEn238z+kf6RbwXY0KQHsDXdcn6HcOqMF8pA0d9QuyoXcA25Oq2bamM0IYXBgx+ka9eiKhV0mZQByVgW2M05Mst06SSSsqCpipFRKlUyZOUxQDeIshwdz+SuwTpV2JpZmkeCwYXXkQgM5ARft7DzB2Ksp42oyx/iN6kB479Hd8KihV2dY+R7FOq6FFkTGHjfFAWnKCHGwDhEfULiK7YJN80j9yu7JDrESOREhYq/B6b9o7DHkVjeP8LzIH9HqBa0u3d59/wB7osCRubzO0q1uDLRDSIHMEfD6KDqb+U9hHzhc/Jx576i8yi/AUGskgAE79l1szy7X76IeysRYtd3Nn4J/XtE6jlLX9+yr45T4bjYQMxnr9yrmMlsnwlDhjW2v4gqDaoHuz4P+itJfwN9QwPv4rHXqD+37Jy4nY94+qj6hx6D72S4ZX1DcCTTNWrAEARPQfVGGUmtAgC261UMHzPgAFvoYZrbxfmb+E6K2H+Pfpcwo4Zz2+y2f9RsP6j8kzuFiP4ji6fytlre93vO8kfcUPrm63x4sYpcqGYrCscw0y0ZIjKBAjoBovOMfRw2HrhjJaXOAJlzrnQHluvTqjZXKf/hh/Eq5nVKglzAQBeb9ronxVrNrceWq14PFgAUqdyfedFh0HPtXVcCweX2j2D5lct6M4Nzn3F+R2iZnku8oU8rQOQ/uq4RrzZa6i1OEwThauY6SSSAOQokK8tUHNUqqSE0KwhRIQVuWHF04OYd/1RBwVT2oHwtQOF1a+kdtOR+RQwgsMjT4Ihh8TIQQyx0TgK9wlVObyUaSjKZxTF6YPBVUllBSdTScEmlNCHq0+VThOOt00GarmHooQrWnp8kF9Mnkr2HqFlYCenmtFPDje/apE6lYRAv8PFD6jdytdeqBYLNBcYUimlSLii1GllEKWFw2UdVflQVgKQUoShSEE6aE6gJJJJBjLVAsWotTFisqxuYqyxbSxQNNBic1VvatzqSrdSQDqjFjLS0y3Tki76KzVaCCGHxMq5zlgq4fcJMxBbqoGntTtgpqdZrlZ6tRpOyyhMApQnDQo0kwaptYpBqeU0GDVOIUC9VuqGfkFKGprk1aus1JjzoCt2H4bu8z0QUUaRdp4onhsOG9TzVrKYAgWU4UhQkkkUDJk6ZAkydJEkkkkgWVLKpwlClVVlTFiuhKEFGRRNJaYSyoMjqKqdh0QypixAKfhFmqYFHciiaSDmqnDO5Q/C1G6HxXT+pCb8OEHNh1QatB7CpCo79B8Qui/DBL8MEAFjj+l3krAxx/KfFHBQCcUQoAmnhSdVppYMBb/Vpw1BUxkKwBSypwEDJKUJQiUYTKcJoQQhNCnlShBCE0KyEoQQhJTypkCSSSUoOkkkgScJJIEkkkgRTJJIEnSSQOEgkkgdJJJA6YpJIEE6SSBBMUkkCKZJJQkimSSQJJJJAkkk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0" name="AutoShape 4" descr="data:image/jpeg;base64,/9j/4AAQSkZJRgABAQAAAQABAAD/2wCEAAkGBxQSEhUUEhQUFRUVFBQXFRQVFBQVFxUXFBUWFxQUFBUYHCggGBolHBQUITEhJSkrLi4uFx8zODMsNygtLisBCgoKDg0OGxAQGiwkICQsLCwsLCwsLCwsLCwsLCwsLCwsLCwsLCwsLCwsLCwsLCwsLCwsLCwsLCwsLCwsLCwsLP/AABEIAOEA4QMBIgACEQEDEQH/xAAbAAABBQEBAAAAAAAAAAAAAAAFAAECAwQGB//EAEAQAAEDAgQDBAgEBAQHAQAAAAEAAhEDIQQSMUEFUWFxgZGhBhMiMrHB0fAUQlLhI3KS8RVDYoIHJDOTorLCFv/EABgBAQADAQAAAAAAAAAAAAAAAAABAgME/8QAJBEBAQACAgMAAQQDAAAAAAAAAAECEQMhEjFBURMiMmEEQoH/2gAMAwEAAhEDEQA/AOsafvVOqaTlcubTpNC2UMds/wAfqseYJpCnG3H0rcd+xloUajUOw2KydRy+iJteHCQujHKZMcsbGcNSc1WuamaLKyq/DLew2Q/DrfTQO8Koq1yhCCkhMVYQowgYJwEgFY0IIhPCctTDRAk6iCpFA6taqwnc9Eo4qrAXP4mrJW7iNdBX1bqtSWIfZczhsPnxec6MafFxAHlK6GvcLLw+hlLjuT8P7rPNfBtATt1SJUmBZNYmkmhJQnQfwTiArMDhY6EbtI1BRN5suN9HantCrTM06liRpm2kbOGi6o1ZUy79os1TterGmyobErW2iQEWqotVtGqWm3902W4VlSgQp2jTfRrB/by+imAg9F0m2o8lvp4n9Xj9VtjyfljlxWemxmq2sWFrpuFsoustGS9VkKaighF0xCkmIQOWpNUhokgiVGU5UJQOGpSolyqdUQXl6oq1VVUqjmsWIxJNmAu7reKhLDxfFQYQoYm621eG1HmXEN7TPkFJnB2jUk+QVO1kGVWkXIUmdFpGGa0WaB3fNZ5VMl8UnK1gUGiVcwLOtIbKkrIPVJQl55X9HfwlZxhzS7k45HD9QG/YdEfwuKLmA6nQ/wA33dddjeHMxDcjxsYI1aYsQvPKL8mI9UHB3t5ZGhExmE9Lq2eFwv8ASOPPyjopMaytGHrO3WciLDuS4i4sw9QtMOgAHq4hs+aitG6gc0QtdevpOywcIZ7DRyCxekWMyGmxur3H+kanzCfETuidC7p36LS12vaqME2w7E1N01Yn3Wi3UzfwhD2K8PaCDc2Px6IjQbG/yQ/hxu4dB5f3W4Low/i5eT+TUG9iY0yqmOVoKuoiaZ5JCmeRU8ym16BvUmNFB7Vqc+yxVHoIx1UXUOvkoByd1VBF9Ecyqn0m/ZKk56qc5QlHKOQUHFOmhQIOUfVyr2UZWqlh00BuJpZWOJ5fGyEBGuPOysDeZnuH90Gass/bXD0sYr2FV0lYGib9w+iyrSLPBJLKnQbqLpIHQ/ArgK3B/wDmG1bj1btBudDPQT5LsRXh47Y8QsvEKQcSW76iR3xC6eXHfplxZ+PQW43sq+K1ZbSpDV78x/lYD8y1V/jWNnNbtBhZeDVXV8U+rlIZTbkp5hEjUuA6k+QXO6nU4UZWgLnONDPjqXJlEmOr3/SmfFHqlWFyuDxXrsfUIuG5WD/YJPm5yVGM+u2piG9yF0akYh3VrT8R8kWHuLl6uJ/5yOTGT3kqcjCdV1lB0VGnmY8fsIvKAeuFjyhHyVtx3pz8s7iQTyqw5KVoxTzKTXqkuUc6DUXrM8pZlWXIEokp0oUCBTZVbkUm00SpFNWMorQykr2U0FVOirXBWQqKj1KHNcfrTVjZoA79T8Vgpp8ZUzVXH/UfirsJSJK5sruuiemilTV7WhSDBCcKqyORJPmSROmWvhasghjrEHQ7EKDsPUzg+reR0aV1cqUrs243E1uGOkkUnwdsht0WOrW9UcpaWW0Iy253XocrnvS3ggrN9ZEua2CObRy6iSscsJ7jfDk71XKY7jFNrC7MCQDABkk7ABB/QbhrqYfVqGS8l3YXGTCI4HhdJggNaN9Bvda6tSBAWTo2MtxALYlcVhq+bH1jNhUDW/7GNB85VnEuLlgIaQXdL5f36Kv0RwJkONwSXSd5Mqtu1senZPokDtuukw7HloyscbC8QNOboQlrA4taTEkAnlzldFjPSOhT/NmPJonz0WvH05uW70zOwtbk0dpLj4CPiqn4Z+74/laP/qUK4h6bONqbGjq4lx8AgWM45Xfc1D/tho8le5MtOmrUSP8AMf2yB8Ag+KxEH/qu/rI+a5zEYpztSTfckqlo6KPI06D8Ydqr/wDuH6pm8QqbVHHvB+K59wH6G+AVLnjYNHcnkadSzjdQfmB7WjziFroekDvzNaewlv1XFDE93YSPgtVHE8nkdoDh9fNPM07mlx6n+YOZ2iR5X8kTw2Mpv9x7Xdhv3jULzkYp8TZ38pg+B+qupY5u4ObbMI8DzVpkjT0tjwpms0briMBj3tPutc3k658dV0WDx9B8BzQw9dP6vrCuhurYm1kMrYqJKLnDs/SFz/pHUY2GMADtXEbDZvz7lFykiZN0KoCT1OqI0RCGYd91ubVXM6dNoKi4rL65bcEA9wB0m4UaPSjOkj3+H0/0/wDk76p1r+ky/VqUpSq8yWZaslwKcFUhyapXDWlziA0AkkmAANSUAjino5TeS9rzS3dpkA3MH3fFcrjXUYLKWZ4NjWda3Ok0adpnsQX0y9MnYpxp0iW0AdN6hH5n9LWHeb6PhKobTEEm1j29Fjbjtt+6T2G4nhbxUDNQ42dzG/fC67A0RSaAIELBgiZOYXG247evRa61E5S5xM7ARCy1J6b4Xc3RD8SHnJmAJmO3ksGLY5pIdY/HsWBzSTO6KYXFNrN9XW1/K/Q9jvqqTlsqvJhMvTHSaXnIyJubwIyiT7R0H7LO1uYCNTsujw/BKZJAbMEe+4j/ANdkVp8CyOEvYzmA0gxvDiV0a3Pbn3pwz6LmOLXggjUFW4WmXnKBc6aWvquyp8KZSqh3rPWQQWnSDO43R9/CqNX2jTZJvmDRM8zz70mKLXlmNoereWEglvI20B+aw1zNwup47wVzK/8AEa3JEl4AAIGtrQ7oO5YMXgsOWk0Qc1jDnNAg6kTBkRMKLZPaXPVaZDssXkCO3QKzGUHUnZHiHCJEg/ArTjjSEZA8O/NLgeyCLclkfRzXm55gO33IvKjq/U9lTrkdVczGOGvnuq3cPeBmyktImRpy0PVVtadDJ1gcu46KdI26bhfHw2A9jXN7Id3OF/GUbNejUE03XP5XAB3jo4LjMEab3hslogkztAJMdLJVKhYRoQRLSDII6FWmVhqV2mGx1Shp7TBqx02/lP5ezRAH4pz3uc/UuJPfoqKfF5GV57CoVKomyZXc2tx9XTW2tdEaDpCC4J2Y9wR3DiyydNmk2U5V+Br6OadDY84KrxTslJzhrEDtNh5lQ4awBgA0AUfUX06L/FuiSFx92SV/PJl+niKZksypzJZl0OdcHLzn/iZ6REn8LTNhBqkbnVtPs0J7RyXcY/GClTfUOjGOd2wJAXhxc6vWJJl1R5JPVxklUzummE+t/AOFurOmJA56HnJ5THwXbU+GR7uVuURUrE+xSG8E/wCb0GmmuhfhXAKdPDZrl0EMDXBpebBoaTP+oZtpJ2BGTD4R1Z8ez/DdBmzKYB0pUt4Nsxu46c1SY6MstsOFwUg5C+J/6ptTtJmCJfNxJjXRFKNSjBa+KhIABFsrubSBb9t1L0hyNcGQ78pJAkXOkZhfu3WjhGEayXODQT7ulh4xKWRHlQCvhHMgPBE6EggHsO6odT8fiuur0W1PYdcGdAfFp2NlzGKomm4td3HmFy8mPj69OjDPy9tfD+KOZAdNtHbjlPMLqOH1W4hxJJkAXsQZH5Y000XI8P4e+u7K0aav2aOv0XccN4c2i0Bm2+5J1JWn+PMt7+Kctn/U3cMyEGZE+CJ4RpaImRsfkqHuJ1KVKrlJ7l06m9sF3EsC2tTLXDUETynquPxvo9TbIyO2FjAMRvuu5F1kx+FFRpBsYOUjUH7iyrnNzpMcJguGU2GRPTM0Hob6qWN4PSqkOuCLEiAD22v+66Gnwek8AHMHgCbm8bkaLLXwoBLQSb6fBYzcm6tQ3hmEFJjmOkgkkBxB8NkBq8Jqt9rO0vBJALcrA2TAaLrqa9B2s6aAjy6IbS4mwvcwuAeLFrhBnpOoVvL89GgqtiqNUZMTSFOtHs1actcZ/U0WdpqOYQ2rRNFrpmpTiAZgNNoJt1810poBx9pgMGZN7/JZOI8OApve0u3c5pObMbuykeMQrTLyiLNOXexwAJ0MjvGoKgyufBbX1RVb7FnBxJYRrPKexYq9Z73FziXOi9tAOzQJUwX4XiQ4noF0GFeuZ4QZB7gukwtA8x2RB8VR1Y9zdN6QYnKxjZAl8ydIaPqQruFVA5sz3xZBvSV59bRadg8g9fZGncivCy7cz3BR9Ws6FPBJS+9ElZm1ymlMUy6XGA+ndYtwNWN8jfF7Z8pXEegmCzV80TkbIHU2HzK7n0zol+DqgbZXf0uBPlKC/wDC/CzWqs3ytMzpAJ79Qs8pvJpL+13WBqFjqbXNBLQ8M0Aj87gdzLBPIOC28OwEOzHTUAbuN3PPK5Ngg7cRLqdFsPa0ZnubmEhxEgzsTcjew2XV4bQHnp2Kd/FAniPo/SfLsvtSXdJOqDV6Dm2ykRyHku2fog2JZJKpnhtMrnuDYhxeHEe7NiI2iCO9b8fw2nUcMzZBM6xHSQoU8MGvm4Myes62W972mCCJjbfks5OtVO/wnhcOGNDWgNA0AC0gQrMG1aKtITysuielaxGpcDnZPiLARrO6VfCHnceCiXS6+jb96X0N1NxMcoUqhghRoi1lKs0PaRv8Cos66GCsDmJEc7dgm6zPpy8PN9iNBB3M8lozwwztc9Bv8/BVvf7M/ZWEsWZOKhuUrz30ye0OpOBuZbPZcffVd9jmE3m3dyXN8X4RnLS7KWg3aR99NFHLPKLYXVCeCcVLiGEzNr7GF0bYIObQXO237rzvEH1NdzWyAPd5gEde9FOEY9wdBMh9jMm+xXPjyePVaZYb7jXxTDtDiWMtnAn2iQXCMwgadOiFurOY4VNnhzXNHsyA4ZmOGoBgHvC6yjSDmFjtYiTudig/FeFkNzjsI52j6LoxzZ2MXA3kGHbwRygjZdTgGyJBO/XxC4bDZg8wCXAH2RcmNRHmjmA9I2Uvfc1vaYVm/HdzSXFmuq4sXhrabdNS4lxN9h7q6bAUA1trIDgq7a9Z1VnuuiCREwNb9ZXSsaTAG9oVZ7aZeizJIr/hYSWnjWH6mLKUycplu5ldemHtc06OBB7xC4z0GecLxJ1J5tUDqUne+ZnjEd67Zc36V8LJLcRTkPpkF0akAyHDqCq1M/A36Pxmde5m0mABYR4H9l2GF5chHgue4Bkfh21GgBxd7UflJEW6R8Udw7xCzt1YlfWJhB8RWN57kXchOLBDtLfPb5qOTLUIxAiZcCTsoVqukCFnrvIdcqVKS3rzXLM76aaFOE8Qbo9wDupA8kWrOJbIueQ3XCYhha6Rv8FrwPFYaGudBNm3ub6AfRbcfP1rJW4fYP1seWg+zPQ2jt6IO/iZEkt1cJ5QFkxuNc4gXAbodz2qo4qZlVy5fL6TF1TeLMDbHMeQ8lfQrlxDpAkaarluGUjUdYhrRrHTYLpsKG6AQtcOS5Is0nXAuI1QuQwZReOu2yJV72PcsL8N7RMxIghRe71BkzAuLek9exYsToVvx1UNAm14n77kKqYtpBgyQYIgiDZZZ5a6WkcJ6YMGcO3HLYEb98Ifgahc4AA5pFuc6Qt/pNXOR7iJJB9kch9+SC8IxBJa4aiCsdblrXenp16TQ50OMCQOfTzU6NMOpF7mz7xImRvHyWLAYk1KYc67gSSNuQhFeDz6uHaHN5nT4rTC7rPKdOMq5KVQ1HZszgTTcNjmGYO0glpI70DwPCvXvZmFg74QfBdT6XsbnbTb75JcdIAI1PcD2AK3hGEgSNAIE8tS4jmTfsgbLp/1TxTeWxPA4MNAAEQj/BqXtFx20+qG0bNR7hlLKwczf6KMJ205cumqEk6S3coKUxTlMpVMq8QyWkdFYkgBYCu6g6W3pmM7OUHUcxcnp2Lv8BXa9gc0gg6QuFqDK8jqiPDarqZlhi8lh9x3cPdPUeG6zuP2LSuwzarE9syo4fiDXiPddu069o2cOoVqyy7qwXicPAJOi57GY809JM9hjqPNdTi6mUEHT4QuE47jhlOmciA0GQCdzzI+iwyx31F5V7eJNfo8ds+Kz1tLbG1vguW/w6m5wAzZvzlsXJOrTPvSekRoiDeA4u/qXnKNnPDjf+Zs/BUy47+VpRkcQMw+baOi/ettEl8Bok7kaRzXJUMLiHW9ku0mCbaXMwBK630Z4PUoEmpUzF2jWyGtG8TeTbwVfH+y0cwggAAWG4+CMYaqS24vz5oT63lsr2YkgidF0YZTFnZsUqnqsVd/eoVMTsdVhr4u3PqVfLklJiox1yWkdvZCFY52VsT4WLir8djoBIidlgEvOY67cguTKxrAp+Gze9M6dAg44XkqZQIBMjl1C7GrQtbx5qeH4eAQ9wkjQG/eqyX4nZYXD+rpNGrov8gpOxgw9MyQXuMMZuefcOawY3i+XMWQ4t95x9yn/MRqeguuC4nxN+Kqmm17gCP4lU++4aZG/oZ0C6OLj+1X31HT0apr1jBzEn238z+kf6RbwXY0KQHsDXdcn6HcOqMF8pA0d9QuyoXcA25Oq2bamM0IYXBgx+ka9eiKhV0mZQByVgW2M05Mst06SSSsqCpipFRKlUyZOUxQDeIshwdz+SuwTpV2JpZmkeCwYXXkQgM5ARft7DzB2Ksp42oyx/iN6kB479Hd8KihV2dY+R7FOq6FFkTGHjfFAWnKCHGwDhEfULiK7YJN80j9yu7JDrESOREhYq/B6b9o7DHkVjeP8LzIH9HqBa0u3d59/wB7osCRubzO0q1uDLRDSIHMEfD6KDqb+U9hHzhc/Jx576i8yi/AUGskgAE79l1szy7X76IeysRYtd3Nn4J/XtE6jlLX9+yr45T4bjYQMxnr9yrmMlsnwlDhjW2v4gqDaoHuz4P+itJfwN9QwPv4rHXqD+37Jy4nY94+qj6hx6D72S4ZX1DcCTTNWrAEARPQfVGGUmtAgC261UMHzPgAFvoYZrbxfmb+E6K2H+Pfpcwo4Zz2+y2f9RsP6j8kzuFiP4ji6fytlre93vO8kfcUPrm63x4sYpcqGYrCscw0y0ZIjKBAjoBovOMfRw2HrhjJaXOAJlzrnQHluvTqjZXKf/hh/Eq5nVKglzAQBeb9ronxVrNrceWq14PFgAUqdyfedFh0HPtXVcCweX2j2D5lct6M4Nzn3F+R2iZnku8oU8rQOQ/uq4RrzZa6i1OEwThauY6SSSAOQokK8tUHNUqqSE0KwhRIQVuWHF04OYd/1RBwVT2oHwtQOF1a+kdtOR+RQwgsMjT4Ihh8TIQQyx0TgK9wlVObyUaSjKZxTF6YPBVUllBSdTScEmlNCHq0+VThOOt00GarmHooQrWnp8kF9Mnkr2HqFlYCenmtFPDje/apE6lYRAv8PFD6jdytdeqBYLNBcYUimlSLii1GllEKWFw2UdVflQVgKQUoShSEE6aE6gJJJJBjLVAsWotTFisqxuYqyxbSxQNNBic1VvatzqSrdSQDqjFjLS0y3Tki76KzVaCCGHxMq5zlgq4fcJMxBbqoGntTtgpqdZrlZ6tRpOyyhMApQnDQo0kwaptYpBqeU0GDVOIUC9VuqGfkFKGprk1aus1JjzoCt2H4bu8z0QUUaRdp4onhsOG9TzVrKYAgWU4UhQkkkUDJk6ZAkydJEkkkkgWVLKpwlClVVlTFiuhKEFGRRNJaYSyoMjqKqdh0QypixAKfhFmqYFHciiaSDmqnDO5Q/C1G6HxXT+pCb8OEHNh1QatB7CpCo79B8Qui/DBL8MEAFjj+l3krAxx/KfFHBQCcUQoAmnhSdVppYMBb/Vpw1BUxkKwBSypwEDJKUJQiUYTKcJoQQhNCnlShBCE0KyEoQQhJTypkCSSSUoOkkkgScJJIEkkkgRTJJIEnSSQOEgkkgdJJJA6YpJIEE6SSBBMUkkCKZJJQkimSSQJJJJAkkk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711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04088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 err="1" smtClean="0"/>
              <a:t>Convenience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9536" y="1988840"/>
            <a:ext cx="8412944" cy="4749160"/>
          </a:xfrm>
        </p:spPr>
        <p:txBody>
          <a:bodyPr>
            <a:normAutofit/>
          </a:bodyPr>
          <a:lstStyle/>
          <a:p>
            <a:pPr algn="just"/>
            <a:r>
              <a:rPr lang="cs-CZ" sz="2000" dirty="0"/>
              <a:t>a</a:t>
            </a:r>
            <a:r>
              <a:rPr lang="cs-CZ" sz="2000" dirty="0" smtClean="0"/>
              <a:t>ngl. výraz pro pohodlí, výhodu, přiměřenost, pohodlnou úpravu</a:t>
            </a:r>
          </a:p>
          <a:p>
            <a:pPr algn="just"/>
            <a:r>
              <a:rPr lang="cs-CZ" sz="2000" dirty="0" smtClean="0"/>
              <a:t>potraviny které jsou nějakým způsobem ošetřené nebo zpracované</a:t>
            </a:r>
          </a:p>
          <a:p>
            <a:pPr algn="just"/>
            <a:r>
              <a:rPr lang="cs-CZ" sz="2000" dirty="0"/>
              <a:t>p</a:t>
            </a:r>
            <a:r>
              <a:rPr lang="cs-CZ" sz="2000" dirty="0" smtClean="0"/>
              <a:t>ředem upravené polotovary</a:t>
            </a:r>
          </a:p>
          <a:p>
            <a:pPr algn="just"/>
            <a:r>
              <a:rPr lang="cs-CZ" sz="2000" dirty="0"/>
              <a:t>p</a:t>
            </a:r>
            <a:r>
              <a:rPr lang="cs-CZ" sz="2000" dirty="0" smtClean="0"/>
              <a:t>řispívají ke zjednodušenému výrobnímu procesu</a:t>
            </a:r>
          </a:p>
          <a:p>
            <a:pPr algn="just"/>
            <a:endParaRPr lang="cs-CZ" sz="2000" dirty="0"/>
          </a:p>
          <a:p>
            <a:pPr marL="0" indent="0" algn="just">
              <a:buNone/>
            </a:pPr>
            <a:r>
              <a:rPr lang="cs-CZ" sz="2000" dirty="0" smtClean="0"/>
              <a:t>Druhy:</a:t>
            </a:r>
          </a:p>
          <a:p>
            <a:pPr marL="457200" indent="-457200" algn="just">
              <a:buAutoNum type="alphaLcParenR"/>
            </a:pPr>
            <a:r>
              <a:rPr lang="cs-CZ" sz="2000" dirty="0"/>
              <a:t>č</a:t>
            </a:r>
            <a:r>
              <a:rPr lang="cs-CZ" sz="2000" dirty="0" smtClean="0"/>
              <a:t>ástečně zpracované výrobky (rýže, těstoviny, …)</a:t>
            </a:r>
          </a:p>
          <a:p>
            <a:pPr marL="457200" indent="-457200" algn="just">
              <a:buAutoNum type="alphaLcParenR"/>
            </a:pPr>
            <a:r>
              <a:rPr lang="cs-CZ" sz="2000" dirty="0"/>
              <a:t>n</a:t>
            </a:r>
            <a:r>
              <a:rPr lang="cs-CZ" sz="2000" dirty="0" smtClean="0"/>
              <a:t>apůl zpracované produkty (vývar v kostce, polévka v sáčku, …)</a:t>
            </a:r>
          </a:p>
          <a:p>
            <a:pPr marL="457200" indent="-457200" algn="just">
              <a:buAutoNum type="alphaLcParenR"/>
            </a:pPr>
            <a:r>
              <a:rPr lang="cs-CZ" sz="2000" dirty="0" smtClean="0"/>
              <a:t>výrobky připravené k použití (instantní výrobky – pouze ohřejeme)</a:t>
            </a:r>
          </a:p>
          <a:p>
            <a:pPr marL="457200" indent="-457200" algn="just">
              <a:buAutoNum type="alphaLcParenR"/>
            </a:pPr>
            <a:r>
              <a:rPr lang="cs-CZ" sz="2000" dirty="0"/>
              <a:t>v</a:t>
            </a:r>
            <a:r>
              <a:rPr lang="cs-CZ" sz="2000" dirty="0" smtClean="0"/>
              <a:t>ýrobky k přímé konzumaci (pečivo, sýr, máslo, …)</a:t>
            </a:r>
          </a:p>
          <a:p>
            <a:pPr marL="457200" indent="-457200" algn="just">
              <a:buAutoNum type="alphaLcParenR"/>
            </a:pPr>
            <a:endParaRPr lang="cs-CZ" sz="2000" dirty="0"/>
          </a:p>
          <a:p>
            <a:pPr marL="0" indent="0" algn="just">
              <a:buNone/>
            </a:pPr>
            <a:r>
              <a:rPr lang="cs-CZ" sz="2000" dirty="0" smtClean="0"/>
              <a:t>Výhody: ekonomické, kuchyňsko-technické (kvalitní receptura, málo pracovních úkonů), hygienicko-bakteriologické (</a:t>
            </a:r>
            <a:r>
              <a:rPr lang="cs-CZ" sz="2000" smtClean="0"/>
              <a:t>permanentní kontroly)</a:t>
            </a:r>
            <a:endParaRPr lang="cs-CZ" sz="2000" dirty="0" smtClean="0"/>
          </a:p>
        </p:txBody>
      </p:sp>
      <p:sp>
        <p:nvSpPr>
          <p:cNvPr id="19458" name="AutoShape 2" descr="data:image/jpeg;base64,/9j/4AAQSkZJRgABAQAAAQABAAD/2wCEAAkGBxQSEhUUEhQUFRUVFBQXFRQVFBQVFxUXFBUWFxQUFBUYHCggGBolHBQUITEhJSkrLi4uFx8zODMsNygtLisBCgoKDg0OGxAQGiwkICQsLCwsLCwsLCwsLCwsLCwsLCwsLCwsLCwsLCwsLCwsLCwsLCwsLCwsLCwsLCwsLCwsLP/AABEIAOEA4QMBIgACEQEDEQH/xAAbAAABBQEBAAAAAAAAAAAAAAAFAAECAwQGB//EAEAQAAEDAgQDBAgEBAQHAQAAAAEAAhEDIQQSMUEFUWFxgZGhBhMiMrHB0fAUQlLhI3KS8RVDYoIHJDOTorLCFv/EABgBAQADAQAAAAAAAAAAAAAAAAABAgME/8QAJBEBAQACAgMAAQQDAAAAAAAAAAECEQMhEjFBURMiMmEEQoH/2gAMAwEAAhEDEQA/AOsafvVOqaTlcubTpNC2UMds/wAfqseYJpCnG3H0rcd+xloUajUOw2KydRy+iJteHCQujHKZMcsbGcNSc1WuamaLKyq/DLew2Q/DrfTQO8Koq1yhCCkhMVYQowgYJwEgFY0IIhPCctTDRAk6iCpFA6taqwnc9Eo4qrAXP4mrJW7iNdBX1bqtSWIfZczhsPnxec6MafFxAHlK6GvcLLw+hlLjuT8P7rPNfBtATt1SJUmBZNYmkmhJQnQfwTiArMDhY6EbtI1BRN5suN9HantCrTM06liRpm2kbOGi6o1ZUy79os1TterGmyobErW2iQEWqotVtGqWm3902W4VlSgQp2jTfRrB/by+imAg9F0m2o8lvp4n9Xj9VtjyfljlxWemxmq2sWFrpuFsoustGS9VkKaighF0xCkmIQOWpNUhokgiVGU5UJQOGpSolyqdUQXl6oq1VVUqjmsWIxJNmAu7reKhLDxfFQYQoYm621eG1HmXEN7TPkFJnB2jUk+QVO1kGVWkXIUmdFpGGa0WaB3fNZ5VMl8UnK1gUGiVcwLOtIbKkrIPVJQl55X9HfwlZxhzS7k45HD9QG/YdEfwuKLmA6nQ/wA33dddjeHMxDcjxsYI1aYsQvPKL8mI9UHB3t5ZGhExmE9Lq2eFwv8ASOPPyjopMaytGHrO3WciLDuS4i4sw9QtMOgAHq4hs+aitG6gc0QtdevpOywcIZ7DRyCxekWMyGmxur3H+kanzCfETuidC7p36LS12vaqME2w7E1N01Yn3Wi3UzfwhD2K8PaCDc2Px6IjQbG/yQ/hxu4dB5f3W4Low/i5eT+TUG9iY0yqmOVoKuoiaZ5JCmeRU8ym16BvUmNFB7Vqc+yxVHoIx1UXUOvkoByd1VBF9Ecyqn0m/ZKk56qc5QlHKOQUHFOmhQIOUfVyr2UZWqlh00BuJpZWOJ5fGyEBGuPOysDeZnuH90Gass/bXD0sYr2FV0lYGib9w+iyrSLPBJLKnQbqLpIHQ/ArgK3B/wDmG1bj1btBudDPQT5LsRXh47Y8QsvEKQcSW76iR3xC6eXHfplxZ+PQW43sq+K1ZbSpDV78x/lYD8y1V/jWNnNbtBhZeDVXV8U+rlIZTbkp5hEjUuA6k+QXO6nU4UZWgLnONDPjqXJlEmOr3/SmfFHqlWFyuDxXrsfUIuG5WD/YJPm5yVGM+u2piG9yF0akYh3VrT8R8kWHuLl6uJ/5yOTGT3kqcjCdV1lB0VGnmY8fsIvKAeuFjyhHyVtx3pz8s7iQTyqw5KVoxTzKTXqkuUc6DUXrM8pZlWXIEokp0oUCBTZVbkUm00SpFNWMorQykr2U0FVOirXBWQqKj1KHNcfrTVjZoA79T8Vgpp8ZUzVXH/UfirsJSJK5sruuiemilTV7WhSDBCcKqyORJPmSROmWvhasghjrEHQ7EKDsPUzg+reR0aV1cqUrs243E1uGOkkUnwdsht0WOrW9UcpaWW0Iy253XocrnvS3ggrN9ZEua2CObRy6iSscsJ7jfDk71XKY7jFNrC7MCQDABkk7ABB/QbhrqYfVqGS8l3YXGTCI4HhdJggNaN9Bvda6tSBAWTo2MtxALYlcVhq+bH1jNhUDW/7GNB85VnEuLlgIaQXdL5f36Kv0RwJkONwSXSd5Mqtu1senZPokDtuukw7HloyscbC8QNOboQlrA4taTEkAnlzldFjPSOhT/NmPJonz0WvH05uW70zOwtbk0dpLj4CPiqn4Z+74/laP/qUK4h6bONqbGjq4lx8AgWM45Xfc1D/tho8le5MtOmrUSP8AMf2yB8Ag+KxEH/qu/rI+a5zEYpztSTfckqlo6KPI06D8Ydqr/wDuH6pm8QqbVHHvB+K59wH6G+AVLnjYNHcnkadSzjdQfmB7WjziFroekDvzNaewlv1XFDE93YSPgtVHE8nkdoDh9fNPM07mlx6n+YOZ2iR5X8kTw2Mpv9x7Xdhv3jULzkYp8TZ38pg+B+qupY5u4ObbMI8DzVpkjT0tjwpms0briMBj3tPutc3k658dV0WDx9B8BzQw9dP6vrCuhurYm1kMrYqJKLnDs/SFz/pHUY2GMADtXEbDZvz7lFykiZN0KoCT1OqI0RCGYd91ubVXM6dNoKi4rL65bcEA9wB0m4UaPSjOkj3+H0/0/wDk76p1r+ky/VqUpSq8yWZaslwKcFUhyapXDWlziA0AkkmAANSUAjino5TeS9rzS3dpkA3MH3fFcrjXUYLKWZ4NjWda3Ok0adpnsQX0y9MnYpxp0iW0AdN6hH5n9LWHeb6PhKobTEEm1j29Fjbjtt+6T2G4nhbxUDNQ42dzG/fC67A0RSaAIELBgiZOYXG247evRa61E5S5xM7ARCy1J6b4Xc3RD8SHnJmAJmO3ksGLY5pIdY/HsWBzSTO6KYXFNrN9XW1/K/Q9jvqqTlsqvJhMvTHSaXnIyJubwIyiT7R0H7LO1uYCNTsujw/BKZJAbMEe+4j/ANdkVp8CyOEvYzmA0gxvDiV0a3Pbn3pwz6LmOLXggjUFW4WmXnKBc6aWvquyp8KZSqh3rPWQQWnSDO43R9/CqNX2jTZJvmDRM8zz70mKLXlmNoereWEglvI20B+aw1zNwup47wVzK/8AEa3JEl4AAIGtrQ7oO5YMXgsOWk0Qc1jDnNAg6kTBkRMKLZPaXPVaZDssXkCO3QKzGUHUnZHiHCJEg/ArTjjSEZA8O/NLgeyCLclkfRzXm55gO33IvKjq/U9lTrkdVczGOGvnuq3cPeBmyktImRpy0PVVtadDJ1gcu46KdI26bhfHw2A9jXN7Id3OF/GUbNejUE03XP5XAB3jo4LjMEab3hslogkztAJMdLJVKhYRoQRLSDII6FWmVhqV2mGx1Shp7TBqx02/lP5ezRAH4pz3uc/UuJPfoqKfF5GV57CoVKomyZXc2tx9XTW2tdEaDpCC4J2Y9wR3DiyydNmk2U5V+Br6OadDY84KrxTslJzhrEDtNh5lQ4awBgA0AUfUX06L/FuiSFx92SV/PJl+niKZksypzJZl0OdcHLzn/iZ6REn8LTNhBqkbnVtPs0J7RyXcY/GClTfUOjGOd2wJAXhxc6vWJJl1R5JPVxklUzummE+t/AOFurOmJA56HnJ5THwXbU+GR7uVuURUrE+xSG8E/wCb0GmmuhfhXAKdPDZrl0EMDXBpebBoaTP+oZtpJ2BGTD4R1Z8ez/DdBmzKYB0pUt4Nsxu46c1SY6MstsOFwUg5C+J/6ptTtJmCJfNxJjXRFKNSjBa+KhIABFsrubSBb9t1L0hyNcGQ78pJAkXOkZhfu3WjhGEayXODQT7ulh4xKWRHlQCvhHMgPBE6EggHsO6odT8fiuur0W1PYdcGdAfFp2NlzGKomm4td3HmFy8mPj69OjDPy9tfD+KOZAdNtHbjlPMLqOH1W4hxJJkAXsQZH5Y000XI8P4e+u7K0aav2aOv0XccN4c2i0Bm2+5J1JWn+PMt7+Kctn/U3cMyEGZE+CJ4RpaImRsfkqHuJ1KVKrlJ7l06m9sF3EsC2tTLXDUETynquPxvo9TbIyO2FjAMRvuu5F1kx+FFRpBsYOUjUH7iyrnNzpMcJguGU2GRPTM0Hob6qWN4PSqkOuCLEiAD22v+66Gnwek8AHMHgCbm8bkaLLXwoBLQSb6fBYzcm6tQ3hmEFJjmOkgkkBxB8NkBq8Jqt9rO0vBJALcrA2TAaLrqa9B2s6aAjy6IbS4mwvcwuAeLFrhBnpOoVvL89GgqtiqNUZMTSFOtHs1actcZ/U0WdpqOYQ2rRNFrpmpTiAZgNNoJt1810poBx9pgMGZN7/JZOI8OApve0u3c5pObMbuykeMQrTLyiLNOXexwAJ0MjvGoKgyufBbX1RVb7FnBxJYRrPKexYq9Z73FziXOi9tAOzQJUwX4XiQ4noF0GFeuZ4QZB7gukwtA8x2RB8VR1Y9zdN6QYnKxjZAl8ydIaPqQruFVA5sz3xZBvSV59bRadg8g9fZGncivCy7cz3BR9Ws6FPBJS+9ElZm1ymlMUy6XGA+ndYtwNWN8jfF7Z8pXEegmCzV80TkbIHU2HzK7n0zol+DqgbZXf0uBPlKC/wDC/CzWqs3ytMzpAJ79Qs8pvJpL+13WBqFjqbXNBLQ8M0Aj87gdzLBPIOC28OwEOzHTUAbuN3PPK5Ngg7cRLqdFsPa0ZnubmEhxEgzsTcjew2XV4bQHnp2Kd/FAniPo/SfLsvtSXdJOqDV6Dm2ykRyHku2fog2JZJKpnhtMrnuDYhxeHEe7NiI2iCO9b8fw2nUcMzZBM6xHSQoU8MGvm4Myes62W972mCCJjbfks5OtVO/wnhcOGNDWgNA0AC0gQrMG1aKtITysuielaxGpcDnZPiLARrO6VfCHnceCiXS6+jb96X0N1NxMcoUqhghRoi1lKs0PaRv8Cos66GCsDmJEc7dgm6zPpy8PN9iNBB3M8lozwwztc9Bv8/BVvf7M/ZWEsWZOKhuUrz30ye0OpOBuZbPZcffVd9jmE3m3dyXN8X4RnLS7KWg3aR99NFHLPKLYXVCeCcVLiGEzNr7GF0bYIObQXO237rzvEH1NdzWyAPd5gEde9FOEY9wdBMh9jMm+xXPjyePVaZYb7jXxTDtDiWMtnAn2iQXCMwgadOiFurOY4VNnhzXNHsyA4ZmOGoBgHvC6yjSDmFjtYiTudig/FeFkNzjsI52j6LoxzZ2MXA3kGHbwRygjZdTgGyJBO/XxC4bDZg8wCXAH2RcmNRHmjmA9I2Uvfc1vaYVm/HdzSXFmuq4sXhrabdNS4lxN9h7q6bAUA1trIDgq7a9Z1VnuuiCREwNb9ZXSsaTAG9oVZ7aZeizJIr/hYSWnjWH6mLKUycplu5ldemHtc06OBB7xC4z0GecLxJ1J5tUDqUne+ZnjEd67Zc36V8LJLcRTkPpkF0akAyHDqCq1M/A36Pxmde5m0mABYR4H9l2GF5chHgue4Bkfh21GgBxd7UflJEW6R8Udw7xCzt1YlfWJhB8RWN57kXchOLBDtLfPb5qOTLUIxAiZcCTsoVqukCFnrvIdcqVKS3rzXLM76aaFOE8Qbo9wDupA8kWrOJbIueQ3XCYhha6Rv8FrwPFYaGudBNm3ub6AfRbcfP1rJW4fYP1seWg+zPQ2jt6IO/iZEkt1cJ5QFkxuNc4gXAbodz2qo4qZlVy5fL6TF1TeLMDbHMeQ8lfQrlxDpAkaarluGUjUdYhrRrHTYLpsKG6AQtcOS5Is0nXAuI1QuQwZReOu2yJV72PcsL8N7RMxIghRe71BkzAuLek9exYsToVvx1UNAm14n77kKqYtpBgyQYIgiDZZZ5a6WkcJ6YMGcO3HLYEb98Ifgahc4AA5pFuc6Qt/pNXOR7iJJB9kch9+SC8IxBJa4aiCsdblrXenp16TQ50OMCQOfTzU6NMOpF7mz7xImRvHyWLAYk1KYc67gSSNuQhFeDz6uHaHN5nT4rTC7rPKdOMq5KVQ1HZszgTTcNjmGYO0glpI70DwPCvXvZmFg74QfBdT6XsbnbTb75JcdIAI1PcD2AK3hGEgSNAIE8tS4jmTfsgbLp/1TxTeWxPA4MNAAEQj/BqXtFx20+qG0bNR7hlLKwczf6KMJ205cumqEk6S3coKUxTlMpVMq8QyWkdFYkgBYCu6g6W3pmM7OUHUcxcnp2Lv8BXa9gc0gg6QuFqDK8jqiPDarqZlhi8lh9x3cPdPUeG6zuP2LSuwzarE9syo4fiDXiPddu069o2cOoVqyy7qwXicPAJOi57GY809JM9hjqPNdTi6mUEHT4QuE47jhlOmciA0GQCdzzI+iwyx31F5V7eJNfo8ds+Kz1tLbG1vguW/w6m5wAzZvzlsXJOrTPvSekRoiDeA4u/qXnKNnPDjf+Zs/BUy47+VpRkcQMw+baOi/ettEl8Bok7kaRzXJUMLiHW9ku0mCbaXMwBK630Z4PUoEmpUzF2jWyGtG8TeTbwVfH+y0cwggAAWG4+CMYaqS24vz5oT63lsr2YkgidF0YZTFnZsUqnqsVd/eoVMTsdVhr4u3PqVfLklJiox1yWkdvZCFY52VsT4WLir8djoBIidlgEvOY67cguTKxrAp+Gze9M6dAg44XkqZQIBMjl1C7GrQtbx5qeH4eAQ9wkjQG/eqyX4nZYXD+rpNGrov8gpOxgw9MyQXuMMZuefcOawY3i+XMWQ4t95x9yn/MRqeguuC4nxN+Kqmm17gCP4lU++4aZG/oZ0C6OLj+1X31HT0apr1jBzEn238z+kf6RbwXY0KQHsDXdcn6HcOqMF8pA0d9QuyoXcA25Oq2bamM0IYXBgx+ka9eiKhV0mZQByVgW2M05Mst06SSSsqCpipFRKlUyZOUxQDeIshwdz+SuwTpV2JpZmkeCwYXXkQgM5ARft7DzB2Ksp42oyx/iN6kB479Hd8KihV2dY+R7FOq6FFkTGHjfFAWnKCHGwDhEfULiK7YJN80j9yu7JDrESOREhYq/B6b9o7DHkVjeP8LzIH9HqBa0u3d59/wB7osCRubzO0q1uDLRDSIHMEfD6KDqb+U9hHzhc/Jx576i8yi/AUGskgAE79l1szy7X76IeysRYtd3Nn4J/XtE6jlLX9+yr45T4bjYQMxnr9yrmMlsnwlDhjW2v4gqDaoHuz4P+itJfwN9QwPv4rHXqD+37Jy4nY94+qj6hx6D72S4ZX1DcCTTNWrAEARPQfVGGUmtAgC261UMHzPgAFvoYZrbxfmb+E6K2H+Pfpcwo4Zz2+y2f9RsP6j8kzuFiP4ji6fytlre93vO8kfcUPrm63x4sYpcqGYrCscw0y0ZIjKBAjoBovOMfRw2HrhjJaXOAJlzrnQHluvTqjZXKf/hh/Eq5nVKglzAQBeb9ronxVrNrceWq14PFgAUqdyfedFh0HPtXVcCweX2j2D5lct6M4Nzn3F+R2iZnku8oU8rQOQ/uq4RrzZa6i1OEwThauY6SSSAOQokK8tUHNUqqSE0KwhRIQVuWHF04OYd/1RBwVT2oHwtQOF1a+kdtOR+RQwgsMjT4Ihh8TIQQyx0TgK9wlVObyUaSjKZxTF6YPBVUllBSdTScEmlNCHq0+VThOOt00GarmHooQrWnp8kF9Mnkr2HqFlYCenmtFPDje/apE6lYRAv8PFD6jdytdeqBYLNBcYUimlSLii1GllEKWFw2UdVflQVgKQUoShSEE6aE6gJJJJBjLVAsWotTFisqxuYqyxbSxQNNBic1VvatzqSrdSQDqjFjLS0y3Tki76KzVaCCGHxMq5zlgq4fcJMxBbqoGntTtgpqdZrlZ6tRpOyyhMApQnDQo0kwaptYpBqeU0GDVOIUC9VuqGfkFKGprk1aus1JjzoCt2H4bu8z0QUUaRdp4onhsOG9TzVrKYAgWU4UhQkkkUDJk6ZAkydJEkkkkgWVLKpwlClVVlTFiuhKEFGRRNJaYSyoMjqKqdh0QypixAKfhFmqYFHciiaSDmqnDO5Q/C1G6HxXT+pCb8OEHNh1QatB7CpCo79B8Qui/DBL8MEAFjj+l3krAxx/KfFHBQCcUQoAmnhSdVppYMBb/Vpw1BUxkKwBSypwEDJKUJQiUYTKcJoQQhNCnlShBCE0KyEoQQhJTypkCSSSUoOkkkgScJJIEkkkgRTJJIEnSSQOEgkkgdJJJA6YpJIEE6SSBBMUkkCKZJJQkimSSQJJJJAkkk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0" name="AutoShape 4" descr="data:image/jpeg;base64,/9j/4AAQSkZJRgABAQAAAQABAAD/2wCEAAkGBxQSEhUUEhQUFRUVFBQXFRQVFBQVFxUXFBUWFxQUFBUYHCggGBolHBQUITEhJSkrLi4uFx8zODMsNygtLisBCgoKDg0OGxAQGiwkICQsLCwsLCwsLCwsLCwsLCwsLCwsLCwsLCwsLCwsLCwsLCwsLCwsLCwsLCwsLCwsLCwsLP/AABEIAOEA4QMBIgACEQEDEQH/xAAbAAABBQEBAAAAAAAAAAAAAAAFAAECAwQGB//EAEAQAAEDAgQDBAgEBAQHAQAAAAEAAhEDIQQSMUEFUWFxgZGhBhMiMrHB0fAUQlLhI3KS8RVDYoIHJDOTorLCFv/EABgBAQADAQAAAAAAAAAAAAAAAAABAgME/8QAJBEBAQACAgMAAQQDAAAAAAAAAAECEQMhEjFBURMiMmEEQoH/2gAMAwEAAhEDEQA/AOsafvVOqaTlcubTpNC2UMds/wAfqseYJpCnG3H0rcd+xloUajUOw2KydRy+iJteHCQujHKZMcsbGcNSc1WuamaLKyq/DLew2Q/DrfTQO8Koq1yhCCkhMVYQowgYJwEgFY0IIhPCctTDRAk6iCpFA6taqwnc9Eo4qrAXP4mrJW7iNdBX1bqtSWIfZczhsPnxec6MafFxAHlK6GvcLLw+hlLjuT8P7rPNfBtATt1SJUmBZNYmkmhJQnQfwTiArMDhY6EbtI1BRN5suN9HantCrTM06liRpm2kbOGi6o1ZUy79os1TterGmyobErW2iQEWqotVtGqWm3902W4VlSgQp2jTfRrB/by+imAg9F0m2o8lvp4n9Xj9VtjyfljlxWemxmq2sWFrpuFsoustGS9VkKaighF0xCkmIQOWpNUhokgiVGU5UJQOGpSolyqdUQXl6oq1VVUqjmsWIxJNmAu7reKhLDxfFQYQoYm621eG1HmXEN7TPkFJnB2jUk+QVO1kGVWkXIUmdFpGGa0WaB3fNZ5VMl8UnK1gUGiVcwLOtIbKkrIPVJQl55X9HfwlZxhzS7k45HD9QG/YdEfwuKLmA6nQ/wA33dddjeHMxDcjxsYI1aYsQvPKL8mI9UHB3t5ZGhExmE9Lq2eFwv8ASOPPyjopMaytGHrO3WciLDuS4i4sw9QtMOgAHq4hs+aitG6gc0QtdevpOywcIZ7DRyCxekWMyGmxur3H+kanzCfETuidC7p36LS12vaqME2w7E1N01Yn3Wi3UzfwhD2K8PaCDc2Px6IjQbG/yQ/hxu4dB5f3W4Low/i5eT+TUG9iY0yqmOVoKuoiaZ5JCmeRU8ym16BvUmNFB7Vqc+yxVHoIx1UXUOvkoByd1VBF9Ecyqn0m/ZKk56qc5QlHKOQUHFOmhQIOUfVyr2UZWqlh00BuJpZWOJ5fGyEBGuPOysDeZnuH90Gass/bXD0sYr2FV0lYGib9w+iyrSLPBJLKnQbqLpIHQ/ArgK3B/wDmG1bj1btBudDPQT5LsRXh47Y8QsvEKQcSW76iR3xC6eXHfplxZ+PQW43sq+K1ZbSpDV78x/lYD8y1V/jWNnNbtBhZeDVXV8U+rlIZTbkp5hEjUuA6k+QXO6nU4UZWgLnONDPjqXJlEmOr3/SmfFHqlWFyuDxXrsfUIuG5WD/YJPm5yVGM+u2piG9yF0akYh3VrT8R8kWHuLl6uJ/5yOTGT3kqcjCdV1lB0VGnmY8fsIvKAeuFjyhHyVtx3pz8s7iQTyqw5KVoxTzKTXqkuUc6DUXrM8pZlWXIEokp0oUCBTZVbkUm00SpFNWMorQykr2U0FVOirXBWQqKj1KHNcfrTVjZoA79T8Vgpp8ZUzVXH/UfirsJSJK5sruuiemilTV7WhSDBCcKqyORJPmSROmWvhasghjrEHQ7EKDsPUzg+reR0aV1cqUrs243E1uGOkkUnwdsht0WOrW9UcpaWW0Iy253XocrnvS3ggrN9ZEua2CObRy6iSscsJ7jfDk71XKY7jFNrC7MCQDABkk7ABB/QbhrqYfVqGS8l3YXGTCI4HhdJggNaN9Bvda6tSBAWTo2MtxALYlcVhq+bH1jNhUDW/7GNB85VnEuLlgIaQXdL5f36Kv0RwJkONwSXSd5Mqtu1senZPokDtuukw7HloyscbC8QNOboQlrA4taTEkAnlzldFjPSOhT/NmPJonz0WvH05uW70zOwtbk0dpLj4CPiqn4Z+74/laP/qUK4h6bONqbGjq4lx8AgWM45Xfc1D/tho8le5MtOmrUSP8AMf2yB8Ag+KxEH/qu/rI+a5zEYpztSTfckqlo6KPI06D8Ydqr/wDuH6pm8QqbVHHvB+K59wH6G+AVLnjYNHcnkadSzjdQfmB7WjziFroekDvzNaewlv1XFDE93YSPgtVHE8nkdoDh9fNPM07mlx6n+YOZ2iR5X8kTw2Mpv9x7Xdhv3jULzkYp8TZ38pg+B+qupY5u4ObbMI8DzVpkjT0tjwpms0briMBj3tPutc3k658dV0WDx9B8BzQw9dP6vrCuhurYm1kMrYqJKLnDs/SFz/pHUY2GMADtXEbDZvz7lFykiZN0KoCT1OqI0RCGYd91ubVXM6dNoKi4rL65bcEA9wB0m4UaPSjOkj3+H0/0/wDk76p1r+ky/VqUpSq8yWZaslwKcFUhyapXDWlziA0AkkmAANSUAjino5TeS9rzS3dpkA3MH3fFcrjXUYLKWZ4NjWda3Ok0adpnsQX0y9MnYpxp0iW0AdN6hH5n9LWHeb6PhKobTEEm1j29Fjbjtt+6T2G4nhbxUDNQ42dzG/fC67A0RSaAIELBgiZOYXG247evRa61E5S5xM7ARCy1J6b4Xc3RD8SHnJmAJmO3ksGLY5pIdY/HsWBzSTO6KYXFNrN9XW1/K/Q9jvqqTlsqvJhMvTHSaXnIyJubwIyiT7R0H7LO1uYCNTsujw/BKZJAbMEe+4j/ANdkVp8CyOEvYzmA0gxvDiV0a3Pbn3pwz6LmOLXggjUFW4WmXnKBc6aWvquyp8KZSqh3rPWQQWnSDO43R9/CqNX2jTZJvmDRM8zz70mKLXlmNoereWEglvI20B+aw1zNwup47wVzK/8AEa3JEl4AAIGtrQ7oO5YMXgsOWk0Qc1jDnNAg6kTBkRMKLZPaXPVaZDssXkCO3QKzGUHUnZHiHCJEg/ArTjjSEZA8O/NLgeyCLclkfRzXm55gO33IvKjq/U9lTrkdVczGOGvnuq3cPeBmyktImRpy0PVVtadDJ1gcu46KdI26bhfHw2A9jXN7Id3OF/GUbNejUE03XP5XAB3jo4LjMEab3hslogkztAJMdLJVKhYRoQRLSDII6FWmVhqV2mGx1Shp7TBqx02/lP5ezRAH4pz3uc/UuJPfoqKfF5GV57CoVKomyZXc2tx9XTW2tdEaDpCC4J2Y9wR3DiyydNmk2U5V+Br6OadDY84KrxTslJzhrEDtNh5lQ4awBgA0AUfUX06L/FuiSFx92SV/PJl+niKZksypzJZl0OdcHLzn/iZ6REn8LTNhBqkbnVtPs0J7RyXcY/GClTfUOjGOd2wJAXhxc6vWJJl1R5JPVxklUzummE+t/AOFurOmJA56HnJ5THwXbU+GR7uVuURUrE+xSG8E/wCb0GmmuhfhXAKdPDZrl0EMDXBpebBoaTP+oZtpJ2BGTD4R1Z8ez/DdBmzKYB0pUt4Nsxu46c1SY6MstsOFwUg5C+J/6ptTtJmCJfNxJjXRFKNSjBa+KhIABFsrubSBb9t1L0hyNcGQ78pJAkXOkZhfu3WjhGEayXODQT7ulh4xKWRHlQCvhHMgPBE6EggHsO6odT8fiuur0W1PYdcGdAfFp2NlzGKomm4td3HmFy8mPj69OjDPy9tfD+KOZAdNtHbjlPMLqOH1W4hxJJkAXsQZH5Y000XI8P4e+u7K0aav2aOv0XccN4c2i0Bm2+5J1JWn+PMt7+Kctn/U3cMyEGZE+CJ4RpaImRsfkqHuJ1KVKrlJ7l06m9sF3EsC2tTLXDUETynquPxvo9TbIyO2FjAMRvuu5F1kx+FFRpBsYOUjUH7iyrnNzpMcJguGU2GRPTM0Hob6qWN4PSqkOuCLEiAD22v+66Gnwek8AHMHgCbm8bkaLLXwoBLQSb6fBYzcm6tQ3hmEFJjmOkgkkBxB8NkBq8Jqt9rO0vBJALcrA2TAaLrqa9B2s6aAjy6IbS4mwvcwuAeLFrhBnpOoVvL89GgqtiqNUZMTSFOtHs1actcZ/U0WdpqOYQ2rRNFrpmpTiAZgNNoJt1810poBx9pgMGZN7/JZOI8OApve0u3c5pObMbuykeMQrTLyiLNOXexwAJ0MjvGoKgyufBbX1RVb7FnBxJYRrPKexYq9Z73FziXOi9tAOzQJUwX4XiQ4noF0GFeuZ4QZB7gukwtA8x2RB8VR1Y9zdN6QYnKxjZAl8ydIaPqQruFVA5sz3xZBvSV59bRadg8g9fZGncivCy7cz3BR9Ws6FPBJS+9ElZm1ymlMUy6XGA+ndYtwNWN8jfF7Z8pXEegmCzV80TkbIHU2HzK7n0zol+DqgbZXf0uBPlKC/wDC/CzWqs3ytMzpAJ79Qs8pvJpL+13WBqFjqbXNBLQ8M0Aj87gdzLBPIOC28OwEOzHTUAbuN3PPK5Ngg7cRLqdFsPa0ZnubmEhxEgzsTcjew2XV4bQHnp2Kd/FAniPo/SfLsvtSXdJOqDV6Dm2ykRyHku2fog2JZJKpnhtMrnuDYhxeHEe7NiI2iCO9b8fw2nUcMzZBM6xHSQoU8MGvm4Myes62W972mCCJjbfks5OtVO/wnhcOGNDWgNA0AC0gQrMG1aKtITysuielaxGpcDnZPiLARrO6VfCHnceCiXS6+jb96X0N1NxMcoUqhghRoi1lKs0PaRv8Cos66GCsDmJEc7dgm6zPpy8PN9iNBB3M8lozwwztc9Bv8/BVvf7M/ZWEsWZOKhuUrz30ye0OpOBuZbPZcffVd9jmE3m3dyXN8X4RnLS7KWg3aR99NFHLPKLYXVCeCcVLiGEzNr7GF0bYIObQXO237rzvEH1NdzWyAPd5gEde9FOEY9wdBMh9jMm+xXPjyePVaZYb7jXxTDtDiWMtnAn2iQXCMwgadOiFurOY4VNnhzXNHsyA4ZmOGoBgHvC6yjSDmFjtYiTudig/FeFkNzjsI52j6LoxzZ2MXA3kGHbwRygjZdTgGyJBO/XxC4bDZg8wCXAH2RcmNRHmjmA9I2Uvfc1vaYVm/HdzSXFmuq4sXhrabdNS4lxN9h7q6bAUA1trIDgq7a9Z1VnuuiCREwNb9ZXSsaTAG9oVZ7aZeizJIr/hYSWnjWH6mLKUycplu5ldemHtc06OBB7xC4z0GecLxJ1J5tUDqUne+ZnjEd67Zc36V8LJLcRTkPpkF0akAyHDqCq1M/A36Pxmde5m0mABYR4H9l2GF5chHgue4Bkfh21GgBxd7UflJEW6R8Udw7xCzt1YlfWJhB8RWN57kXchOLBDtLfPb5qOTLUIxAiZcCTsoVqukCFnrvIdcqVKS3rzXLM76aaFOE8Qbo9wDupA8kWrOJbIueQ3XCYhha6Rv8FrwPFYaGudBNm3ub6AfRbcfP1rJW4fYP1seWg+zPQ2jt6IO/iZEkt1cJ5QFkxuNc4gXAbodz2qo4qZlVy5fL6TF1TeLMDbHMeQ8lfQrlxDpAkaarluGUjUdYhrRrHTYLpsKG6AQtcOS5Is0nXAuI1QuQwZReOu2yJV72PcsL8N7RMxIghRe71BkzAuLek9exYsToVvx1UNAm14n77kKqYtpBgyQYIgiDZZZ5a6WkcJ6YMGcO3HLYEb98Ifgahc4AA5pFuc6Qt/pNXOR7iJJB9kch9+SC8IxBJa4aiCsdblrXenp16TQ50OMCQOfTzU6NMOpF7mz7xImRvHyWLAYk1KYc67gSSNuQhFeDz6uHaHN5nT4rTC7rPKdOMq5KVQ1HZszgTTcNjmGYO0glpI70DwPCvXvZmFg74QfBdT6XsbnbTb75JcdIAI1PcD2AK3hGEgSNAIE8tS4jmTfsgbLp/1TxTeWxPA4MNAAEQj/BqXtFx20+qG0bNR7hlLKwczf6KMJ205cumqEk6S3coKUxTlMpVMq8QyWkdFYkgBYCu6g6W3pmM7OUHUcxcnp2Lv8BXa9gc0gg6QuFqDK8jqiPDarqZlhi8lh9x3cPdPUeG6zuP2LSuwzarE9syo4fiDXiPddu069o2cOoVqyy7qwXicPAJOi57GY809JM9hjqPNdTi6mUEHT4QuE47jhlOmciA0GQCdzzI+iwyx31F5V7eJNfo8ds+Kz1tLbG1vguW/w6m5wAzZvzlsXJOrTPvSekRoiDeA4u/qXnKNnPDjf+Zs/BUy47+VpRkcQMw+baOi/ettEl8Bok7kaRzXJUMLiHW9ku0mCbaXMwBK630Z4PUoEmpUzF2jWyGtG8TeTbwVfH+y0cwggAAWG4+CMYaqS24vz5oT63lsr2YkgidF0YZTFnZsUqnqsVd/eoVMTsdVhr4u3PqVfLklJiox1yWkdvZCFY52VsT4WLir8djoBIidlgEvOY67cguTKxrAp+Gze9M6dAg44XkqZQIBMjl1C7GrQtbx5qeH4eAQ9wkjQG/eqyX4nZYXD+rpNGrov8gpOxgw9MyQXuMMZuefcOawY3i+XMWQ4t95x9yn/MRqeguuC4nxN+Kqmm17gCP4lU++4aZG/oZ0C6OLj+1X31HT0apr1jBzEn238z+kf6RbwXY0KQHsDXdcn6HcOqMF8pA0d9QuyoXcA25Oq2bamM0IYXBgx+ka9eiKhV0mZQByVgW2M05Mst06SSSsqCpipFRKlUyZOUxQDeIshwdz+SuwTpV2JpZmkeCwYXXkQgM5ARft7DzB2Ksp42oyx/iN6kB479Hd8KihV2dY+R7FOq6FFkTGHjfFAWnKCHGwDhEfULiK7YJN80j9yu7JDrESOREhYq/B6b9o7DHkVjeP8LzIH9HqBa0u3d59/wB7osCRubzO0q1uDLRDSIHMEfD6KDqb+U9hHzhc/Jx576i8yi/AUGskgAE79l1szy7X76IeysRYtd3Nn4J/XtE6jlLX9+yr45T4bjYQMxnr9yrmMlsnwlDhjW2v4gqDaoHuz4P+itJfwN9QwPv4rHXqD+37Jy4nY94+qj6hx6D72S4ZX1DcCTTNWrAEARPQfVGGUmtAgC261UMHzPgAFvoYZrbxfmb+E6K2H+Pfpcwo4Zz2+y2f9RsP6j8kzuFiP4ji6fytlre93vO8kfcUPrm63x4sYpcqGYrCscw0y0ZIjKBAjoBovOMfRw2HrhjJaXOAJlzrnQHluvTqjZXKf/hh/Eq5nVKglzAQBeb9ronxVrNrceWq14PFgAUqdyfedFh0HPtXVcCweX2j2D5lct6M4Nzn3F+R2iZnku8oU8rQOQ/uq4RrzZa6i1OEwThauY6SSSAOQokK8tUHNUqqSE0KwhRIQVuWHF04OYd/1RBwVT2oHwtQOF1a+kdtOR+RQwgsMjT4Ihh8TIQQyx0TgK9wlVObyUaSjKZxTF6YPBVUllBSdTScEmlNCHq0+VThOOt00GarmHooQrWnp8kF9Mnkr2HqFlYCenmtFPDje/apE6lYRAv8PFD6jdytdeqBYLNBcYUimlSLii1GllEKWFw2UdVflQVgKQUoShSEE6aE6gJJJJBjLVAsWotTFisqxuYqyxbSxQNNBic1VvatzqSrdSQDqjFjLS0y3Tki76KzVaCCGHxMq5zlgq4fcJMxBbqoGntTtgpqdZrlZ6tRpOyyhMApQnDQo0kwaptYpBqeU0GDVOIUC9VuqGfkFKGprk1aus1JjzoCt2H4bu8z0QUUaRdp4onhsOG9TzVrKYAgWU4UhQkkkUDJk6ZAkydJEkkkkgWVLKpwlClVVlTFiuhKEFGRRNJaYSyoMjqKqdh0QypixAKfhFmqYFHciiaSDmqnDO5Q/C1G6HxXT+pCb8OEHNh1QatB7CpCo79B8Qui/DBL8MEAFjj+l3krAxx/KfFHBQCcUQoAmnhSdVppYMBb/Vpw1BUxkKwBSypwEDJKUJQiUYTKcJoQQhNCnlShBCE0KyEoQQhJTypkCSSSUoOkkkgScJJIEkkkgRTJJIEnSSQOEgkkgdJJJA6YpJIEE6SSBBMUkkCKZJJQkimSSQJJJJAkkk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085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5400" dirty="0" smtClean="0">
                <a:latin typeface="Times New Roman" pitchFamily="18" charset="0"/>
                <a:cs typeface="Times New Roman" pitchFamily="18" charset="0"/>
              </a:rPr>
              <a:t>Děkuji za pozornost</a:t>
            </a:r>
          </a:p>
          <a:p>
            <a:pPr marL="0" indent="0" algn="ctr">
              <a:buNone/>
            </a:pPr>
            <a:r>
              <a:rPr lang="cs-CZ" sz="54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</a:t>
            </a:r>
            <a:r>
              <a:rPr lang="cs-CZ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89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04088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 smtClean="0"/>
              <a:t>1. Druhy zeleniny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dirty="0" smtClean="0"/>
              <a:t>syrová (obložení), tepelně upravená (saláty)</a:t>
            </a:r>
          </a:p>
          <a:p>
            <a:pPr algn="just"/>
            <a:r>
              <a:rPr lang="cs-CZ" dirty="0" smtClean="0"/>
              <a:t>čekanka</a:t>
            </a:r>
          </a:p>
          <a:p>
            <a:pPr algn="just"/>
            <a:r>
              <a:rPr lang="cs-CZ" dirty="0" smtClean="0"/>
              <a:t>endivie</a:t>
            </a:r>
          </a:p>
          <a:p>
            <a:pPr algn="just"/>
            <a:r>
              <a:rPr lang="cs-CZ" dirty="0" smtClean="0"/>
              <a:t>papriky</a:t>
            </a:r>
          </a:p>
          <a:p>
            <a:pPr algn="just"/>
            <a:r>
              <a:rPr lang="cs-CZ" dirty="0" smtClean="0"/>
              <a:t>rajčata</a:t>
            </a:r>
          </a:p>
          <a:p>
            <a:pPr algn="just"/>
            <a:r>
              <a:rPr lang="cs-CZ" dirty="0" smtClean="0"/>
              <a:t>saláty – </a:t>
            </a:r>
            <a:r>
              <a:rPr lang="cs-CZ" dirty="0" err="1" smtClean="0"/>
              <a:t>batavia</a:t>
            </a:r>
            <a:r>
              <a:rPr lang="cs-CZ" dirty="0" smtClean="0"/>
              <a:t>, </a:t>
            </a:r>
            <a:r>
              <a:rPr lang="cs-CZ" dirty="0" err="1" smtClean="0"/>
              <a:t>dubáček</a:t>
            </a:r>
            <a:r>
              <a:rPr lang="cs-CZ" dirty="0" smtClean="0"/>
              <a:t>, </a:t>
            </a:r>
            <a:r>
              <a:rPr lang="cs-CZ" dirty="0" err="1" smtClean="0"/>
              <a:t>frisée</a:t>
            </a:r>
            <a:r>
              <a:rPr lang="cs-CZ" dirty="0" smtClean="0"/>
              <a:t>, ledový salát, polníček, </a:t>
            </a:r>
            <a:r>
              <a:rPr lang="cs-CZ" dirty="0" err="1" smtClean="0"/>
              <a:t>radicchio</a:t>
            </a:r>
            <a:r>
              <a:rPr lang="cs-CZ" dirty="0" smtClean="0"/>
              <a:t>, čerstvé špenátové listy</a:t>
            </a:r>
          </a:p>
          <a:p>
            <a:pPr algn="just"/>
            <a:r>
              <a:rPr lang="cs-CZ" dirty="0" smtClean="0"/>
              <a:t>konzervovaná zelenina – artyčoky,  celer, chřest, hrášek, paprika, rajčata, zeleninové směsi</a:t>
            </a:r>
          </a:p>
          <a:p>
            <a:endParaRPr lang="cs-CZ" dirty="0"/>
          </a:p>
        </p:txBody>
      </p:sp>
      <p:sp>
        <p:nvSpPr>
          <p:cNvPr id="19458" name="AutoShape 2" descr="data:image/jpeg;base64,/9j/4AAQSkZJRgABAQAAAQABAAD/2wCEAAkGBxQSEhUUEhQUFRUVFBQXFRQVFBQVFxUXFBUWFxQUFBUYHCggGBolHBQUITEhJSkrLi4uFx8zODMsNygtLisBCgoKDg0OGxAQGiwkICQsLCwsLCwsLCwsLCwsLCwsLCwsLCwsLCwsLCwsLCwsLCwsLCwsLCwsLCwsLCwsLCwsLP/AABEIAOEA4QMBIgACEQEDEQH/xAAbAAABBQEBAAAAAAAAAAAAAAAFAAECAwQGB//EAEAQAAEDAgQDBAgEBAQHAQAAAAEAAhEDIQQSMUEFUWFxgZGhBhMiMrHB0fAUQlLhI3KS8RVDYoIHJDOTorLCFv/EABgBAQADAQAAAAAAAAAAAAAAAAABAgME/8QAJBEBAQACAgMAAQQDAAAAAAAAAAECEQMhEjFBURMiMmEEQoH/2gAMAwEAAhEDEQA/AOsafvVOqaTlcubTpNC2UMds/wAfqseYJpCnG3H0rcd+xloUajUOw2KydRy+iJteHCQujHKZMcsbGcNSc1WuamaLKyq/DLew2Q/DrfTQO8Koq1yhCCkhMVYQowgYJwEgFY0IIhPCctTDRAk6iCpFA6taqwnc9Eo4qrAXP4mrJW7iNdBX1bqtSWIfZczhsPnxec6MafFxAHlK6GvcLLw+hlLjuT8P7rPNfBtATt1SJUmBZNYmkmhJQnQfwTiArMDhY6EbtI1BRN5suN9HantCrTM06liRpm2kbOGi6o1ZUy79os1TterGmyobErW2iQEWqotVtGqWm3902W4VlSgQp2jTfRrB/by+imAg9F0m2o8lvp4n9Xj9VtjyfljlxWemxmq2sWFrpuFsoustGS9VkKaighF0xCkmIQOWpNUhokgiVGU5UJQOGpSolyqdUQXl6oq1VVUqjmsWIxJNmAu7reKhLDxfFQYQoYm621eG1HmXEN7TPkFJnB2jUk+QVO1kGVWkXIUmdFpGGa0WaB3fNZ5VMl8UnK1gUGiVcwLOtIbKkrIPVJQl55X9HfwlZxhzS7k45HD9QG/YdEfwuKLmA6nQ/wA33dddjeHMxDcjxsYI1aYsQvPKL8mI9UHB3t5ZGhExmE9Lq2eFwv8ASOPPyjopMaytGHrO3WciLDuS4i4sw9QtMOgAHq4hs+aitG6gc0QtdevpOywcIZ7DRyCxekWMyGmxur3H+kanzCfETuidC7p36LS12vaqME2w7E1N01Yn3Wi3UzfwhD2K8PaCDc2Px6IjQbG/yQ/hxu4dB5f3W4Low/i5eT+TUG9iY0yqmOVoKuoiaZ5JCmeRU8ym16BvUmNFB7Vqc+yxVHoIx1UXUOvkoByd1VBF9Ecyqn0m/ZKk56qc5QlHKOQUHFOmhQIOUfVyr2UZWqlh00BuJpZWOJ5fGyEBGuPOysDeZnuH90Gass/bXD0sYr2FV0lYGib9w+iyrSLPBJLKnQbqLpIHQ/ArgK3B/wDmG1bj1btBudDPQT5LsRXh47Y8QsvEKQcSW76iR3xC6eXHfplxZ+PQW43sq+K1ZbSpDV78x/lYD8y1V/jWNnNbtBhZeDVXV8U+rlIZTbkp5hEjUuA6k+QXO6nU4UZWgLnONDPjqXJlEmOr3/SmfFHqlWFyuDxXrsfUIuG5WD/YJPm5yVGM+u2piG9yF0akYh3VrT8R8kWHuLl6uJ/5yOTGT3kqcjCdV1lB0VGnmY8fsIvKAeuFjyhHyVtx3pz8s7iQTyqw5KVoxTzKTXqkuUc6DUXrM8pZlWXIEokp0oUCBTZVbkUm00SpFNWMorQykr2U0FVOirXBWQqKj1KHNcfrTVjZoA79T8Vgpp8ZUzVXH/UfirsJSJK5sruuiemilTV7WhSDBCcKqyORJPmSROmWvhasghjrEHQ7EKDsPUzg+reR0aV1cqUrs243E1uGOkkUnwdsht0WOrW9UcpaWW0Iy253XocrnvS3ggrN9ZEua2CObRy6iSscsJ7jfDk71XKY7jFNrC7MCQDABkk7ABB/QbhrqYfVqGS8l3YXGTCI4HhdJggNaN9Bvda6tSBAWTo2MtxALYlcVhq+bH1jNhUDW/7GNB85VnEuLlgIaQXdL5f36Kv0RwJkONwSXSd5Mqtu1senZPokDtuukw7HloyscbC8QNOboQlrA4taTEkAnlzldFjPSOhT/NmPJonz0WvH05uW70zOwtbk0dpLj4CPiqn4Z+74/laP/qUK4h6bONqbGjq4lx8AgWM45Xfc1D/tho8le5MtOmrUSP8AMf2yB8Ag+KxEH/qu/rI+a5zEYpztSTfckqlo6KPI06D8Ydqr/wDuH6pm8QqbVHHvB+K59wH6G+AVLnjYNHcnkadSzjdQfmB7WjziFroekDvzNaewlv1XFDE93YSPgtVHE8nkdoDh9fNPM07mlx6n+YOZ2iR5X8kTw2Mpv9x7Xdhv3jULzkYp8TZ38pg+B+qupY5u4ObbMI8DzVpkjT0tjwpms0briMBj3tPutc3k658dV0WDx9B8BzQw9dP6vrCuhurYm1kMrYqJKLnDs/SFz/pHUY2GMADtXEbDZvz7lFykiZN0KoCT1OqI0RCGYd91ubVXM6dNoKi4rL65bcEA9wB0m4UaPSjOkj3+H0/0/wDk76p1r+ky/VqUpSq8yWZaslwKcFUhyapXDWlziA0AkkmAANSUAjino5TeS9rzS3dpkA3MH3fFcrjXUYLKWZ4NjWda3Ok0adpnsQX0y9MnYpxp0iW0AdN6hH5n9LWHeb6PhKobTEEm1j29Fjbjtt+6T2G4nhbxUDNQ42dzG/fC67A0RSaAIELBgiZOYXG247evRa61E5S5xM7ARCy1J6b4Xc3RD8SHnJmAJmO3ksGLY5pIdY/HsWBzSTO6KYXFNrN9XW1/K/Q9jvqqTlsqvJhMvTHSaXnIyJubwIyiT7R0H7LO1uYCNTsujw/BKZJAbMEe+4j/ANdkVp8CyOEvYzmA0gxvDiV0a3Pbn3pwz6LmOLXggjUFW4WmXnKBc6aWvquyp8KZSqh3rPWQQWnSDO43R9/CqNX2jTZJvmDRM8zz70mKLXlmNoereWEglvI20B+aw1zNwup47wVzK/8AEa3JEl4AAIGtrQ7oO5YMXgsOWk0Qc1jDnNAg6kTBkRMKLZPaXPVaZDssXkCO3QKzGUHUnZHiHCJEg/ArTjjSEZA8O/NLgeyCLclkfRzXm55gO33IvKjq/U9lTrkdVczGOGvnuq3cPeBmyktImRpy0PVVtadDJ1gcu46KdI26bhfHw2A9jXN7Id3OF/GUbNejUE03XP5XAB3jo4LjMEab3hslogkztAJMdLJVKhYRoQRLSDII6FWmVhqV2mGx1Shp7TBqx02/lP5ezRAH4pz3uc/UuJPfoqKfF5GV57CoVKomyZXc2tx9XTW2tdEaDpCC4J2Y9wR3DiyydNmk2U5V+Br6OadDY84KrxTslJzhrEDtNh5lQ4awBgA0AUfUX06L/FuiSFx92SV/PJl+niKZksypzJZl0OdcHLzn/iZ6REn8LTNhBqkbnVtPs0J7RyXcY/GClTfUOjGOd2wJAXhxc6vWJJl1R5JPVxklUzummE+t/AOFurOmJA56HnJ5THwXbU+GR7uVuURUrE+xSG8E/wCb0GmmuhfhXAKdPDZrl0EMDXBpebBoaTP+oZtpJ2BGTD4R1Z8ez/DdBmzKYB0pUt4Nsxu46c1SY6MstsOFwUg5C+J/6ptTtJmCJfNxJjXRFKNSjBa+KhIABFsrubSBb9t1L0hyNcGQ78pJAkXOkZhfu3WjhGEayXODQT7ulh4xKWRHlQCvhHMgPBE6EggHsO6odT8fiuur0W1PYdcGdAfFp2NlzGKomm4td3HmFy8mPj69OjDPy9tfD+KOZAdNtHbjlPMLqOH1W4hxJJkAXsQZH5Y000XI8P4e+u7K0aav2aOv0XccN4c2i0Bm2+5J1JWn+PMt7+Kctn/U3cMyEGZE+CJ4RpaImRsfkqHuJ1KVKrlJ7l06m9sF3EsC2tTLXDUETynquPxvo9TbIyO2FjAMRvuu5F1kx+FFRpBsYOUjUH7iyrnNzpMcJguGU2GRPTM0Hob6qWN4PSqkOuCLEiAD22v+66Gnwek8AHMHgCbm8bkaLLXwoBLQSb6fBYzcm6tQ3hmEFJjmOkgkkBxB8NkBq8Jqt9rO0vBJALcrA2TAaLrqa9B2s6aAjy6IbS4mwvcwuAeLFrhBnpOoVvL89GgqtiqNUZMTSFOtHs1actcZ/U0WdpqOYQ2rRNFrpmpTiAZgNNoJt1810poBx9pgMGZN7/JZOI8OApve0u3c5pObMbuykeMQrTLyiLNOXexwAJ0MjvGoKgyufBbX1RVb7FnBxJYRrPKexYq9Z73FziXOi9tAOzQJUwX4XiQ4noF0GFeuZ4QZB7gukwtA8x2RB8VR1Y9zdN6QYnKxjZAl8ydIaPqQruFVA5sz3xZBvSV59bRadg8g9fZGncivCy7cz3BR9Ws6FPBJS+9ElZm1ymlMUy6XGA+ndYtwNWN8jfF7Z8pXEegmCzV80TkbIHU2HzK7n0zol+DqgbZXf0uBPlKC/wDC/CzWqs3ytMzpAJ79Qs8pvJpL+13WBqFjqbXNBLQ8M0Aj87gdzLBPIOC28OwEOzHTUAbuN3PPK5Ngg7cRLqdFsPa0ZnubmEhxEgzsTcjew2XV4bQHnp2Kd/FAniPo/SfLsvtSXdJOqDV6Dm2ykRyHku2fog2JZJKpnhtMrnuDYhxeHEe7NiI2iCO9b8fw2nUcMzZBM6xHSQoU8MGvm4Myes62W972mCCJjbfks5OtVO/wnhcOGNDWgNA0AC0gQrMG1aKtITysuielaxGpcDnZPiLARrO6VfCHnceCiXS6+jb96X0N1NxMcoUqhghRoi1lKs0PaRv8Cos66GCsDmJEc7dgm6zPpy8PN9iNBB3M8lozwwztc9Bv8/BVvf7M/ZWEsWZOKhuUrz30ye0OpOBuZbPZcffVd9jmE3m3dyXN8X4RnLS7KWg3aR99NFHLPKLYXVCeCcVLiGEzNr7GF0bYIObQXO237rzvEH1NdzWyAPd5gEde9FOEY9wdBMh9jMm+xXPjyePVaZYb7jXxTDtDiWMtnAn2iQXCMwgadOiFurOY4VNnhzXNHsyA4ZmOGoBgHvC6yjSDmFjtYiTudig/FeFkNzjsI52j6LoxzZ2MXA3kGHbwRygjZdTgGyJBO/XxC4bDZg8wCXAH2RcmNRHmjmA9I2Uvfc1vaYVm/HdzSXFmuq4sXhrabdNS4lxN9h7q6bAUA1trIDgq7a9Z1VnuuiCREwNb9ZXSsaTAG9oVZ7aZeizJIr/hYSWnjWH6mLKUycplu5ldemHtc06OBB7xC4z0GecLxJ1J5tUDqUne+ZnjEd67Zc36V8LJLcRTkPpkF0akAyHDqCq1M/A36Pxmde5m0mABYR4H9l2GF5chHgue4Bkfh21GgBxd7UflJEW6R8Udw7xCzt1YlfWJhB8RWN57kXchOLBDtLfPb5qOTLUIxAiZcCTsoVqukCFnrvIdcqVKS3rzXLM76aaFOE8Qbo9wDupA8kWrOJbIueQ3XCYhha6Rv8FrwPFYaGudBNm3ub6AfRbcfP1rJW4fYP1seWg+zPQ2jt6IO/iZEkt1cJ5QFkxuNc4gXAbodz2qo4qZlVy5fL6TF1TeLMDbHMeQ8lfQrlxDpAkaarluGUjUdYhrRrHTYLpsKG6AQtcOS5Is0nXAuI1QuQwZReOu2yJV72PcsL8N7RMxIghRe71BkzAuLek9exYsToVvx1UNAm14n77kKqYtpBgyQYIgiDZZZ5a6WkcJ6YMGcO3HLYEb98Ifgahc4AA5pFuc6Qt/pNXOR7iJJB9kch9+SC8IxBJa4aiCsdblrXenp16TQ50OMCQOfTzU6NMOpF7mz7xImRvHyWLAYk1KYc67gSSNuQhFeDz6uHaHN5nT4rTC7rPKdOMq5KVQ1HZszgTTcNjmGYO0glpI70DwPCvXvZmFg74QfBdT6XsbnbTb75JcdIAI1PcD2AK3hGEgSNAIE8tS4jmTfsgbLp/1TxTeWxPA4MNAAEQj/BqXtFx20+qG0bNR7hlLKwczf6KMJ205cumqEk6S3coKUxTlMpVMq8QyWkdFYkgBYCu6g6W3pmM7OUHUcxcnp2Lv8BXa9gc0gg6QuFqDK8jqiPDarqZlhi8lh9x3cPdPUeG6zuP2LSuwzarE9syo4fiDXiPddu069o2cOoVqyy7qwXicPAJOi57GY809JM9hjqPNdTi6mUEHT4QuE47jhlOmciA0GQCdzzI+iwyx31F5V7eJNfo8ds+Kz1tLbG1vguW/w6m5wAzZvzlsXJOrTPvSekRoiDeA4u/qXnKNnPDjf+Zs/BUy47+VpRkcQMw+baOi/ettEl8Bok7kaRzXJUMLiHW9ku0mCbaXMwBK630Z4PUoEmpUzF2jWyGtG8TeTbwVfH+y0cwggAAWG4+CMYaqS24vz5oT63lsr2YkgidF0YZTFnZsUqnqsVd/eoVMTsdVhr4u3PqVfLklJiox1yWkdvZCFY52VsT4WLir8djoBIidlgEvOY67cguTKxrAp+Gze9M6dAg44XkqZQIBMjl1C7GrQtbx5qeH4eAQ9wkjQG/eqyX4nZYXD+rpNGrov8gpOxgw9MyQXuMMZuefcOawY3i+XMWQ4t95x9yn/MRqeguuC4nxN+Kqmm17gCP4lU++4aZG/oZ0C6OLj+1X31HT0apr1jBzEn238z+kf6RbwXY0KQHsDXdcn6HcOqMF8pA0d9QuyoXcA25Oq2bamM0IYXBgx+ka9eiKhV0mZQByVgW2M05Mst06SSSsqCpipFRKlUyZOUxQDeIshwdz+SuwTpV2JpZmkeCwYXXkQgM5ARft7DzB2Ksp42oyx/iN6kB479Hd8KihV2dY+R7FOq6FFkTGHjfFAWnKCHGwDhEfULiK7YJN80j9yu7JDrESOREhYq/B6b9o7DHkVjeP8LzIH9HqBa0u3d59/wB7osCRubzO0q1uDLRDSIHMEfD6KDqb+U9hHzhc/Jx576i8yi/AUGskgAE79l1szy7X76IeysRYtd3Nn4J/XtE6jlLX9+yr45T4bjYQMxnr9yrmMlsnwlDhjW2v4gqDaoHuz4P+itJfwN9QwPv4rHXqD+37Jy4nY94+qj6hx6D72S4ZX1DcCTTNWrAEARPQfVGGUmtAgC261UMHzPgAFvoYZrbxfmb+E6K2H+Pfpcwo4Zz2+y2f9RsP6j8kzuFiP4ji6fytlre93vO8kfcUPrm63x4sYpcqGYrCscw0y0ZIjKBAjoBovOMfRw2HrhjJaXOAJlzrnQHluvTqjZXKf/hh/Eq5nVKglzAQBeb9ronxVrNrceWq14PFgAUqdyfedFh0HPtXVcCweX2j2D5lct6M4Nzn3F+R2iZnku8oU8rQOQ/uq4RrzZa6i1OEwThauY6SSSAOQokK8tUHNUqqSE0KwhRIQVuWHF04OYd/1RBwVT2oHwtQOF1a+kdtOR+RQwgsMjT4Ihh8TIQQyx0TgK9wlVObyUaSjKZxTF6YPBVUllBSdTScEmlNCHq0+VThOOt00GarmHooQrWnp8kF9Mnkr2HqFlYCenmtFPDje/apE6lYRAv8PFD6jdytdeqBYLNBcYUimlSLii1GllEKWFw2UdVflQVgKQUoShSEE6aE6gJJJJBjLVAsWotTFisqxuYqyxbSxQNNBic1VvatzqSrdSQDqjFjLS0y3Tki76KzVaCCGHxMq5zlgq4fcJMxBbqoGntTtgpqdZrlZ6tRpOyyhMApQnDQo0kwaptYpBqeU0GDVOIUC9VuqGfkFKGprk1aus1JjzoCt2H4bu8z0QUUaRdp4onhsOG9TzVrKYAgWU4UhQkkkUDJk6ZAkydJEkkkkgWVLKpwlClVVlTFiuhKEFGRRNJaYSyoMjqKqdh0QypixAKfhFmqYFHciiaSDmqnDO5Q/C1G6HxXT+pCb8OEHNh1QatB7CpCo79B8Qui/DBL8MEAFjj+l3krAxx/KfFHBQCcUQoAmnhSdVppYMBb/Vpw1BUxkKwBSypwEDJKUJQiUYTKcJoQQhNCnlShBCE0KyEoQQhJTypkCSSSUoOkkkgScJJIEkkkgRTJJIEnSSQOEgkkgdJJJA6YpJIEE6SSBBMUkkCKZJJQkimSSQJJJJAkkk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0" name="AutoShape 4" descr="data:image/jpeg;base64,/9j/4AAQSkZJRgABAQAAAQABAAD/2wCEAAkGBxQSEhUUEhQUFRUVFBQXFRQVFBQVFxUXFBUWFxQUFBUYHCggGBolHBQUITEhJSkrLi4uFx8zODMsNygtLisBCgoKDg0OGxAQGiwkICQsLCwsLCwsLCwsLCwsLCwsLCwsLCwsLCwsLCwsLCwsLCwsLCwsLCwsLCwsLCwsLCwsLP/AABEIAOEA4QMBIgACEQEDEQH/xAAbAAABBQEBAAAAAAAAAAAAAAAFAAECAwQGB//EAEAQAAEDAgQDBAgEBAQHAQAAAAEAAhEDIQQSMUEFUWFxgZGhBhMiMrHB0fAUQlLhI3KS8RVDYoIHJDOTorLCFv/EABgBAQADAQAAAAAAAAAAAAAAAAABAgME/8QAJBEBAQACAgMAAQQDAAAAAAAAAAECEQMhEjFBURMiMmEEQoH/2gAMAwEAAhEDEQA/AOsafvVOqaTlcubTpNC2UMds/wAfqseYJpCnG3H0rcd+xloUajUOw2KydRy+iJteHCQujHKZMcsbGcNSc1WuamaLKyq/DLew2Q/DrfTQO8Koq1yhCCkhMVYQowgYJwEgFY0IIhPCctTDRAk6iCpFA6taqwnc9Eo4qrAXP4mrJW7iNdBX1bqtSWIfZczhsPnxec6MafFxAHlK6GvcLLw+hlLjuT8P7rPNfBtATt1SJUmBZNYmkmhJQnQfwTiArMDhY6EbtI1BRN5suN9HantCrTM06liRpm2kbOGi6o1ZUy79os1TterGmyobErW2iQEWqotVtGqWm3902W4VlSgQp2jTfRrB/by+imAg9F0m2o8lvp4n9Xj9VtjyfljlxWemxmq2sWFrpuFsoustGS9VkKaighF0xCkmIQOWpNUhokgiVGU5UJQOGpSolyqdUQXl6oq1VVUqjmsWIxJNmAu7reKhLDxfFQYQoYm621eG1HmXEN7TPkFJnB2jUk+QVO1kGVWkXIUmdFpGGa0WaB3fNZ5VMl8UnK1gUGiVcwLOtIbKkrIPVJQl55X9HfwlZxhzS7k45HD9QG/YdEfwuKLmA6nQ/wA33dddjeHMxDcjxsYI1aYsQvPKL8mI9UHB3t5ZGhExmE9Lq2eFwv8ASOPPyjopMaytGHrO3WciLDuS4i4sw9QtMOgAHq4hs+aitG6gc0QtdevpOywcIZ7DRyCxekWMyGmxur3H+kanzCfETuidC7p36LS12vaqME2w7E1N01Yn3Wi3UzfwhD2K8PaCDc2Px6IjQbG/yQ/hxu4dB5f3W4Low/i5eT+TUG9iY0yqmOVoKuoiaZ5JCmeRU8ym16BvUmNFB7Vqc+yxVHoIx1UXUOvkoByd1VBF9Ecyqn0m/ZKk56qc5QlHKOQUHFOmhQIOUfVyr2UZWqlh00BuJpZWOJ5fGyEBGuPOysDeZnuH90Gass/bXD0sYr2FV0lYGib9w+iyrSLPBJLKnQbqLpIHQ/ArgK3B/wDmG1bj1btBudDPQT5LsRXh47Y8QsvEKQcSW76iR3xC6eXHfplxZ+PQW43sq+K1ZbSpDV78x/lYD8y1V/jWNnNbtBhZeDVXV8U+rlIZTbkp5hEjUuA6k+QXO6nU4UZWgLnONDPjqXJlEmOr3/SmfFHqlWFyuDxXrsfUIuG5WD/YJPm5yVGM+u2piG9yF0akYh3VrT8R8kWHuLl6uJ/5yOTGT3kqcjCdV1lB0VGnmY8fsIvKAeuFjyhHyVtx3pz8s7iQTyqw5KVoxTzKTXqkuUc6DUXrM8pZlWXIEokp0oUCBTZVbkUm00SpFNWMorQykr2U0FVOirXBWQqKj1KHNcfrTVjZoA79T8Vgpp8ZUzVXH/UfirsJSJK5sruuiemilTV7WhSDBCcKqyORJPmSROmWvhasghjrEHQ7EKDsPUzg+reR0aV1cqUrs243E1uGOkkUnwdsht0WOrW9UcpaWW0Iy253XocrnvS3ggrN9ZEua2CObRy6iSscsJ7jfDk71XKY7jFNrC7MCQDABkk7ABB/QbhrqYfVqGS8l3YXGTCI4HhdJggNaN9Bvda6tSBAWTo2MtxALYlcVhq+bH1jNhUDW/7GNB85VnEuLlgIaQXdL5f36Kv0RwJkONwSXSd5Mqtu1senZPokDtuukw7HloyscbC8QNOboQlrA4taTEkAnlzldFjPSOhT/NmPJonz0WvH05uW70zOwtbk0dpLj4CPiqn4Z+74/laP/qUK4h6bONqbGjq4lx8AgWM45Xfc1D/tho8le5MtOmrUSP8AMf2yB8Ag+KxEH/qu/rI+a5zEYpztSTfckqlo6KPI06D8Ydqr/wDuH6pm8QqbVHHvB+K59wH6G+AVLnjYNHcnkadSzjdQfmB7WjziFroekDvzNaewlv1XFDE93YSPgtVHE8nkdoDh9fNPM07mlx6n+YOZ2iR5X8kTw2Mpv9x7Xdhv3jULzkYp8TZ38pg+B+qupY5u4ObbMI8DzVpkjT0tjwpms0briMBj3tPutc3k658dV0WDx9B8BzQw9dP6vrCuhurYm1kMrYqJKLnDs/SFz/pHUY2GMADtXEbDZvz7lFykiZN0KoCT1OqI0RCGYd91ubVXM6dNoKi4rL65bcEA9wB0m4UaPSjOkj3+H0/0/wDk76p1r+ky/VqUpSq8yWZaslwKcFUhyapXDWlziA0AkkmAANSUAjino5TeS9rzS3dpkA3MH3fFcrjXUYLKWZ4NjWda3Ok0adpnsQX0y9MnYpxp0iW0AdN6hH5n9LWHeb6PhKobTEEm1j29Fjbjtt+6T2G4nhbxUDNQ42dzG/fC67A0RSaAIELBgiZOYXG247evRa61E5S5xM7ARCy1J6b4Xc3RD8SHnJmAJmO3ksGLY5pIdY/HsWBzSTO6KYXFNrN9XW1/K/Q9jvqqTlsqvJhMvTHSaXnIyJubwIyiT7R0H7LO1uYCNTsujw/BKZJAbMEe+4j/ANdkVp8CyOEvYzmA0gxvDiV0a3Pbn3pwz6LmOLXggjUFW4WmXnKBc6aWvquyp8KZSqh3rPWQQWnSDO43R9/CqNX2jTZJvmDRM8zz70mKLXlmNoereWEglvI20B+aw1zNwup47wVzK/8AEa3JEl4AAIGtrQ7oO5YMXgsOWk0Qc1jDnNAg6kTBkRMKLZPaXPVaZDssXkCO3QKzGUHUnZHiHCJEg/ArTjjSEZA8O/NLgeyCLclkfRzXm55gO33IvKjq/U9lTrkdVczGOGvnuq3cPeBmyktImRpy0PVVtadDJ1gcu46KdI26bhfHw2A9jXN7Id3OF/GUbNejUE03XP5XAB3jo4LjMEab3hslogkztAJMdLJVKhYRoQRLSDII6FWmVhqV2mGx1Shp7TBqx02/lP5ezRAH4pz3uc/UuJPfoqKfF5GV57CoVKomyZXc2tx9XTW2tdEaDpCC4J2Y9wR3DiyydNmk2U5V+Br6OadDY84KrxTslJzhrEDtNh5lQ4awBgA0AUfUX06L/FuiSFx92SV/PJl+niKZksypzJZl0OdcHLzn/iZ6REn8LTNhBqkbnVtPs0J7RyXcY/GClTfUOjGOd2wJAXhxc6vWJJl1R5JPVxklUzummE+t/AOFurOmJA56HnJ5THwXbU+GR7uVuURUrE+xSG8E/wCb0GmmuhfhXAKdPDZrl0EMDXBpebBoaTP+oZtpJ2BGTD4R1Z8ez/DdBmzKYB0pUt4Nsxu46c1SY6MstsOFwUg5C+J/6ptTtJmCJfNxJjXRFKNSjBa+KhIABFsrubSBb9t1L0hyNcGQ78pJAkXOkZhfu3WjhGEayXODQT7ulh4xKWRHlQCvhHMgPBE6EggHsO6odT8fiuur0W1PYdcGdAfFp2NlzGKomm4td3HmFy8mPj69OjDPy9tfD+KOZAdNtHbjlPMLqOH1W4hxJJkAXsQZH5Y000XI8P4e+u7K0aav2aOv0XccN4c2i0Bm2+5J1JWn+PMt7+Kctn/U3cMyEGZE+CJ4RpaImRsfkqHuJ1KVKrlJ7l06m9sF3EsC2tTLXDUETynquPxvo9TbIyO2FjAMRvuu5F1kx+FFRpBsYOUjUH7iyrnNzpMcJguGU2GRPTM0Hob6qWN4PSqkOuCLEiAD22v+66Gnwek8AHMHgCbm8bkaLLXwoBLQSb6fBYzcm6tQ3hmEFJjmOkgkkBxB8NkBq8Jqt9rO0vBJALcrA2TAaLrqa9B2s6aAjy6IbS4mwvcwuAeLFrhBnpOoVvL89GgqtiqNUZMTSFOtHs1actcZ/U0WdpqOYQ2rRNFrpmpTiAZgNNoJt1810poBx9pgMGZN7/JZOI8OApve0u3c5pObMbuykeMQrTLyiLNOXexwAJ0MjvGoKgyufBbX1RVb7FnBxJYRrPKexYq9Z73FziXOi9tAOzQJUwX4XiQ4noF0GFeuZ4QZB7gukwtA8x2RB8VR1Y9zdN6QYnKxjZAl8ydIaPqQruFVA5sz3xZBvSV59bRadg8g9fZGncivCy7cz3BR9Ws6FPBJS+9ElZm1ymlMUy6XGA+ndYtwNWN8jfF7Z8pXEegmCzV80TkbIHU2HzK7n0zol+DqgbZXf0uBPlKC/wDC/CzWqs3ytMzpAJ79Qs8pvJpL+13WBqFjqbXNBLQ8M0Aj87gdzLBPIOC28OwEOzHTUAbuN3PPK5Ngg7cRLqdFsPa0ZnubmEhxEgzsTcjew2XV4bQHnp2Kd/FAniPo/SfLsvtSXdJOqDV6Dm2ykRyHku2fog2JZJKpnhtMrnuDYhxeHEe7NiI2iCO9b8fw2nUcMzZBM6xHSQoU8MGvm4Myes62W972mCCJjbfks5OtVO/wnhcOGNDWgNA0AC0gQrMG1aKtITysuielaxGpcDnZPiLARrO6VfCHnceCiXS6+jb96X0N1NxMcoUqhghRoi1lKs0PaRv8Cos66GCsDmJEc7dgm6zPpy8PN9iNBB3M8lozwwztc9Bv8/BVvf7M/ZWEsWZOKhuUrz30ye0OpOBuZbPZcffVd9jmE3m3dyXN8X4RnLS7KWg3aR99NFHLPKLYXVCeCcVLiGEzNr7GF0bYIObQXO237rzvEH1NdzWyAPd5gEde9FOEY9wdBMh9jMm+xXPjyePVaZYb7jXxTDtDiWMtnAn2iQXCMwgadOiFurOY4VNnhzXNHsyA4ZmOGoBgHvC6yjSDmFjtYiTudig/FeFkNzjsI52j6LoxzZ2MXA3kGHbwRygjZdTgGyJBO/XxC4bDZg8wCXAH2RcmNRHmjmA9I2Uvfc1vaYVm/HdzSXFmuq4sXhrabdNS4lxN9h7q6bAUA1trIDgq7a9Z1VnuuiCREwNb9ZXSsaTAG9oVZ7aZeizJIr/hYSWnjWH6mLKUycplu5ldemHtc06OBB7xC4z0GecLxJ1J5tUDqUne+ZnjEd67Zc36V8LJLcRTkPpkF0akAyHDqCq1M/A36Pxmde5m0mABYR4H9l2GF5chHgue4Bkfh21GgBxd7UflJEW6R8Udw7xCzt1YlfWJhB8RWN57kXchOLBDtLfPb5qOTLUIxAiZcCTsoVqukCFnrvIdcqVKS3rzXLM76aaFOE8Qbo9wDupA8kWrOJbIueQ3XCYhha6Rv8FrwPFYaGudBNm3ub6AfRbcfP1rJW4fYP1seWg+zPQ2jt6IO/iZEkt1cJ5QFkxuNc4gXAbodz2qo4qZlVy5fL6TF1TeLMDbHMeQ8lfQrlxDpAkaarluGUjUdYhrRrHTYLpsKG6AQtcOS5Is0nXAuI1QuQwZReOu2yJV72PcsL8N7RMxIghRe71BkzAuLek9exYsToVvx1UNAm14n77kKqYtpBgyQYIgiDZZZ5a6WkcJ6YMGcO3HLYEb98Ifgahc4AA5pFuc6Qt/pNXOR7iJJB9kch9+SC8IxBJa4aiCsdblrXenp16TQ50OMCQOfTzU6NMOpF7mz7xImRvHyWLAYk1KYc67gSSNuQhFeDz6uHaHN5nT4rTC7rPKdOMq5KVQ1HZszgTTcNjmGYO0glpI70DwPCvXvZmFg74QfBdT6XsbnbTb75JcdIAI1PcD2AK3hGEgSNAIE8tS4jmTfsgbLp/1TxTeWxPA4MNAAEQj/BqXtFx20+qG0bNR7hlLKwczf6KMJ205cumqEk6S3coKUxTlMpVMq8QyWkdFYkgBYCu6g6W3pmM7OUHUcxcnp2Lv8BXa9gc0gg6QuFqDK8jqiPDarqZlhi8lh9x3cPdPUeG6zuP2LSuwzarE9syo4fiDXiPddu069o2cOoVqyy7qwXicPAJOi57GY809JM9hjqPNdTi6mUEHT4QuE47jhlOmciA0GQCdzzI+iwyx31F5V7eJNfo8ds+Kz1tLbG1vguW/w6m5wAzZvzlsXJOrTPvSekRoiDeA4u/qXnKNnPDjf+Zs/BUy47+VpRkcQMw+baOi/ettEl8Bok7kaRzXJUMLiHW9ku0mCbaXMwBK630Z4PUoEmpUzF2jWyGtG8TeTbwVfH+y0cwggAAWG4+CMYaqS24vz5oT63lsr2YkgidF0YZTFnZsUqnqsVd/eoVMTsdVhr4u3PqVfLklJiox1yWkdvZCFY52VsT4WLir8djoBIidlgEvOY67cguTKxrAp+Gze9M6dAg44XkqZQIBMjl1C7GrQtbx5qeH4eAQ9wkjQG/eqyX4nZYXD+rpNGrov8gpOxgw9MyQXuMMZuefcOawY3i+XMWQ4t95x9yn/MRqeguuC4nxN+Kqmm17gCP4lU++4aZG/oZ0C6OLj+1X31HT0apr1jBzEn238z+kf6RbwXY0KQHsDXdcn6HcOqMF8pA0d9QuyoXcA25Oq2bamM0IYXBgx+ka9eiKhV0mZQByVgW2M05Mst06SSSsqCpipFRKlUyZOUxQDeIshwdz+SuwTpV2JpZmkeCwYXXkQgM5ARft7DzB2Ksp42oyx/iN6kB479Hd8KihV2dY+R7FOq6FFkTGHjfFAWnKCHGwDhEfULiK7YJN80j9yu7JDrESOREhYq/B6b9o7DHkVjeP8LzIH9HqBa0u3d59/wB7osCRubzO0q1uDLRDSIHMEfD6KDqb+U9hHzhc/Jx576i8yi/AUGskgAE79l1szy7X76IeysRYtd3Nn4J/XtE6jlLX9+yr45T4bjYQMxnr9yrmMlsnwlDhjW2v4gqDaoHuz4P+itJfwN9QwPv4rHXqD+37Jy4nY94+qj6hx6D72S4ZX1DcCTTNWrAEARPQfVGGUmtAgC261UMHzPgAFvoYZrbxfmb+E6K2H+Pfpcwo4Zz2+y2f9RsP6j8kzuFiP4ji6fytlre93vO8kfcUPrm63x4sYpcqGYrCscw0y0ZIjKBAjoBovOMfRw2HrhjJaXOAJlzrnQHluvTqjZXKf/hh/Eq5nVKglzAQBeb9ronxVrNrceWq14PFgAUqdyfedFh0HPtXVcCweX2j2D5lct6M4Nzn3F+R2iZnku8oU8rQOQ/uq4RrzZa6i1OEwThauY6SSSAOQokK8tUHNUqqSE0KwhRIQVuWHF04OYd/1RBwVT2oHwtQOF1a+kdtOR+RQwgsMjT4Ihh8TIQQyx0TgK9wlVObyUaSjKZxTF6YPBVUllBSdTScEmlNCHq0+VThOOt00GarmHooQrWnp8kF9Mnkr2HqFlYCenmtFPDje/apE6lYRAv8PFD6jdytdeqBYLNBcYUimlSLii1GllEKWFw2UdVflQVgKQUoShSEE6aE6gJJJJBjLVAsWotTFisqxuYqyxbSxQNNBic1VvatzqSrdSQDqjFjLS0y3Tki76KzVaCCGHxMq5zlgq4fcJMxBbqoGntTtgpqdZrlZ6tRpOyyhMApQnDQo0kwaptYpBqeU0GDVOIUC9VuqGfkFKGprk1aus1JjzoCt2H4bu8z0QUUaRdp4onhsOG9TzVrKYAgWU4UhQkkkUDJk6ZAkydJEkkkkgWVLKpwlClVVlTFiuhKEFGRRNJaYSyoMjqKqdh0QypixAKfhFmqYFHciiaSDmqnDO5Q/C1G6HxXT+pCb8OEHNh1QatB7CpCo79B8Qui/DBL8MEAFjj+l3krAxx/KfFHBQCcUQoAmnhSdVppYMBb/Vpw1BUxkKwBSypwEDJKUJQiUYTKcJoQQhNCnlShBCE0KyEoQQhJTypkCSSSUoOkkkgScJJIEkkkgRTJJIEnSSQOEgkkgdJJJA6YpJIEE6SSBBMUkkCKZJJQkimSSQJJJJAkkk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617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052736"/>
            <a:ext cx="1378876" cy="108012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883245"/>
            <a:ext cx="1872208" cy="1249611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976" y="883245"/>
            <a:ext cx="1349206" cy="134920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2708920"/>
            <a:ext cx="2368861" cy="158417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4557" y="2452199"/>
            <a:ext cx="2782838" cy="209761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6176" y="2581844"/>
            <a:ext cx="2486025" cy="183832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3734" y="5085184"/>
            <a:ext cx="2307332" cy="154003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85602" y="5251322"/>
            <a:ext cx="1514810" cy="1373897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20072" y="5010413"/>
            <a:ext cx="2414663" cy="161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157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268760"/>
            <a:ext cx="2583432" cy="200216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1340768"/>
            <a:ext cx="3134157" cy="208823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3218" y="3501008"/>
            <a:ext cx="438150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45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Druhy korýšů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Krabi, </a:t>
            </a:r>
            <a:r>
              <a:rPr lang="cs-CZ" dirty="0"/>
              <a:t>krevety, garnáti, humr, langusta, mořský rak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48" y="2492896"/>
            <a:ext cx="1653946" cy="108279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008" y="3509568"/>
            <a:ext cx="2016224" cy="151216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824" y="4725144"/>
            <a:ext cx="1662046" cy="111594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9992" y="5093148"/>
            <a:ext cx="2585864" cy="176485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2691" y="5723838"/>
            <a:ext cx="1465139" cy="86746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2578" y="3370087"/>
            <a:ext cx="2174222" cy="144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81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779</TotalTime>
  <Words>2983</Words>
  <Application>Microsoft Office PowerPoint</Application>
  <PresentationFormat>Předvádění na obrazovce (4:3)</PresentationFormat>
  <Paragraphs>446</Paragraphs>
  <Slides>57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57</vt:i4>
      </vt:variant>
    </vt:vector>
  </HeadingPairs>
  <TitlesOfParts>
    <vt:vector size="63" baseType="lpstr">
      <vt:lpstr>Calibri</vt:lpstr>
      <vt:lpstr>Constantia</vt:lpstr>
      <vt:lpstr>Times New Roman</vt:lpstr>
      <vt:lpstr>Wingdings</vt:lpstr>
      <vt:lpstr>Wingdings 2</vt:lpstr>
      <vt:lpstr>Tok</vt:lpstr>
      <vt:lpstr>Prezentace aplikace PowerPoint</vt:lpstr>
      <vt:lpstr>Prezentace aplikace PowerPoint</vt:lpstr>
      <vt:lpstr>Dodržování hygienických zásad</vt:lpstr>
      <vt:lpstr>Druhy výrobků</vt:lpstr>
      <vt:lpstr>Suroviny</vt:lpstr>
      <vt:lpstr>1. Druhy zeleniny</vt:lpstr>
      <vt:lpstr>Prezentace aplikace PowerPoint</vt:lpstr>
      <vt:lpstr>Prezentace aplikace PowerPoint</vt:lpstr>
      <vt:lpstr>Druhy korýšů</vt:lpstr>
      <vt:lpstr>2. Ochucená másla</vt:lpstr>
      <vt:lpstr>3. Máslové pomazánky</vt:lpstr>
      <vt:lpstr>4. Pěny</vt:lpstr>
      <vt:lpstr>5. Majonézy</vt:lpstr>
      <vt:lpstr>6. Pomazánky</vt:lpstr>
      <vt:lpstr>Saláty</vt:lpstr>
      <vt:lpstr>Jednodruhové saláty</vt:lpstr>
      <vt:lpstr>Saláty složité</vt:lpstr>
      <vt:lpstr>Zásady pro přípravu salátů</vt:lpstr>
      <vt:lpstr>Doplňování a ochucování salátů</vt:lpstr>
      <vt:lpstr>Saláty z brambor</vt:lpstr>
      <vt:lpstr>Saláty z různých druhů jatečného masa, vnitřností a vedlejších částí</vt:lpstr>
      <vt:lpstr>Saláty z drůbeže</vt:lpstr>
      <vt:lpstr>Saláty z ryb mořských za syrova</vt:lpstr>
      <vt:lpstr>Saláty z ryb sladkovodních a mořských tepelně upravených vařením</vt:lpstr>
      <vt:lpstr>Saláty z ryb konzervovaných</vt:lpstr>
      <vt:lpstr>Saláty z mořských plodů</vt:lpstr>
      <vt:lpstr>Saláty z měkkýšů (šneků)</vt:lpstr>
      <vt:lpstr>Saláty ze zvěřiny</vt:lpstr>
      <vt:lpstr>Saláty z hub</vt:lpstr>
      <vt:lpstr>Saláty z luštěnin</vt:lpstr>
      <vt:lpstr>Saláty ze sýrů</vt:lpstr>
      <vt:lpstr>Saláty z vajec</vt:lpstr>
      <vt:lpstr>Saláty ze zeleniny</vt:lpstr>
      <vt:lpstr>Zálivky</vt:lpstr>
      <vt:lpstr>Koktajly</vt:lpstr>
      <vt:lpstr>Vejce plněná</vt:lpstr>
      <vt:lpstr>Plněné zeleniny</vt:lpstr>
      <vt:lpstr>Rosol</vt:lpstr>
      <vt:lpstr>Aspik</vt:lpstr>
      <vt:lpstr>Paštiky</vt:lpstr>
      <vt:lpstr>Galantiny</vt:lpstr>
      <vt:lpstr>Fáše</vt:lpstr>
      <vt:lpstr>Kanapky, Chlebíčky, Chuťovky</vt:lpstr>
      <vt:lpstr>Obložené mísy</vt:lpstr>
      <vt:lpstr>Studené předkrmy</vt:lpstr>
      <vt:lpstr>Teplé předkrmy</vt:lpstr>
      <vt:lpstr>Salmis</vt:lpstr>
      <vt:lpstr>Salpikony</vt:lpstr>
      <vt:lpstr>Paštičky</vt:lpstr>
      <vt:lpstr>Ragů</vt:lpstr>
      <vt:lpstr>Úprava pokrmů v papilotě</vt:lpstr>
      <vt:lpstr>Úprava pokrmů v alobalu</vt:lpstr>
      <vt:lpstr>Grilování</vt:lpstr>
      <vt:lpstr>Úprava pokrmů na roštu</vt:lpstr>
      <vt:lpstr>Úprava pokrmů na rožni</vt:lpstr>
      <vt:lpstr>Convenience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Slezská univerzita v Opavě      Obchodně podnikatelská fakulta v Karviné</dc:title>
  <dc:creator>Admin</dc:creator>
  <cp:lastModifiedBy>kos0005</cp:lastModifiedBy>
  <cp:revision>110</cp:revision>
  <dcterms:created xsi:type="dcterms:W3CDTF">2012-02-09T11:15:06Z</dcterms:created>
  <dcterms:modified xsi:type="dcterms:W3CDTF">2018-04-03T06:09:32Z</dcterms:modified>
</cp:coreProperties>
</file>