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5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72" r:id="rId12"/>
    <p:sldId id="269" r:id="rId13"/>
    <p:sldId id="268" r:id="rId14"/>
    <p:sldId id="270" r:id="rId15"/>
    <p:sldId id="271" r:id="rId16"/>
    <p:sldId id="274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6" d="100"/>
          <a:sy n="56" d="100"/>
        </p:scale>
        <p:origin x="73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34EBB4-F923-437D-AD7D-65480C44E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889" y="259166"/>
            <a:ext cx="9906000" cy="2852737"/>
          </a:xfrm>
        </p:spPr>
        <p:txBody>
          <a:bodyPr>
            <a:normAutofit/>
          </a:bodyPr>
          <a:lstStyle/>
          <a:p>
            <a:r>
              <a:rPr lang="cs-CZ" sz="4400" dirty="0" err="1"/>
              <a:t>Interesting</a:t>
            </a:r>
            <a:r>
              <a:rPr lang="cs-CZ" sz="4400" dirty="0"/>
              <a:t> </a:t>
            </a:r>
            <a:r>
              <a:rPr lang="cs-CZ" sz="4400" dirty="0" err="1"/>
              <a:t>places</a:t>
            </a:r>
            <a:r>
              <a:rPr lang="cs-CZ" sz="4400" dirty="0"/>
              <a:t> in </a:t>
            </a:r>
            <a:r>
              <a:rPr lang="cs-CZ" sz="4400" dirty="0" err="1"/>
              <a:t>the</a:t>
            </a:r>
            <a:r>
              <a:rPr lang="cs-CZ" sz="4400" dirty="0"/>
              <a:t> Czech Republic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712EDBB-29AC-4239-B1AF-0557A0E55C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1878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47A0E2-1335-407E-A778-E53ABCFB4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02CA53DC-6577-4D3F-93FE-5EBA93F8D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979" y="504967"/>
            <a:ext cx="10426890" cy="5868537"/>
          </a:xfrm>
        </p:spPr>
      </p:pic>
    </p:spTree>
    <p:extLst>
      <p:ext uri="{BB962C8B-B14F-4D97-AF65-F5344CB8AC3E}">
        <p14:creationId xmlns:p14="http://schemas.microsoft.com/office/powerpoint/2010/main" val="835397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6A634A-8D48-46E2-965B-47991AD0F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PRAGUE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capital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652E414-82A6-4405-8FA2-275D4E67C7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618518"/>
            <a:ext cx="9905998" cy="6041589"/>
          </a:xfrm>
        </p:spPr>
      </p:pic>
    </p:spTree>
    <p:extLst>
      <p:ext uri="{BB962C8B-B14F-4D97-AF65-F5344CB8AC3E}">
        <p14:creationId xmlns:p14="http://schemas.microsoft.com/office/powerpoint/2010/main" val="3119935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78376C-423E-4F53-B968-40308D3D2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AB45E3F7-E2A3-402D-B761-BE6B809E8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331" y="618518"/>
            <a:ext cx="10324080" cy="5986998"/>
          </a:xfrm>
        </p:spPr>
      </p:pic>
    </p:spTree>
    <p:extLst>
      <p:ext uri="{BB962C8B-B14F-4D97-AF65-F5344CB8AC3E}">
        <p14:creationId xmlns:p14="http://schemas.microsoft.com/office/powerpoint/2010/main" val="1239074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B90911-C6BE-4806-B712-B888FC34C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Hradčany </a:t>
            </a:r>
            <a:r>
              <a:rPr lang="cs-CZ" dirty="0" err="1"/>
              <a:t>Castle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2AF605C-55F6-4480-8468-4183134D3F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751" y="1678674"/>
            <a:ext cx="10146659" cy="4560807"/>
          </a:xfrm>
        </p:spPr>
      </p:pic>
    </p:spTree>
    <p:extLst>
      <p:ext uri="{BB962C8B-B14F-4D97-AF65-F5344CB8AC3E}">
        <p14:creationId xmlns:p14="http://schemas.microsoft.com/office/powerpoint/2010/main" val="2891889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A19C57-53C6-4DF3-AD97-744FDA4D3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8E18FDD-0F65-4C80-AB2F-9750193CCF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395785"/>
            <a:ext cx="10186229" cy="5991367"/>
          </a:xfrm>
        </p:spPr>
      </p:pic>
    </p:spTree>
    <p:extLst>
      <p:ext uri="{BB962C8B-B14F-4D97-AF65-F5344CB8AC3E}">
        <p14:creationId xmlns:p14="http://schemas.microsoft.com/office/powerpoint/2010/main" val="1566735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A220EF-602A-49D6-9EAF-14D7B0659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ACD70DB6-0876-443B-A2BE-FED9F02BC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639" y="618518"/>
            <a:ext cx="10454185" cy="5946055"/>
          </a:xfrm>
        </p:spPr>
      </p:pic>
    </p:spTree>
    <p:extLst>
      <p:ext uri="{BB962C8B-B14F-4D97-AF65-F5344CB8AC3E}">
        <p14:creationId xmlns:p14="http://schemas.microsoft.com/office/powerpoint/2010/main" val="275073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14521B-97E1-4C92-A4F9-35F72B41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227643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306CD653-E6D1-4191-BF08-ABDA288B4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933" y="423081"/>
            <a:ext cx="10037477" cy="5964071"/>
          </a:xfrm>
        </p:spPr>
      </p:pic>
    </p:spTree>
    <p:extLst>
      <p:ext uri="{BB962C8B-B14F-4D97-AF65-F5344CB8AC3E}">
        <p14:creationId xmlns:p14="http://schemas.microsoft.com/office/powerpoint/2010/main" val="1636247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F631B9-527D-4FB6-B9D9-4FFE827CF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0E9C7861-2DE2-41F4-90DE-B370263D7E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618518"/>
            <a:ext cx="9905998" cy="5620964"/>
          </a:xfrm>
        </p:spPr>
      </p:pic>
    </p:spTree>
    <p:extLst>
      <p:ext uri="{BB962C8B-B14F-4D97-AF65-F5344CB8AC3E}">
        <p14:creationId xmlns:p14="http://schemas.microsoft.com/office/powerpoint/2010/main" val="12011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8F784F-1293-4368-9582-FD811E5D9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0AA59E41-0EED-42F7-816F-0C7BC09BB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2191" y="842659"/>
            <a:ext cx="8584442" cy="5172682"/>
          </a:xfrm>
        </p:spPr>
      </p:pic>
    </p:spTree>
    <p:extLst>
      <p:ext uri="{BB962C8B-B14F-4D97-AF65-F5344CB8AC3E}">
        <p14:creationId xmlns:p14="http://schemas.microsoft.com/office/powerpoint/2010/main" val="3506297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AD39D1-AF05-4A4E-B5A7-E22B420B9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19213"/>
          </a:xfrm>
        </p:spPr>
        <p:txBody>
          <a:bodyPr/>
          <a:lstStyle/>
          <a:p>
            <a:r>
              <a:rPr lang="cs-CZ" dirty="0"/>
              <a:t>Brno</a:t>
            </a:r>
          </a:p>
        </p:txBody>
      </p:sp>
      <p:pic>
        <p:nvPicPr>
          <p:cNvPr id="12" name="Zástupný symbol pro obsah 11">
            <a:extLst>
              <a:ext uri="{FF2B5EF4-FFF2-40B4-BE49-F238E27FC236}">
                <a16:creationId xmlns:a16="http://schemas.microsoft.com/office/drawing/2014/main" id="{024078BF-71AE-4B6B-B93B-91E75C7507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68130"/>
            <a:ext cx="4731673" cy="3449530"/>
          </a:xfrm>
        </p:spPr>
      </p:pic>
      <p:pic>
        <p:nvPicPr>
          <p:cNvPr id="1026" name="Picture 2" descr="Vila Tugendhat Brno - keramické obklady a dlažby RAKO">
            <a:extLst>
              <a:ext uri="{FF2B5EF4-FFF2-40B4-BE49-F238E27FC236}">
                <a16:creationId xmlns:a16="http://schemas.microsoft.com/office/drawing/2014/main" id="{B1D8877D-0AB0-4B56-84BE-339D9B9A0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542" y="205285"/>
            <a:ext cx="3784481" cy="395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A672BEC-FE49-4520-97CB-CA45871BB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459" y="3360761"/>
            <a:ext cx="4992806" cy="327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2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310B7F-6C6D-4176-AB24-288DC62F9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15ED1E3-9B52-439F-9C68-5955AB100C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8865" y="832513"/>
            <a:ext cx="10331355" cy="5609230"/>
          </a:xfrm>
        </p:spPr>
      </p:pic>
    </p:spTree>
    <p:extLst>
      <p:ext uri="{BB962C8B-B14F-4D97-AF65-F5344CB8AC3E}">
        <p14:creationId xmlns:p14="http://schemas.microsoft.com/office/powerpoint/2010/main" val="2611998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1ACE02-38D5-43B9-8216-E1665D89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Sněžka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highest</a:t>
            </a:r>
            <a:r>
              <a:rPr lang="cs-CZ" dirty="0"/>
              <a:t> </a:t>
            </a:r>
            <a:r>
              <a:rPr lang="cs-CZ" dirty="0" err="1"/>
              <a:t>mountain</a:t>
            </a: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CC1D011D-A35D-4525-B2C7-A99ACBE0DF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4374" y="2097088"/>
            <a:ext cx="5962478" cy="3541712"/>
          </a:xfrm>
        </p:spPr>
      </p:pic>
      <p:pic>
        <p:nvPicPr>
          <p:cNvPr id="1026" name="Picture 2" descr="Před pěti lety byla zprovozněna nová lanovka na Sněžku - ESTAV.cz">
            <a:extLst>
              <a:ext uri="{FF2B5EF4-FFF2-40B4-BE49-F238E27FC236}">
                <a16:creationId xmlns:a16="http://schemas.microsoft.com/office/drawing/2014/main" id="{E943FC65-7B5C-4851-B050-C30B7053F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852" y="1694656"/>
            <a:ext cx="4843548" cy="346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826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F0130-2E58-4785-9EEF-18D1E3B56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2424CC77-CD64-4227-962A-F0DED1645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615" y="618518"/>
            <a:ext cx="10631606" cy="6137124"/>
          </a:xfrm>
        </p:spPr>
      </p:pic>
    </p:spTree>
    <p:extLst>
      <p:ext uri="{BB962C8B-B14F-4D97-AF65-F5344CB8AC3E}">
        <p14:creationId xmlns:p14="http://schemas.microsoft.com/office/powerpoint/2010/main" val="1922253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1FC302-82EC-4833-AB93-557B044B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Karlovy Vary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32244DF0-D95C-43DA-811B-5A476C66B5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177" y="1903413"/>
            <a:ext cx="4381500" cy="2857500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ADD6850-D4A9-46D3-B395-17BC802E5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886" y="3106056"/>
            <a:ext cx="5805714" cy="375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95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0295EA-CA92-46E3-9234-66728945F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73D1070-C5AD-432C-89B5-8F84AE7B4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618518"/>
            <a:ext cx="10549719" cy="5795930"/>
          </a:xfrm>
        </p:spPr>
      </p:pic>
    </p:spTree>
    <p:extLst>
      <p:ext uri="{BB962C8B-B14F-4D97-AF65-F5344CB8AC3E}">
        <p14:creationId xmlns:p14="http://schemas.microsoft.com/office/powerpoint/2010/main" val="723932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15D9A3-1697-406E-980A-6FB5E2765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Ostrava - Steel </a:t>
            </a:r>
            <a:r>
              <a:rPr lang="cs-CZ" dirty="0" err="1"/>
              <a:t>works</a:t>
            </a: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0E4E124F-42B9-49FD-BA21-47B7C8E67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4980" y="3182144"/>
            <a:ext cx="6290632" cy="3541712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427080A-AAE6-4AA6-8553-48838F5D3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88" y="1658144"/>
            <a:ext cx="5353958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292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52</TotalTime>
  <Words>24</Words>
  <Application>Microsoft Office PowerPoint</Application>
  <PresentationFormat>Širokoúhlá obrazovka</PresentationFormat>
  <Paragraphs>7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Tw Cen MT</vt:lpstr>
      <vt:lpstr>Obvod</vt:lpstr>
      <vt:lpstr>Interesting places in the Czech Republic</vt:lpstr>
      <vt:lpstr>Prezentace aplikace PowerPoint</vt:lpstr>
      <vt:lpstr>Brno</vt:lpstr>
      <vt:lpstr>Prezentace aplikace PowerPoint</vt:lpstr>
      <vt:lpstr>Sněžka – the highest mountain</vt:lpstr>
      <vt:lpstr>Prezentace aplikace PowerPoint</vt:lpstr>
      <vt:lpstr>Karlovy Vary</vt:lpstr>
      <vt:lpstr>Prezentace aplikace PowerPoint</vt:lpstr>
      <vt:lpstr>Ostrava - Steel works</vt:lpstr>
      <vt:lpstr>Prezentace aplikace PowerPoint</vt:lpstr>
      <vt:lpstr>PRAGUE – the capital</vt:lpstr>
      <vt:lpstr>Prezentace aplikace PowerPoint</vt:lpstr>
      <vt:lpstr>Hradčany Castle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Krystyna Heinz</dc:creator>
  <cp:lastModifiedBy>Krystyna Heinz</cp:lastModifiedBy>
  <cp:revision>7</cp:revision>
  <dcterms:created xsi:type="dcterms:W3CDTF">2021-03-29T07:42:30Z</dcterms:created>
  <dcterms:modified xsi:type="dcterms:W3CDTF">2021-03-30T04:50:59Z</dcterms:modified>
</cp:coreProperties>
</file>