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8" r:id="rId4"/>
    <p:sldId id="259" r:id="rId5"/>
    <p:sldId id="263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kotlanova@opf.slu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39752" y="620688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cs-CZ" sz="5400" dirty="0" smtClean="0">
                <a:solidFill>
                  <a:schemeClr val="tx1"/>
                </a:solidFill>
              </a:rPr>
              <a:t>Hospodářská politika </a:t>
            </a:r>
            <a:r>
              <a:rPr lang="cs-CZ" sz="5400" dirty="0" err="1" smtClean="0">
                <a:solidFill>
                  <a:schemeClr val="tx1"/>
                </a:solidFill>
              </a:rPr>
              <a:t>čr</a:t>
            </a:r>
            <a:endParaRPr lang="cs-CZ" sz="54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67744" y="2708920"/>
            <a:ext cx="6172200" cy="2664296"/>
          </a:xfrm>
        </p:spPr>
        <p:txBody>
          <a:bodyPr>
            <a:normAutofit fontScale="77500" lnSpcReduction="20000"/>
          </a:bodyPr>
          <a:lstStyle/>
          <a:p>
            <a:pPr algn="ctr"/>
            <a:endParaRPr lang="cs-CZ" sz="4000" dirty="0" smtClean="0">
              <a:solidFill>
                <a:schemeClr val="tx1"/>
              </a:solidFill>
            </a:endParaRPr>
          </a:p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Economic </a:t>
            </a:r>
            <a:r>
              <a:rPr lang="en-US" sz="4000" dirty="0">
                <a:solidFill>
                  <a:schemeClr val="tx1"/>
                </a:solidFill>
              </a:rPr>
              <a:t>Policy of Czech Republic</a:t>
            </a:r>
          </a:p>
          <a:p>
            <a:pPr algn="ctr"/>
            <a:r>
              <a:rPr lang="en-US" sz="4000" dirty="0">
                <a:solidFill>
                  <a:schemeClr val="tx1"/>
                </a:solidFill>
              </a:rPr>
              <a:t>(NPECR)</a:t>
            </a:r>
          </a:p>
          <a:p>
            <a:pPr algn="ctr"/>
            <a:endParaRPr lang="cs-CZ" sz="4000" dirty="0">
              <a:solidFill>
                <a:schemeClr val="tx1"/>
              </a:solidFill>
            </a:endParaRPr>
          </a:p>
          <a:p>
            <a:pPr algn="ctr"/>
            <a:r>
              <a:rPr lang="cs-CZ" sz="4000" dirty="0" smtClean="0">
                <a:solidFill>
                  <a:schemeClr val="tx1"/>
                </a:solidFill>
              </a:rPr>
              <a:t>SEMINÁŘE</a:t>
            </a:r>
            <a:endParaRPr lang="cs-CZ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Charakteristika předmětu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/>
          </a:bodyPr>
          <a:lstStyle/>
          <a:p>
            <a:pPr marL="354013" indent="-354013"/>
            <a:r>
              <a:rPr lang="cs-CZ" sz="3200" i="1" dirty="0" smtClean="0"/>
              <a:t>Letní semestr </a:t>
            </a:r>
            <a:r>
              <a:rPr lang="cs-CZ" sz="3200" i="1" dirty="0" smtClean="0"/>
              <a:t>2020/2021</a:t>
            </a:r>
            <a:endParaRPr lang="cs-CZ" sz="3200" i="1" dirty="0" smtClean="0"/>
          </a:p>
          <a:p>
            <a:pPr marL="354013" indent="-354013"/>
            <a:r>
              <a:rPr lang="cs-CZ" sz="3200" i="1" dirty="0" smtClean="0"/>
              <a:t>Je určen pro obory studijních programů Hospodářská politika a správa; Ekonomika a management</a:t>
            </a:r>
          </a:p>
          <a:p>
            <a:pPr marL="354013" indent="-354013"/>
            <a:r>
              <a:rPr lang="cs-CZ" sz="3200" i="1" dirty="0" smtClean="0"/>
              <a:t>Rozsah předmětu</a:t>
            </a:r>
            <a:r>
              <a:rPr lang="cs-CZ" sz="3200" dirty="0" smtClean="0"/>
              <a:t>: 2+1</a:t>
            </a:r>
          </a:p>
          <a:p>
            <a:pPr marL="354013" indent="-354013"/>
            <a:r>
              <a:rPr lang="cs-CZ" sz="3200" i="1" dirty="0" smtClean="0"/>
              <a:t>Počet kreditů</a:t>
            </a:r>
            <a:r>
              <a:rPr lang="cs-CZ" sz="3200" dirty="0" smtClean="0"/>
              <a:t>: 4</a:t>
            </a:r>
          </a:p>
          <a:p>
            <a:pPr marL="354013" indent="-354013"/>
            <a:r>
              <a:rPr lang="cs-CZ" sz="3200" b="1" i="1" dirty="0" smtClean="0"/>
              <a:t>Ukončení:</a:t>
            </a:r>
            <a:r>
              <a:rPr lang="cs-CZ" sz="3200" dirty="0" smtClean="0"/>
              <a:t> </a:t>
            </a:r>
            <a:r>
              <a:rPr lang="cs-CZ" sz="3200" dirty="0" smtClean="0"/>
              <a:t>esej </a:t>
            </a:r>
            <a:r>
              <a:rPr lang="cs-CZ" sz="3200" dirty="0" smtClean="0"/>
              <a:t>(pouze pro ty, kteří úspěšně absolvují semináře)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0698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/>
          </a:bodyPr>
          <a:lstStyle/>
          <a:p>
            <a:r>
              <a:rPr lang="cs-CZ" sz="4400" b="1" u="sng" dirty="0" smtClean="0">
                <a:solidFill>
                  <a:schemeClr val="tx1"/>
                </a:solidFill>
              </a:rPr>
              <a:t>Zajištění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147248" cy="513318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u="sng" dirty="0" smtClean="0"/>
              <a:t>Garant předmětu</a:t>
            </a:r>
            <a:r>
              <a:rPr lang="cs-CZ" dirty="0" smtClean="0"/>
              <a:t>: </a:t>
            </a:r>
            <a:r>
              <a:rPr lang="cs-CZ" b="1" dirty="0" smtClean="0"/>
              <a:t>Ing. Eva Kotlánová, Ph.D.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u="sng" dirty="0" smtClean="0"/>
              <a:t>Vedoucí seminářů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	           	</a:t>
            </a:r>
            <a:r>
              <a:rPr lang="cs-CZ" b="1" dirty="0" smtClean="0"/>
              <a:t>Ing. Eva Kotlánová, Ph.D.</a:t>
            </a:r>
          </a:p>
          <a:p>
            <a:pPr>
              <a:buNone/>
            </a:pPr>
            <a:r>
              <a:rPr lang="cs-CZ" b="1" dirty="0" smtClean="0"/>
              <a:t>			katedra ekonomie a veřejné správy</a:t>
            </a:r>
          </a:p>
          <a:p>
            <a:pPr>
              <a:buNone/>
            </a:pPr>
            <a:r>
              <a:rPr lang="cs-CZ" b="1" dirty="0" smtClean="0"/>
              <a:t>			kancelář A234</a:t>
            </a:r>
          </a:p>
          <a:p>
            <a:pPr>
              <a:buNone/>
            </a:pPr>
            <a:r>
              <a:rPr lang="cs-CZ" b="1" dirty="0" smtClean="0"/>
              <a:t>			tel.: 596398347</a:t>
            </a:r>
          </a:p>
          <a:p>
            <a:pPr>
              <a:buNone/>
            </a:pPr>
            <a:r>
              <a:rPr lang="cs-CZ" b="1" dirty="0" smtClean="0"/>
              <a:t>			email: </a:t>
            </a:r>
            <a:r>
              <a:rPr lang="cs-CZ" b="1" dirty="0" err="1" smtClean="0">
                <a:hlinkClick r:id="rId2"/>
              </a:rPr>
              <a:t>kotlanova</a:t>
            </a:r>
            <a:r>
              <a:rPr lang="cs-CZ" b="1" dirty="0" smtClean="0">
                <a:hlinkClick r:id="rId2"/>
              </a:rPr>
              <a:t>@</a:t>
            </a:r>
            <a:r>
              <a:rPr lang="cs-CZ" b="1" dirty="0" err="1" smtClean="0">
                <a:hlinkClick r:id="rId2"/>
              </a:rPr>
              <a:t>opf.slu.cz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			konzultační hodiny: PO</a:t>
            </a:r>
            <a:r>
              <a:rPr lang="en-US" b="1" dirty="0" smtClean="0"/>
              <a:t> </a:t>
            </a:r>
            <a:r>
              <a:rPr lang="cs-CZ" b="1" dirty="0" smtClean="0"/>
              <a:t>10</a:t>
            </a:r>
            <a:r>
              <a:rPr lang="en-US" b="1" dirty="0" smtClean="0"/>
              <a:t>.00 </a:t>
            </a:r>
            <a:r>
              <a:rPr lang="en-US" b="1" dirty="0"/>
              <a:t>–  </a:t>
            </a:r>
            <a:r>
              <a:rPr lang="cs-CZ" b="1" dirty="0" smtClean="0"/>
              <a:t>12</a:t>
            </a:r>
            <a:r>
              <a:rPr lang="en-US" b="1" dirty="0" smtClean="0"/>
              <a:t>.</a:t>
            </a:r>
            <a:r>
              <a:rPr lang="cs-CZ" b="1" dirty="0" smtClean="0"/>
              <a:t>00</a:t>
            </a:r>
            <a:r>
              <a:rPr lang="en-US" b="1" dirty="0"/>
              <a:t>	</a:t>
            </a:r>
          </a:p>
          <a:p>
            <a:pPr>
              <a:buNone/>
            </a:pPr>
            <a:r>
              <a:rPr lang="en-US" b="1" dirty="0"/>
              <a:t>					        </a:t>
            </a:r>
            <a:r>
              <a:rPr lang="en-US" b="1" dirty="0" smtClean="0"/>
              <a:t>  </a:t>
            </a:r>
            <a:r>
              <a:rPr lang="en-US" b="1" dirty="0"/>
              <a:t>ČT  </a:t>
            </a:r>
            <a:r>
              <a:rPr lang="cs-CZ" b="1" dirty="0" smtClean="0"/>
              <a:t>10.30</a:t>
            </a:r>
            <a:r>
              <a:rPr lang="en-US" b="1" dirty="0" smtClean="0"/>
              <a:t> </a:t>
            </a:r>
            <a:r>
              <a:rPr lang="en-US" b="1" dirty="0"/>
              <a:t>– </a:t>
            </a:r>
            <a:r>
              <a:rPr lang="en-US" b="1" dirty="0" smtClean="0"/>
              <a:t>1</a:t>
            </a:r>
            <a:r>
              <a:rPr lang="cs-CZ" b="1" dirty="0" smtClean="0"/>
              <a:t>1</a:t>
            </a:r>
            <a:r>
              <a:rPr lang="en-US" b="1" dirty="0" smtClean="0"/>
              <a:t>.</a:t>
            </a:r>
            <a:r>
              <a:rPr lang="cs-CZ" b="1" dirty="0" smtClean="0"/>
              <a:t>2</a:t>
            </a:r>
            <a:r>
              <a:rPr lang="en-US" b="1" dirty="0" smtClean="0"/>
              <a:t>0 </a:t>
            </a:r>
            <a:endParaRPr lang="en-US" b="1" dirty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u="sng" dirty="0" smtClean="0"/>
              <a:t>Přednášející</a:t>
            </a:r>
            <a:r>
              <a:rPr lang="cs-CZ" dirty="0" smtClean="0"/>
              <a:t>: 	</a:t>
            </a:r>
            <a:r>
              <a:rPr lang="cs-CZ" b="1" dirty="0" smtClean="0"/>
              <a:t>Ing. Eva Kotlánová, Ph.D.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cs-CZ" sz="4400" b="1" u="sng" dirty="0" smtClean="0">
                <a:solidFill>
                  <a:schemeClr val="tx1"/>
                </a:solidFill>
              </a:rPr>
              <a:t>Podmínky absolvování seminářů</a:t>
            </a:r>
            <a:endParaRPr lang="cs-CZ" sz="44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472608"/>
          </a:xfrm>
        </p:spPr>
        <p:txBody>
          <a:bodyPr/>
          <a:lstStyle/>
          <a:p>
            <a:r>
              <a:rPr lang="cs-CZ" dirty="0" smtClean="0"/>
              <a:t>60%-ní účast na </a:t>
            </a:r>
            <a:r>
              <a:rPr lang="cs-CZ" dirty="0" smtClean="0"/>
              <a:t>seminářích </a:t>
            </a:r>
            <a:r>
              <a:rPr lang="cs-CZ" dirty="0" smtClean="0">
                <a:solidFill>
                  <a:srgbClr val="FF0000"/>
                </a:solidFill>
              </a:rPr>
              <a:t>(Nepovinná)</a:t>
            </a:r>
            <a:endParaRPr lang="cs-CZ" dirty="0" smtClean="0"/>
          </a:p>
          <a:p>
            <a:r>
              <a:rPr lang="cs-CZ" dirty="0" smtClean="0"/>
              <a:t>Prezentace vybraného tématu (rozpis viz </a:t>
            </a:r>
            <a:r>
              <a:rPr lang="cs-CZ" dirty="0" smtClean="0"/>
              <a:t>IS)</a:t>
            </a:r>
            <a:endParaRPr lang="cs-CZ" b="1" i="1" u="sng" dirty="0" smtClean="0"/>
          </a:p>
          <a:p>
            <a:pPr marL="811213" indent="-273050">
              <a:buFont typeface="Wingdings" panose="05000000000000000000" pitchFamily="2" charset="2"/>
              <a:buChar char="Ø"/>
            </a:pPr>
            <a:r>
              <a:rPr lang="cs-CZ" dirty="0" smtClean="0"/>
              <a:t>Délka trvání – </a:t>
            </a:r>
            <a:r>
              <a:rPr lang="cs-CZ" smtClean="0"/>
              <a:t>15</a:t>
            </a:r>
            <a:r>
              <a:rPr lang="cs-CZ" smtClean="0"/>
              <a:t> -20 min</a:t>
            </a:r>
            <a:r>
              <a:rPr lang="cs-CZ" dirty="0" smtClean="0"/>
              <a:t>.</a:t>
            </a:r>
          </a:p>
          <a:p>
            <a:pPr marL="811213" indent="-273050">
              <a:buFont typeface="Wingdings" panose="05000000000000000000" pitchFamily="2" charset="2"/>
              <a:buChar char="Ø"/>
            </a:pPr>
            <a:r>
              <a:rPr lang="cs-CZ" dirty="0"/>
              <a:t>téma zaměřené na hospodářskou politiku ČR</a:t>
            </a:r>
          </a:p>
          <a:p>
            <a:pPr marL="811213" indent="-273050">
              <a:buFont typeface="Wingdings" panose="05000000000000000000" pitchFamily="2" charset="2"/>
              <a:buChar char="Ø"/>
            </a:pPr>
            <a:r>
              <a:rPr lang="cs-CZ" dirty="0" smtClean="0"/>
              <a:t>Podklad pro kolegy a vedoucího semináře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i="1" u="sng" dirty="0"/>
              <a:t>Hodnocení prezentace (celkově </a:t>
            </a:r>
            <a:r>
              <a:rPr lang="cs-CZ" b="1" i="1" u="sng" dirty="0" smtClean="0"/>
              <a:t>20 </a:t>
            </a:r>
            <a:r>
              <a:rPr lang="cs-CZ" b="1" i="1" u="sng" dirty="0"/>
              <a:t>bodů)</a:t>
            </a:r>
          </a:p>
          <a:p>
            <a:pPr marL="811213" indent="-273050">
              <a:buFont typeface="Wingdings" panose="05000000000000000000" pitchFamily="2" charset="2"/>
              <a:buChar char="Ø"/>
            </a:pPr>
            <a:r>
              <a:rPr lang="cs-CZ" dirty="0" smtClean="0"/>
              <a:t>Zaměření tématu na HP ČR 4b</a:t>
            </a:r>
            <a:r>
              <a:rPr lang="cs-CZ" dirty="0"/>
              <a:t>.</a:t>
            </a:r>
          </a:p>
          <a:p>
            <a:pPr marL="811213" indent="-273050">
              <a:buFont typeface="Wingdings" panose="05000000000000000000" pitchFamily="2" charset="2"/>
              <a:buChar char="Ø"/>
            </a:pPr>
            <a:r>
              <a:rPr lang="cs-CZ" dirty="0"/>
              <a:t>Zpracování 4</a:t>
            </a:r>
            <a:r>
              <a:rPr lang="cs-CZ" dirty="0" smtClean="0"/>
              <a:t>b</a:t>
            </a:r>
            <a:r>
              <a:rPr lang="cs-CZ" dirty="0"/>
              <a:t>.</a:t>
            </a:r>
          </a:p>
          <a:p>
            <a:pPr marL="811213" indent="-273050">
              <a:buFont typeface="Wingdings" panose="05000000000000000000" pitchFamily="2" charset="2"/>
              <a:buChar char="Ø"/>
            </a:pPr>
            <a:r>
              <a:rPr lang="cs-CZ" dirty="0"/>
              <a:t>Dodržení časového limitu 4</a:t>
            </a:r>
            <a:r>
              <a:rPr lang="cs-CZ" dirty="0" smtClean="0"/>
              <a:t>b</a:t>
            </a:r>
            <a:r>
              <a:rPr lang="cs-CZ" dirty="0"/>
              <a:t>.</a:t>
            </a:r>
          </a:p>
          <a:p>
            <a:pPr marL="811213" indent="-273050">
              <a:buFont typeface="Wingdings" panose="05000000000000000000" pitchFamily="2" charset="2"/>
              <a:buChar char="Ø"/>
            </a:pPr>
            <a:r>
              <a:rPr lang="cs-CZ" dirty="0"/>
              <a:t>Vystupování </a:t>
            </a:r>
            <a:r>
              <a:rPr lang="cs-CZ" dirty="0" smtClean="0"/>
              <a:t>4b</a:t>
            </a:r>
            <a:r>
              <a:rPr lang="cs-CZ" dirty="0"/>
              <a:t>.</a:t>
            </a:r>
          </a:p>
          <a:p>
            <a:pPr marL="811213" indent="-273050">
              <a:buFont typeface="Wingdings" panose="05000000000000000000" pitchFamily="2" charset="2"/>
              <a:buChar char="Ø"/>
            </a:pPr>
            <a:r>
              <a:rPr lang="cs-CZ" dirty="0" smtClean="0"/>
              <a:t>Podklad </a:t>
            </a:r>
            <a:r>
              <a:rPr lang="cs-CZ" dirty="0"/>
              <a:t>4</a:t>
            </a:r>
            <a:r>
              <a:rPr lang="cs-CZ" dirty="0" smtClean="0"/>
              <a:t>b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4400" dirty="0" smtClean="0"/>
              <a:t>Děkuji za pozornost a přeji hezký den</a:t>
            </a:r>
            <a:br>
              <a:rPr lang="cs-CZ" sz="4400" dirty="0" smtClean="0"/>
            </a:br>
            <a:r>
              <a:rPr lang="cs-CZ" sz="4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167</TotalTime>
  <Words>143</Words>
  <Application>Microsoft Office PowerPoint</Application>
  <PresentationFormat>Předvádění na obrazovce (4:3)</PresentationFormat>
  <Paragraphs>38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Calibri</vt:lpstr>
      <vt:lpstr>Times New Roman</vt:lpstr>
      <vt:lpstr>Wingdings</vt:lpstr>
      <vt:lpstr>Wingdings 2</vt:lpstr>
      <vt:lpstr>Arkýř</vt:lpstr>
      <vt:lpstr>Hospodářská politika čr</vt:lpstr>
      <vt:lpstr>Charakteristika předmětu</vt:lpstr>
      <vt:lpstr>Zajištění výuky</vt:lpstr>
      <vt:lpstr>Podmínky absolvování seminářů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44</cp:revision>
  <dcterms:created xsi:type="dcterms:W3CDTF">2015-02-19T14:22:13Z</dcterms:created>
  <dcterms:modified xsi:type="dcterms:W3CDTF">2021-02-23T23:13:38Z</dcterms:modified>
</cp:coreProperties>
</file>