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876" r:id="rId1"/>
  </p:sldMasterIdLst>
  <p:notesMasterIdLst>
    <p:notesMasterId r:id="rId7"/>
  </p:notesMasterIdLst>
  <p:handoutMasterIdLst>
    <p:handoutMasterId r:id="rId8"/>
  </p:handoutMasterIdLst>
  <p:sldIdLst>
    <p:sldId id="256" r:id="rId2"/>
    <p:sldId id="290" r:id="rId3"/>
    <p:sldId id="262" r:id="rId4"/>
    <p:sldId id="267" r:id="rId5"/>
    <p:sldId id="261" r:id="rId6"/>
  </p:sldIdLst>
  <p:sldSz cx="9144000" cy="6858000" type="screen4x3"/>
  <p:notesSz cx="6797675" cy="99266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řední styl 2 – zvýraznění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Styl Středně sytá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3" d="100"/>
          <a:sy n="83" d="100"/>
        </p:scale>
        <p:origin x="1406" y="7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záhlaví 1"/>
          <p:cNvSpPr>
            <a:spLocks noGrp="1"/>
          </p:cNvSpPr>
          <p:nvPr>
            <p:ph type="hdr" sz="quarter"/>
          </p:nvPr>
        </p:nvSpPr>
        <p:spPr>
          <a:xfrm>
            <a:off x="0" y="0"/>
            <a:ext cx="2945659" cy="498056"/>
          </a:xfrm>
          <a:prstGeom prst="rect">
            <a:avLst/>
          </a:prstGeom>
        </p:spPr>
        <p:txBody>
          <a:bodyPr vert="horz" lIns="91440" tIns="45720" rIns="91440" bIns="45720" rtlCol="0"/>
          <a:lstStyle>
            <a:lvl1pPr algn="l">
              <a:defRPr sz="1200"/>
            </a:lvl1pPr>
          </a:lstStyle>
          <a:p>
            <a:endParaRPr lang="cs-CZ"/>
          </a:p>
        </p:txBody>
      </p:sp>
      <p:sp>
        <p:nvSpPr>
          <p:cNvPr id="3" name="Zástupný symbol pro datum 2"/>
          <p:cNvSpPr>
            <a:spLocks noGrp="1"/>
          </p:cNvSpPr>
          <p:nvPr>
            <p:ph type="dt" sz="quarter" idx="1"/>
          </p:nvPr>
        </p:nvSpPr>
        <p:spPr>
          <a:xfrm>
            <a:off x="3850443" y="0"/>
            <a:ext cx="2945659" cy="498056"/>
          </a:xfrm>
          <a:prstGeom prst="rect">
            <a:avLst/>
          </a:prstGeom>
        </p:spPr>
        <p:txBody>
          <a:bodyPr vert="horz" lIns="91440" tIns="45720" rIns="91440" bIns="45720" rtlCol="0"/>
          <a:lstStyle>
            <a:lvl1pPr algn="r">
              <a:defRPr sz="1200"/>
            </a:lvl1pPr>
          </a:lstStyle>
          <a:p>
            <a:fld id="{57C15C01-D6C9-4ACD-8F1D-31A2D3B5AA1F}" type="datetimeFigureOut">
              <a:rPr lang="cs-CZ" smtClean="0"/>
              <a:t>28.04.2020</a:t>
            </a:fld>
            <a:endParaRPr lang="cs-CZ"/>
          </a:p>
        </p:txBody>
      </p:sp>
      <p:sp>
        <p:nvSpPr>
          <p:cNvPr id="4" name="Zástupný symbol pro zápatí 3"/>
          <p:cNvSpPr>
            <a:spLocks noGrp="1"/>
          </p:cNvSpPr>
          <p:nvPr>
            <p:ph type="ftr" sz="quarter" idx="2"/>
          </p:nvPr>
        </p:nvSpPr>
        <p:spPr>
          <a:xfrm>
            <a:off x="0" y="9428584"/>
            <a:ext cx="2945659" cy="498055"/>
          </a:xfrm>
          <a:prstGeom prst="rect">
            <a:avLst/>
          </a:prstGeom>
        </p:spPr>
        <p:txBody>
          <a:bodyPr vert="horz" lIns="91440" tIns="45720" rIns="91440" bIns="45720" rtlCol="0" anchor="b"/>
          <a:lstStyle>
            <a:lvl1pPr algn="l">
              <a:defRPr sz="1200"/>
            </a:lvl1pPr>
          </a:lstStyle>
          <a:p>
            <a:endParaRPr lang="cs-CZ"/>
          </a:p>
        </p:txBody>
      </p:sp>
      <p:sp>
        <p:nvSpPr>
          <p:cNvPr id="5" name="Zástupný symbol pro číslo snímku 4"/>
          <p:cNvSpPr>
            <a:spLocks noGrp="1"/>
          </p:cNvSpPr>
          <p:nvPr>
            <p:ph type="sldNum" sz="quarter" idx="3"/>
          </p:nvPr>
        </p:nvSpPr>
        <p:spPr>
          <a:xfrm>
            <a:off x="3850443" y="9428584"/>
            <a:ext cx="2945659" cy="498055"/>
          </a:xfrm>
          <a:prstGeom prst="rect">
            <a:avLst/>
          </a:prstGeom>
        </p:spPr>
        <p:txBody>
          <a:bodyPr vert="horz" lIns="91440" tIns="45720" rIns="91440" bIns="45720" rtlCol="0" anchor="b"/>
          <a:lstStyle>
            <a:lvl1pPr algn="r">
              <a:defRPr sz="1200"/>
            </a:lvl1pPr>
          </a:lstStyle>
          <a:p>
            <a:fld id="{031AE208-04C6-4036-8ADD-8AA32B2535FD}" type="slidenum">
              <a:rPr lang="cs-CZ" smtClean="0"/>
              <a:t>‹#›</a:t>
            </a:fld>
            <a:endParaRPr lang="cs-CZ"/>
          </a:p>
        </p:txBody>
      </p:sp>
    </p:spTree>
    <p:extLst>
      <p:ext uri="{BB962C8B-B14F-4D97-AF65-F5344CB8AC3E}">
        <p14:creationId xmlns:p14="http://schemas.microsoft.com/office/powerpoint/2010/main" val="1817151679"/>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záhlaví 1"/>
          <p:cNvSpPr>
            <a:spLocks noGrp="1"/>
          </p:cNvSpPr>
          <p:nvPr>
            <p:ph type="hdr" sz="quarter"/>
          </p:nvPr>
        </p:nvSpPr>
        <p:spPr>
          <a:xfrm>
            <a:off x="0" y="0"/>
            <a:ext cx="2945659" cy="498056"/>
          </a:xfrm>
          <a:prstGeom prst="rect">
            <a:avLst/>
          </a:prstGeom>
        </p:spPr>
        <p:txBody>
          <a:bodyPr vert="horz" lIns="91440" tIns="45720" rIns="91440" bIns="45720" rtlCol="0"/>
          <a:lstStyle>
            <a:lvl1pPr algn="l">
              <a:defRPr sz="1200"/>
            </a:lvl1pPr>
          </a:lstStyle>
          <a:p>
            <a:endParaRPr lang="cs-CZ"/>
          </a:p>
        </p:txBody>
      </p:sp>
      <p:sp>
        <p:nvSpPr>
          <p:cNvPr id="3" name="Zástupný symbol pro datum 2"/>
          <p:cNvSpPr>
            <a:spLocks noGrp="1"/>
          </p:cNvSpPr>
          <p:nvPr>
            <p:ph type="dt" idx="1"/>
          </p:nvPr>
        </p:nvSpPr>
        <p:spPr>
          <a:xfrm>
            <a:off x="3850443" y="0"/>
            <a:ext cx="2945659" cy="498056"/>
          </a:xfrm>
          <a:prstGeom prst="rect">
            <a:avLst/>
          </a:prstGeom>
        </p:spPr>
        <p:txBody>
          <a:bodyPr vert="horz" lIns="91440" tIns="45720" rIns="91440" bIns="45720" rtlCol="0"/>
          <a:lstStyle>
            <a:lvl1pPr algn="r">
              <a:defRPr sz="1200"/>
            </a:lvl1pPr>
          </a:lstStyle>
          <a:p>
            <a:fld id="{4CAED473-2180-4F8C-9086-37EE4981C911}" type="datetimeFigureOut">
              <a:rPr lang="cs-CZ" smtClean="0"/>
              <a:t>28.04.2020</a:t>
            </a:fld>
            <a:endParaRPr lang="cs-CZ"/>
          </a:p>
        </p:txBody>
      </p:sp>
      <p:sp>
        <p:nvSpPr>
          <p:cNvPr id="4" name="Zástupný symbol pro obrázek snímku 3"/>
          <p:cNvSpPr>
            <a:spLocks noGrp="1" noRot="1" noChangeAspect="1"/>
          </p:cNvSpPr>
          <p:nvPr>
            <p:ph type="sldImg" idx="2"/>
          </p:nvPr>
        </p:nvSpPr>
        <p:spPr>
          <a:xfrm>
            <a:off x="1165225" y="1241425"/>
            <a:ext cx="4467225" cy="3349625"/>
          </a:xfrm>
          <a:prstGeom prst="rect">
            <a:avLst/>
          </a:prstGeom>
          <a:noFill/>
          <a:ln w="12700">
            <a:solidFill>
              <a:prstClr val="black"/>
            </a:solidFill>
          </a:ln>
        </p:spPr>
        <p:txBody>
          <a:bodyPr vert="horz" lIns="91440" tIns="45720" rIns="91440" bIns="45720" rtlCol="0" anchor="ctr"/>
          <a:lstStyle/>
          <a:p>
            <a:endParaRPr lang="cs-CZ"/>
          </a:p>
        </p:txBody>
      </p:sp>
      <p:sp>
        <p:nvSpPr>
          <p:cNvPr id="5" name="Zástupný symbol pro poznámky 4"/>
          <p:cNvSpPr>
            <a:spLocks noGrp="1"/>
          </p:cNvSpPr>
          <p:nvPr>
            <p:ph type="body" sz="quarter" idx="3"/>
          </p:nvPr>
        </p:nvSpPr>
        <p:spPr>
          <a:xfrm>
            <a:off x="679768" y="4777194"/>
            <a:ext cx="5438140" cy="3908614"/>
          </a:xfrm>
          <a:prstGeom prst="rect">
            <a:avLst/>
          </a:prstGeom>
        </p:spPr>
        <p:txBody>
          <a:bodyPr vert="horz" lIns="91440" tIns="45720" rIns="91440" bIns="45720" rtlCol="0"/>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p>
        </p:txBody>
      </p:sp>
      <p:sp>
        <p:nvSpPr>
          <p:cNvPr id="6" name="Zástupný symbol pro zápatí 5"/>
          <p:cNvSpPr>
            <a:spLocks noGrp="1"/>
          </p:cNvSpPr>
          <p:nvPr>
            <p:ph type="ftr" sz="quarter" idx="4"/>
          </p:nvPr>
        </p:nvSpPr>
        <p:spPr>
          <a:xfrm>
            <a:off x="0" y="9428584"/>
            <a:ext cx="2945659" cy="498055"/>
          </a:xfrm>
          <a:prstGeom prst="rect">
            <a:avLst/>
          </a:prstGeom>
        </p:spPr>
        <p:txBody>
          <a:bodyPr vert="horz" lIns="91440" tIns="45720" rIns="91440" bIns="45720" rtlCol="0" anchor="b"/>
          <a:lstStyle>
            <a:lvl1pPr algn="l">
              <a:defRPr sz="1200"/>
            </a:lvl1pPr>
          </a:lstStyle>
          <a:p>
            <a:endParaRPr lang="cs-CZ"/>
          </a:p>
        </p:txBody>
      </p:sp>
      <p:sp>
        <p:nvSpPr>
          <p:cNvPr id="7" name="Zástupný symbol pro číslo snímku 6"/>
          <p:cNvSpPr>
            <a:spLocks noGrp="1"/>
          </p:cNvSpPr>
          <p:nvPr>
            <p:ph type="sldNum" sz="quarter" idx="5"/>
          </p:nvPr>
        </p:nvSpPr>
        <p:spPr>
          <a:xfrm>
            <a:off x="3850443" y="9428584"/>
            <a:ext cx="2945659" cy="498055"/>
          </a:xfrm>
          <a:prstGeom prst="rect">
            <a:avLst/>
          </a:prstGeom>
        </p:spPr>
        <p:txBody>
          <a:bodyPr vert="horz" lIns="91440" tIns="45720" rIns="91440" bIns="45720" rtlCol="0" anchor="b"/>
          <a:lstStyle>
            <a:lvl1pPr algn="r">
              <a:defRPr sz="1200"/>
            </a:lvl1pPr>
          </a:lstStyle>
          <a:p>
            <a:fld id="{E7B75B3B-A2EA-4CD9-B812-DFF9F83BC94A}" type="slidenum">
              <a:rPr lang="cs-CZ" smtClean="0"/>
              <a:t>‹#›</a:t>
            </a:fld>
            <a:endParaRPr lang="cs-CZ"/>
          </a:p>
        </p:txBody>
      </p:sp>
    </p:spTree>
    <p:extLst>
      <p:ext uri="{BB962C8B-B14F-4D97-AF65-F5344CB8AC3E}">
        <p14:creationId xmlns:p14="http://schemas.microsoft.com/office/powerpoint/2010/main" val="179597691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sp>
        <p:nvSpPr>
          <p:cNvPr id="7" name="Rectangle 6"/>
          <p:cNvSpPr/>
          <p:nvPr/>
        </p:nvSpPr>
        <p:spPr>
          <a:xfrm>
            <a:off x="1" y="762000"/>
            <a:ext cx="6856214" cy="533400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6952697" y="762000"/>
            <a:ext cx="2193989" cy="5334001"/>
          </a:xfrm>
          <a:prstGeom prst="rect">
            <a:avLst/>
          </a:prstGeom>
          <a:solidFill>
            <a:srgbClr val="C3C3C3">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802386" y="1298448"/>
            <a:ext cx="5486400" cy="3255264"/>
          </a:xfrm>
        </p:spPr>
        <p:txBody>
          <a:bodyPr anchor="b">
            <a:normAutofit/>
          </a:bodyPr>
          <a:lstStyle>
            <a:lvl1pPr algn="l">
              <a:defRPr sz="5400" spc="-100" baseline="0">
                <a:solidFill>
                  <a:srgbClr val="FFFFFF"/>
                </a:solidFill>
              </a:defRPr>
            </a:lvl1pPr>
          </a:lstStyle>
          <a:p>
            <a:r>
              <a:rPr lang="cs-CZ"/>
              <a:t>Kliknutím lze upravit styl.</a:t>
            </a:r>
            <a:endParaRPr lang="en-US" dirty="0"/>
          </a:p>
        </p:txBody>
      </p:sp>
      <p:sp>
        <p:nvSpPr>
          <p:cNvPr id="3" name="Subtitle 2"/>
          <p:cNvSpPr>
            <a:spLocks noGrp="1"/>
          </p:cNvSpPr>
          <p:nvPr>
            <p:ph type="subTitle" idx="1"/>
          </p:nvPr>
        </p:nvSpPr>
        <p:spPr>
          <a:xfrm>
            <a:off x="825011" y="4670246"/>
            <a:ext cx="5486400" cy="914400"/>
          </a:xfrm>
        </p:spPr>
        <p:txBody>
          <a:bodyPr anchor="t">
            <a:normAutofit/>
          </a:bodyPr>
          <a:lstStyle>
            <a:lvl1pPr marL="0" indent="0" algn="l">
              <a:buNone/>
              <a:defRPr sz="2000" cap="none" spc="0" baseline="0">
                <a:solidFill>
                  <a:schemeClr val="accent1">
                    <a:lumMod val="20000"/>
                    <a:lumOff val="80000"/>
                  </a:schemeClr>
                </a:solidFill>
              </a:defRPr>
            </a:lvl1pPr>
            <a:lvl2pPr marL="457200" indent="0" algn="ctr">
              <a:buNone/>
              <a:defRPr sz="2000"/>
            </a:lvl2pPr>
            <a:lvl3pPr marL="914400" indent="0" algn="ctr">
              <a:buNone/>
              <a:defRPr sz="20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cs-CZ"/>
              <a:t>Kliknutím můžete upravit styl předlohy.</a:t>
            </a:r>
            <a:endParaRPr lang="en-US" dirty="0"/>
          </a:p>
        </p:txBody>
      </p:sp>
      <p:sp>
        <p:nvSpPr>
          <p:cNvPr id="4" name="Date Placeholder 3"/>
          <p:cNvSpPr>
            <a:spLocks noGrp="1"/>
          </p:cNvSpPr>
          <p:nvPr>
            <p:ph type="dt" sz="half" idx="10"/>
          </p:nvPr>
        </p:nvSpPr>
        <p:spPr/>
        <p:txBody>
          <a:bodyPr/>
          <a:lstStyle/>
          <a:p>
            <a:fld id="{3693A034-5482-4738-8C17-2AA3B42B0B7D}" type="datetime1">
              <a:rPr lang="en-US" smtClean="0"/>
              <a:t>4/28/2020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35974459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Vertical Text Placeholder 2"/>
          <p:cNvSpPr>
            <a:spLocks noGrp="1"/>
          </p:cNvSpPr>
          <p:nvPr>
            <p:ph type="body" orient="vert" idx="1"/>
          </p:nvPr>
        </p:nvSpPr>
        <p:spPr/>
        <p:txBody>
          <a:bodyPr vert="eaVert" anchor="t"/>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7" name="Date Placeholder 6"/>
          <p:cNvSpPr>
            <a:spLocks noGrp="1"/>
          </p:cNvSpPr>
          <p:nvPr>
            <p:ph type="dt" sz="half" idx="10"/>
          </p:nvPr>
        </p:nvSpPr>
        <p:spPr/>
        <p:txBody>
          <a:bodyPr/>
          <a:lstStyle/>
          <a:p>
            <a:fld id="{F9E22EEA-EAF2-475A-AEEA-E6E60C3832FC}" type="datetime1">
              <a:rPr lang="en-US" smtClean="0"/>
              <a:t>4/28/2020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42869129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285750" y="990600"/>
            <a:ext cx="2114550" cy="4953000"/>
          </a:xfrm>
        </p:spPr>
        <p:txBody>
          <a:bodyPr vert="eaVert"/>
          <a:lstStyle/>
          <a:p>
            <a:r>
              <a:rPr lang="cs-CZ"/>
              <a:t>Kliknutím lze upravit styl.</a:t>
            </a:r>
            <a:endParaRPr lang="en-US" dirty="0"/>
          </a:p>
        </p:txBody>
      </p:sp>
      <p:sp>
        <p:nvSpPr>
          <p:cNvPr id="3" name="Vertical Text Placeholder 2"/>
          <p:cNvSpPr>
            <a:spLocks noGrp="1"/>
          </p:cNvSpPr>
          <p:nvPr>
            <p:ph type="body" orient="vert" idx="1"/>
          </p:nvPr>
        </p:nvSpPr>
        <p:spPr>
          <a:xfrm>
            <a:off x="2900934" y="868680"/>
            <a:ext cx="5486400" cy="5120640"/>
          </a:xfrm>
        </p:spPr>
        <p:txBody>
          <a:bodyPr vert="eaVert" anchor="t"/>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7" name="Date Placeholder 6"/>
          <p:cNvSpPr>
            <a:spLocks noGrp="1"/>
          </p:cNvSpPr>
          <p:nvPr>
            <p:ph type="dt" sz="half" idx="10"/>
          </p:nvPr>
        </p:nvSpPr>
        <p:spPr/>
        <p:txBody>
          <a:bodyPr/>
          <a:lstStyle/>
          <a:p>
            <a:fld id="{60744387-0D9F-460D-A3E5-ADD501F7FC9B}" type="datetime1">
              <a:rPr lang="en-US" smtClean="0"/>
              <a:t>4/28/2020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5023896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Content Placeholder 2"/>
          <p:cNvSpPr>
            <a:spLocks noGrp="1"/>
          </p:cNvSpPr>
          <p:nvPr>
            <p:ph idx="1"/>
          </p:nvPr>
        </p:nvSpPr>
        <p:spPr/>
        <p:txBody>
          <a:body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D646F7BA-83FA-48E1-B2BC-299A638034C6}" type="datetime1">
              <a:rPr lang="en-US" smtClean="0"/>
              <a:t>4/28/2020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06972071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oddílu">
    <p:spTree>
      <p:nvGrpSpPr>
        <p:cNvPr id="1" name=""/>
        <p:cNvGrpSpPr/>
        <p:nvPr/>
      </p:nvGrpSpPr>
      <p:grpSpPr>
        <a:xfrm>
          <a:off x="0" y="0"/>
          <a:ext cx="0" cy="0"/>
          <a:chOff x="0" y="0"/>
          <a:chExt cx="0" cy="0"/>
        </a:xfrm>
      </p:grpSpPr>
      <p:sp>
        <p:nvSpPr>
          <p:cNvPr id="2" name="Title 1"/>
          <p:cNvSpPr>
            <a:spLocks noGrp="1"/>
          </p:cNvSpPr>
          <p:nvPr>
            <p:ph type="title"/>
          </p:nvPr>
        </p:nvSpPr>
        <p:spPr>
          <a:xfrm>
            <a:off x="2900934" y="1298448"/>
            <a:ext cx="5486400" cy="3255264"/>
          </a:xfrm>
        </p:spPr>
        <p:txBody>
          <a:bodyPr anchor="b">
            <a:normAutofit/>
          </a:bodyPr>
          <a:lstStyle>
            <a:lvl1pPr>
              <a:defRPr sz="5400" b="0" spc="-100" baseline="0">
                <a:solidFill>
                  <a:schemeClr val="tx1">
                    <a:lumMod val="65000"/>
                    <a:lumOff val="35000"/>
                  </a:schemeClr>
                </a:solidFill>
              </a:defRPr>
            </a:lvl1pPr>
          </a:lstStyle>
          <a:p>
            <a:r>
              <a:rPr lang="cs-CZ"/>
              <a:t>Kliknutím lze upravit styl.</a:t>
            </a:r>
            <a:endParaRPr lang="en-US" dirty="0"/>
          </a:p>
        </p:txBody>
      </p:sp>
      <p:sp>
        <p:nvSpPr>
          <p:cNvPr id="3" name="Text Placeholder 2"/>
          <p:cNvSpPr>
            <a:spLocks noGrp="1"/>
          </p:cNvSpPr>
          <p:nvPr>
            <p:ph type="body" idx="1"/>
          </p:nvPr>
        </p:nvSpPr>
        <p:spPr>
          <a:xfrm>
            <a:off x="2914650" y="4672584"/>
            <a:ext cx="5486400" cy="914400"/>
          </a:xfrm>
        </p:spPr>
        <p:txBody>
          <a:bodyPr anchor="t">
            <a:normAutofit/>
          </a:bodyPr>
          <a:lstStyle>
            <a:lvl1pPr marL="0" indent="0">
              <a:buNone/>
              <a:defRPr sz="2000" cap="none" spc="0" baseline="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cs-CZ"/>
              <a:t>Upravte styly předlohy textu.</a:t>
            </a:r>
          </a:p>
        </p:txBody>
      </p:sp>
      <p:sp>
        <p:nvSpPr>
          <p:cNvPr id="4" name="Date Placeholder 3"/>
          <p:cNvSpPr>
            <a:spLocks noGrp="1"/>
          </p:cNvSpPr>
          <p:nvPr>
            <p:ph type="dt" sz="half" idx="10"/>
          </p:nvPr>
        </p:nvSpPr>
        <p:spPr/>
        <p:txBody>
          <a:bodyPr/>
          <a:lstStyle/>
          <a:p>
            <a:fld id="{A7370991-EC6E-477B-86D5-F0053E67D13F}" type="datetime1">
              <a:rPr lang="en-US" smtClean="0"/>
              <a:t>4/28/2020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87118513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Content Placeholder 2"/>
          <p:cNvSpPr>
            <a:spLocks noGrp="1"/>
          </p:cNvSpPr>
          <p:nvPr>
            <p:ph sz="half" idx="1"/>
          </p:nvPr>
        </p:nvSpPr>
        <p:spPr>
          <a:xfrm>
            <a:off x="2900934" y="868680"/>
            <a:ext cx="2606040" cy="5120640"/>
          </a:xfrm>
        </p:spPr>
        <p:txBody>
          <a:bodyPr/>
          <a:lstStyle>
            <a:lvl1pPr>
              <a:defRPr sz="1900"/>
            </a:lvl1pPr>
            <a:lvl2pPr>
              <a:defRPr sz="1700"/>
            </a:lvl2pPr>
            <a:lvl3pPr>
              <a:defRPr sz="1500"/>
            </a:lvl3pPr>
            <a:lvl4pPr>
              <a:defRPr sz="1300"/>
            </a:lvl4pPr>
            <a:lvl5pPr>
              <a:defRPr sz="1300"/>
            </a:lvl5pPr>
            <a:lvl6pPr>
              <a:defRPr sz="1300"/>
            </a:lvl6pPr>
            <a:lvl7pPr>
              <a:defRPr sz="1300"/>
            </a:lvl7pPr>
            <a:lvl8pPr>
              <a:defRPr sz="1300"/>
            </a:lvl8pPr>
            <a:lvl9pPr>
              <a:defRPr sz="1300"/>
            </a:lvl9p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Content Placeholder 3"/>
          <p:cNvSpPr>
            <a:spLocks noGrp="1"/>
          </p:cNvSpPr>
          <p:nvPr>
            <p:ph sz="half" idx="2"/>
          </p:nvPr>
        </p:nvSpPr>
        <p:spPr>
          <a:xfrm>
            <a:off x="5863590" y="868680"/>
            <a:ext cx="2606040" cy="5120640"/>
          </a:xfrm>
        </p:spPr>
        <p:txBody>
          <a:bodyPr/>
          <a:lstStyle>
            <a:lvl1pPr>
              <a:defRPr sz="1900"/>
            </a:lvl1pPr>
            <a:lvl2pPr>
              <a:defRPr sz="1700"/>
            </a:lvl2pPr>
            <a:lvl3pPr>
              <a:defRPr sz="1500"/>
            </a:lvl3pPr>
            <a:lvl4pPr>
              <a:defRPr sz="1300"/>
            </a:lvl4pPr>
            <a:lvl5pPr>
              <a:defRPr sz="1300"/>
            </a:lvl5pPr>
            <a:lvl6pPr>
              <a:defRPr sz="1300"/>
            </a:lvl6pPr>
            <a:lvl7pPr>
              <a:defRPr sz="1300"/>
            </a:lvl7pPr>
            <a:lvl8pPr>
              <a:defRPr sz="1300"/>
            </a:lvl8pPr>
            <a:lvl9pPr>
              <a:defRPr sz="1300"/>
            </a:lvl9p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8" name="Date Placeholder 7"/>
          <p:cNvSpPr>
            <a:spLocks noGrp="1"/>
          </p:cNvSpPr>
          <p:nvPr>
            <p:ph type="dt" sz="half" idx="10"/>
          </p:nvPr>
        </p:nvSpPr>
        <p:spPr/>
        <p:txBody>
          <a:bodyPr/>
          <a:lstStyle/>
          <a:p>
            <a:fld id="{FE809D4C-9939-4959-ACF4-969C0C9E0A8A}" type="datetime1">
              <a:rPr lang="en-US" smtClean="0"/>
              <a:t>4/28/2020</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8306437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cs-CZ"/>
              <a:t>Kliknutím lze upravit styl.</a:t>
            </a:r>
            <a:endParaRPr lang="en-US" dirty="0"/>
          </a:p>
        </p:txBody>
      </p:sp>
      <p:sp>
        <p:nvSpPr>
          <p:cNvPr id="3" name="Text Placeholder 2"/>
          <p:cNvSpPr>
            <a:spLocks noGrp="1"/>
          </p:cNvSpPr>
          <p:nvPr>
            <p:ph type="body" idx="1"/>
          </p:nvPr>
        </p:nvSpPr>
        <p:spPr>
          <a:xfrm>
            <a:off x="2900934" y="1023586"/>
            <a:ext cx="2606040" cy="807720"/>
          </a:xfrm>
        </p:spPr>
        <p:txBody>
          <a:bodyPr anchor="b">
            <a:normAutofit/>
          </a:bodyPr>
          <a:lstStyle>
            <a:lvl1pPr marL="0" indent="0">
              <a:spcBef>
                <a:spcPts val="0"/>
              </a:spcBef>
              <a:buNone/>
              <a:defRPr sz="1900" b="1">
                <a:solidFill>
                  <a:schemeClr val="tx1">
                    <a:lumMod val="65000"/>
                    <a:lumOff val="3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Upravte styly předlohy textu.</a:t>
            </a:r>
          </a:p>
        </p:txBody>
      </p:sp>
      <p:sp>
        <p:nvSpPr>
          <p:cNvPr id="4" name="Content Placeholder 3"/>
          <p:cNvSpPr>
            <a:spLocks noGrp="1"/>
          </p:cNvSpPr>
          <p:nvPr>
            <p:ph sz="half" idx="2"/>
          </p:nvPr>
        </p:nvSpPr>
        <p:spPr>
          <a:xfrm>
            <a:off x="2900934" y="1930936"/>
            <a:ext cx="2606040" cy="4023360"/>
          </a:xfrm>
        </p:spPr>
        <p:txBody>
          <a:bodyPr/>
          <a:lstStyle>
            <a:lvl1pPr>
              <a:defRPr sz="1900"/>
            </a:lvl1pPr>
            <a:lvl2pPr>
              <a:defRPr sz="1700"/>
            </a:lvl2pPr>
            <a:lvl3pPr>
              <a:defRPr sz="1500"/>
            </a:lvl3pPr>
            <a:lvl4pPr>
              <a:defRPr sz="1300"/>
            </a:lvl4pPr>
            <a:lvl5pPr>
              <a:defRPr sz="1300"/>
            </a:lvl5pPr>
            <a:lvl6pPr>
              <a:defRPr sz="1300"/>
            </a:lvl6pPr>
            <a:lvl7pPr>
              <a:defRPr sz="1300"/>
            </a:lvl7pPr>
            <a:lvl8pPr>
              <a:defRPr sz="1300"/>
            </a:lvl8pPr>
            <a:lvl9pPr>
              <a:defRPr sz="1300"/>
            </a:lvl9p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5" name="Text Placeholder 4"/>
          <p:cNvSpPr>
            <a:spLocks noGrp="1"/>
          </p:cNvSpPr>
          <p:nvPr>
            <p:ph type="body" sz="quarter" idx="3"/>
          </p:nvPr>
        </p:nvSpPr>
        <p:spPr>
          <a:xfrm>
            <a:off x="5863847" y="1023587"/>
            <a:ext cx="2606040" cy="813171"/>
          </a:xfrm>
        </p:spPr>
        <p:txBody>
          <a:bodyPr anchor="b">
            <a:normAutofit/>
          </a:bodyPr>
          <a:lstStyle>
            <a:lvl1pPr marL="0" indent="0">
              <a:spcBef>
                <a:spcPts val="0"/>
              </a:spcBef>
              <a:buNone/>
              <a:defRPr sz="1900" b="1">
                <a:solidFill>
                  <a:schemeClr val="tx1">
                    <a:lumMod val="65000"/>
                    <a:lumOff val="3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Upravte styly předlohy textu.</a:t>
            </a:r>
          </a:p>
        </p:txBody>
      </p:sp>
      <p:sp>
        <p:nvSpPr>
          <p:cNvPr id="6" name="Content Placeholder 5"/>
          <p:cNvSpPr>
            <a:spLocks noGrp="1"/>
          </p:cNvSpPr>
          <p:nvPr>
            <p:ph sz="quarter" idx="4"/>
          </p:nvPr>
        </p:nvSpPr>
        <p:spPr>
          <a:xfrm>
            <a:off x="5863847" y="1930936"/>
            <a:ext cx="2606040" cy="4023360"/>
          </a:xfrm>
        </p:spPr>
        <p:txBody>
          <a:bodyPr/>
          <a:lstStyle>
            <a:lvl1pPr>
              <a:defRPr sz="1900"/>
            </a:lvl1pPr>
            <a:lvl2pPr>
              <a:defRPr sz="1700"/>
            </a:lvl2pPr>
            <a:lvl3pPr>
              <a:defRPr sz="1500"/>
            </a:lvl3pPr>
            <a:lvl4pPr>
              <a:defRPr sz="1300"/>
            </a:lvl4pPr>
            <a:lvl5pPr>
              <a:defRPr sz="1300"/>
            </a:lvl5pPr>
            <a:lvl6pPr>
              <a:defRPr sz="1300"/>
            </a:lvl6pPr>
            <a:lvl7pPr>
              <a:defRPr sz="1300"/>
            </a:lvl7pPr>
            <a:lvl8pPr>
              <a:defRPr sz="1300"/>
            </a:lvl8pPr>
            <a:lvl9pPr>
              <a:defRPr sz="1300"/>
            </a:lvl9p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2" name="Date Placeholder 1"/>
          <p:cNvSpPr>
            <a:spLocks noGrp="1"/>
          </p:cNvSpPr>
          <p:nvPr>
            <p:ph type="dt" sz="half" idx="10"/>
          </p:nvPr>
        </p:nvSpPr>
        <p:spPr/>
        <p:txBody>
          <a:bodyPr/>
          <a:lstStyle/>
          <a:p>
            <a:fld id="{8586C4DE-4CA9-40CF-8828-29A4E37E4806}" type="datetime1">
              <a:rPr lang="en-US" smtClean="0"/>
              <a:t>4/28/2020</a:t>
            </a:fld>
            <a:endParaRPr lang="en-US" dirty="0"/>
          </a:p>
        </p:txBody>
      </p:sp>
      <p:sp>
        <p:nvSpPr>
          <p:cNvPr id="11" name="Footer Placeholder 10"/>
          <p:cNvSpPr>
            <a:spLocks noGrp="1"/>
          </p:cNvSpPr>
          <p:nvPr>
            <p:ph type="ftr" sz="quarter" idx="11"/>
          </p:nvPr>
        </p:nvSpPr>
        <p:spPr/>
        <p:txBody>
          <a:bodyPr/>
          <a:lstStyle/>
          <a:p>
            <a:endParaRPr lang="en-US" dirty="0"/>
          </a:p>
        </p:txBody>
      </p:sp>
      <p:sp>
        <p:nvSpPr>
          <p:cNvPr id="12" name="Slide Number Placeholder 11"/>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70733254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Jenom nadpis">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cs-CZ"/>
              <a:t>Kliknutím lze upravit styl.</a:t>
            </a:r>
            <a:endParaRPr lang="en-US" dirty="0"/>
          </a:p>
        </p:txBody>
      </p:sp>
      <p:sp>
        <p:nvSpPr>
          <p:cNvPr id="2" name="Date Placeholder 1"/>
          <p:cNvSpPr>
            <a:spLocks noGrp="1"/>
          </p:cNvSpPr>
          <p:nvPr>
            <p:ph type="dt" sz="half" idx="10"/>
          </p:nvPr>
        </p:nvSpPr>
        <p:spPr/>
        <p:txBody>
          <a:bodyPr/>
          <a:lstStyle/>
          <a:p>
            <a:fld id="{C1F869A0-3BEE-4845-9B87-75319A76CF74}" type="datetime1">
              <a:rPr lang="en-US" smtClean="0"/>
              <a:t>4/28/2020</a:t>
            </a:fld>
            <a:endParaRPr lang="en-US" dirty="0"/>
          </a:p>
        </p:txBody>
      </p:sp>
      <p:sp>
        <p:nvSpPr>
          <p:cNvPr id="7" name="Footer Placeholder 6"/>
          <p:cNvSpPr>
            <a:spLocks noGrp="1"/>
          </p:cNvSpPr>
          <p:nvPr>
            <p:ph type="ftr" sz="quarter" idx="11"/>
          </p:nvPr>
        </p:nvSpPr>
        <p:spPr/>
        <p:txBody>
          <a:bodyPr/>
          <a:lstStyle/>
          <a:p>
            <a:endParaRPr lang="en-US" dirty="0"/>
          </a:p>
        </p:txBody>
      </p:sp>
      <p:sp>
        <p:nvSpPr>
          <p:cNvPr id="8" name="Slide Number Placeholder 7"/>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1392148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Prázdný">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198069B3-9BCA-4F6A-B4DD-084B717FFDDD}" type="datetime1">
              <a:rPr lang="en-US" smtClean="0"/>
              <a:t>4/28/2020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395145896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bsah s titulkem">
    <p:spTree>
      <p:nvGrpSpPr>
        <p:cNvPr id="1" name=""/>
        <p:cNvGrpSpPr/>
        <p:nvPr/>
      </p:nvGrpSpPr>
      <p:grpSpPr>
        <a:xfrm>
          <a:off x="0" y="0"/>
          <a:ext cx="0" cy="0"/>
          <a:chOff x="0" y="0"/>
          <a:chExt cx="0" cy="0"/>
        </a:xfrm>
      </p:grpSpPr>
      <p:sp>
        <p:nvSpPr>
          <p:cNvPr id="2" name="Title 1"/>
          <p:cNvSpPr>
            <a:spLocks noGrp="1"/>
          </p:cNvSpPr>
          <p:nvPr>
            <p:ph type="title"/>
          </p:nvPr>
        </p:nvSpPr>
        <p:spPr>
          <a:xfrm>
            <a:off x="192024" y="1143000"/>
            <a:ext cx="2125980" cy="2194560"/>
          </a:xfrm>
        </p:spPr>
        <p:txBody>
          <a:bodyPr anchor="b">
            <a:normAutofit/>
          </a:bodyPr>
          <a:lstStyle>
            <a:lvl1pPr>
              <a:defRPr sz="2800" b="0" baseline="0"/>
            </a:lvl1pPr>
          </a:lstStyle>
          <a:p>
            <a:r>
              <a:rPr lang="cs-CZ"/>
              <a:t>Kliknutím lze upravit styl.</a:t>
            </a:r>
            <a:endParaRPr lang="en-US" dirty="0"/>
          </a:p>
        </p:txBody>
      </p:sp>
      <p:sp>
        <p:nvSpPr>
          <p:cNvPr id="3" name="Content Placeholder 2"/>
          <p:cNvSpPr>
            <a:spLocks noGrp="1"/>
          </p:cNvSpPr>
          <p:nvPr>
            <p:ph idx="1"/>
          </p:nvPr>
        </p:nvSpPr>
        <p:spPr>
          <a:xfrm>
            <a:off x="2900934" y="868680"/>
            <a:ext cx="5486400" cy="512064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Text Placeholder 3"/>
          <p:cNvSpPr>
            <a:spLocks noGrp="1"/>
          </p:cNvSpPr>
          <p:nvPr>
            <p:ph type="body" sz="half" idx="2"/>
          </p:nvPr>
        </p:nvSpPr>
        <p:spPr>
          <a:xfrm>
            <a:off x="192024" y="3337560"/>
            <a:ext cx="2125980" cy="2560320"/>
          </a:xfrm>
        </p:spPr>
        <p:txBody>
          <a:bodyPr anchor="t">
            <a:normAutofit/>
          </a:bodyPr>
          <a:lstStyle>
            <a:lvl1pPr marL="0" indent="0">
              <a:lnSpc>
                <a:spcPct val="100000"/>
              </a:lnSpc>
              <a:spcBef>
                <a:spcPts val="800"/>
              </a:spcBef>
              <a:buNone/>
              <a:defRPr sz="125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a:t>Upravte styly předlohy textu.</a:t>
            </a:r>
          </a:p>
        </p:txBody>
      </p:sp>
      <p:sp>
        <p:nvSpPr>
          <p:cNvPr id="8" name="Date Placeholder 7"/>
          <p:cNvSpPr>
            <a:spLocks noGrp="1"/>
          </p:cNvSpPr>
          <p:nvPr>
            <p:ph type="dt" sz="half" idx="10"/>
          </p:nvPr>
        </p:nvSpPr>
        <p:spPr/>
        <p:txBody>
          <a:bodyPr/>
          <a:lstStyle/>
          <a:p>
            <a:fld id="{A52DB7E5-3E0E-4596-8BCB-430FA947C29A}" type="datetime1">
              <a:rPr lang="en-US" smtClean="0"/>
              <a:t>4/28/2020</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4260030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ázek s titulkem">
    <p:spTree>
      <p:nvGrpSpPr>
        <p:cNvPr id="1" name=""/>
        <p:cNvGrpSpPr/>
        <p:nvPr/>
      </p:nvGrpSpPr>
      <p:grpSpPr>
        <a:xfrm>
          <a:off x="0" y="0"/>
          <a:ext cx="0" cy="0"/>
          <a:chOff x="0" y="0"/>
          <a:chExt cx="0" cy="0"/>
        </a:xfrm>
      </p:grpSpPr>
      <p:sp>
        <p:nvSpPr>
          <p:cNvPr id="2" name="Title 1"/>
          <p:cNvSpPr>
            <a:spLocks noGrp="1"/>
          </p:cNvSpPr>
          <p:nvPr>
            <p:ph type="title"/>
          </p:nvPr>
        </p:nvSpPr>
        <p:spPr>
          <a:xfrm>
            <a:off x="192024" y="1143000"/>
            <a:ext cx="2125980" cy="2194560"/>
          </a:xfrm>
        </p:spPr>
        <p:txBody>
          <a:bodyPr anchor="b">
            <a:normAutofit/>
          </a:bodyPr>
          <a:lstStyle>
            <a:lvl1pPr>
              <a:defRPr sz="2800" b="0"/>
            </a:lvl1pPr>
          </a:lstStyle>
          <a:p>
            <a:r>
              <a:rPr lang="cs-CZ"/>
              <a:t>Kliknutím lze upravit styl.</a:t>
            </a:r>
            <a:endParaRPr lang="en-US" dirty="0"/>
          </a:p>
        </p:txBody>
      </p:sp>
      <p:sp>
        <p:nvSpPr>
          <p:cNvPr id="3" name="Picture Placeholder 2"/>
          <p:cNvSpPr>
            <a:spLocks noGrp="1" noChangeAspect="1"/>
          </p:cNvSpPr>
          <p:nvPr>
            <p:ph type="pic" idx="1"/>
          </p:nvPr>
        </p:nvSpPr>
        <p:spPr>
          <a:xfrm>
            <a:off x="2677983" y="767419"/>
            <a:ext cx="6086423" cy="5330952"/>
          </a:xfrm>
          <a:solidFill>
            <a:schemeClr val="bg1">
              <a:lumMod val="75000"/>
            </a:schemeClr>
          </a:solidFill>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cs-CZ"/>
              <a:t>Kliknutím na ikonu přidáte obrázek.</a:t>
            </a:r>
            <a:endParaRPr lang="en-US" dirty="0"/>
          </a:p>
        </p:txBody>
      </p:sp>
      <p:sp>
        <p:nvSpPr>
          <p:cNvPr id="4" name="Text Placeholder 3"/>
          <p:cNvSpPr>
            <a:spLocks noGrp="1"/>
          </p:cNvSpPr>
          <p:nvPr>
            <p:ph type="body" sz="half" idx="2"/>
          </p:nvPr>
        </p:nvSpPr>
        <p:spPr>
          <a:xfrm>
            <a:off x="192024" y="3340602"/>
            <a:ext cx="2125980" cy="2560320"/>
          </a:xfrm>
        </p:spPr>
        <p:txBody>
          <a:bodyPr anchor="t">
            <a:normAutofit/>
          </a:bodyPr>
          <a:lstStyle>
            <a:lvl1pPr marL="0" indent="0">
              <a:lnSpc>
                <a:spcPct val="100000"/>
              </a:lnSpc>
              <a:spcBef>
                <a:spcPts val="800"/>
              </a:spcBef>
              <a:buNone/>
              <a:defRPr sz="125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a:t>Upravte styly předlohy textu.</a:t>
            </a:r>
          </a:p>
        </p:txBody>
      </p:sp>
      <p:sp>
        <p:nvSpPr>
          <p:cNvPr id="8" name="Date Placeholder 7"/>
          <p:cNvSpPr>
            <a:spLocks noGrp="1"/>
          </p:cNvSpPr>
          <p:nvPr>
            <p:ph type="dt" sz="half" idx="10"/>
          </p:nvPr>
        </p:nvSpPr>
        <p:spPr/>
        <p:txBody>
          <a:bodyPr/>
          <a:lstStyle/>
          <a:p>
            <a:fld id="{5EF0C2AD-E6CF-4B74-90E9-F1E448D1B993}" type="datetime1">
              <a:rPr lang="en-US" smtClean="0"/>
              <a:t>4/28/2020</a:t>
            </a:fld>
            <a:endParaRPr lang="en-US" dirty="0"/>
          </a:p>
        </p:txBody>
      </p:sp>
      <p:sp>
        <p:nvSpPr>
          <p:cNvPr id="9" name="Footer Placeholder 8"/>
          <p:cNvSpPr>
            <a:spLocks noGrp="1"/>
          </p:cNvSpPr>
          <p:nvPr>
            <p:ph type="ftr" sz="quarter" idx="11"/>
          </p:nvPr>
        </p:nvSpPr>
        <p:spPr>
          <a:xfrm>
            <a:off x="2624326" y="6356351"/>
            <a:ext cx="4433638" cy="365125"/>
          </a:xfrm>
        </p:spPr>
        <p:txBody>
          <a:bodyPr/>
          <a:lstStyle/>
          <a:p>
            <a:endParaRPr lang="en-US" dirty="0"/>
          </a:p>
        </p:txBody>
      </p:sp>
      <p:sp>
        <p:nvSpPr>
          <p:cNvPr id="10" name="Slide Number Placeholder 9"/>
          <p:cNvSpPr>
            <a:spLocks noGrp="1"/>
          </p:cNvSpPr>
          <p:nvPr>
            <p:ph type="sldNum" sz="quarter" idx="12"/>
          </p:nvPr>
        </p:nvSpPr>
        <p:spPr/>
        <p:txBody>
          <a:body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277417140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 y="758952"/>
            <a:ext cx="2582693" cy="5330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89689" y="1123838"/>
            <a:ext cx="2210612" cy="4601183"/>
          </a:xfrm>
          <a:prstGeom prst="rect">
            <a:avLst/>
          </a:prstGeom>
        </p:spPr>
        <p:txBody>
          <a:bodyPr vert="horz" lIns="91440" tIns="45720" rIns="91440" bIns="45720" rtlCol="0" anchor="ctr">
            <a:normAutofit/>
          </a:bodyPr>
          <a:lstStyle/>
          <a:p>
            <a:r>
              <a:rPr lang="cs-CZ"/>
              <a:t>Kliknutím lze upravit styl.</a:t>
            </a:r>
            <a:endParaRPr lang="en-US" dirty="0"/>
          </a:p>
        </p:txBody>
      </p:sp>
      <p:sp>
        <p:nvSpPr>
          <p:cNvPr id="38" name="Rectangle 37"/>
          <p:cNvSpPr/>
          <p:nvPr/>
        </p:nvSpPr>
        <p:spPr>
          <a:xfrm>
            <a:off x="8861898" y="758952"/>
            <a:ext cx="288036" cy="5330952"/>
          </a:xfrm>
          <a:prstGeom prst="rect">
            <a:avLst/>
          </a:prstGeom>
          <a:solidFill>
            <a:srgbClr val="C8C8C8">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 name="Text Placeholder 2"/>
          <p:cNvSpPr>
            <a:spLocks noGrp="1"/>
          </p:cNvSpPr>
          <p:nvPr>
            <p:ph type="body" idx="1"/>
          </p:nvPr>
        </p:nvSpPr>
        <p:spPr>
          <a:xfrm>
            <a:off x="2901951" y="864108"/>
            <a:ext cx="5486400" cy="5120640"/>
          </a:xfrm>
          <a:prstGeom prst="rect">
            <a:avLst/>
          </a:prstGeom>
        </p:spPr>
        <p:txBody>
          <a:bodyPr vert="horz" lIns="91440" tIns="45720" rIns="91440" bIns="45720" rtlCol="0" anchor="ctr">
            <a:normAutofit/>
          </a:body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2"/>
          </p:nvPr>
        </p:nvSpPr>
        <p:spPr>
          <a:xfrm>
            <a:off x="196849" y="6356351"/>
            <a:ext cx="2057400" cy="365125"/>
          </a:xfrm>
          <a:prstGeom prst="rect">
            <a:avLst/>
          </a:prstGeom>
        </p:spPr>
        <p:txBody>
          <a:bodyPr vert="horz" lIns="91440" tIns="45720" rIns="91440" bIns="45720" rtlCol="0" anchor="ctr"/>
          <a:lstStyle>
            <a:lvl1pPr algn="l">
              <a:defRPr sz="1000">
                <a:solidFill>
                  <a:schemeClr val="tx1">
                    <a:lumMod val="50000"/>
                    <a:lumOff val="50000"/>
                  </a:schemeClr>
                </a:solidFill>
              </a:defRPr>
            </a:lvl1pPr>
          </a:lstStyle>
          <a:p>
            <a:fld id="{CAE4C226-66C9-442D-B297-E0189F00916F}" type="datetime1">
              <a:rPr lang="en-US" smtClean="0"/>
              <a:t>4/28/2020</a:t>
            </a:fld>
            <a:endParaRPr lang="en-US" dirty="0"/>
          </a:p>
        </p:txBody>
      </p:sp>
      <p:sp>
        <p:nvSpPr>
          <p:cNvPr id="5" name="Footer Placeholder 4"/>
          <p:cNvSpPr>
            <a:spLocks noGrp="1"/>
          </p:cNvSpPr>
          <p:nvPr>
            <p:ph type="ftr" sz="quarter" idx="3"/>
          </p:nvPr>
        </p:nvSpPr>
        <p:spPr>
          <a:xfrm>
            <a:off x="2901951" y="6356351"/>
            <a:ext cx="4433638" cy="365125"/>
          </a:xfrm>
          <a:prstGeom prst="rect">
            <a:avLst/>
          </a:prstGeom>
        </p:spPr>
        <p:txBody>
          <a:bodyPr vert="horz" lIns="91440" tIns="45720" rIns="91440" bIns="45720" rtlCol="0" anchor="ctr"/>
          <a:lstStyle>
            <a:lvl1pPr algn="l">
              <a:defRPr sz="1000">
                <a:solidFill>
                  <a:schemeClr val="tx1">
                    <a:lumMod val="50000"/>
                    <a:lumOff val="50000"/>
                  </a:schemeClr>
                </a:solidFill>
              </a:defRPr>
            </a:lvl1pPr>
          </a:lstStyle>
          <a:p>
            <a:endParaRPr lang="en-US" dirty="0"/>
          </a:p>
        </p:txBody>
      </p:sp>
      <p:sp>
        <p:nvSpPr>
          <p:cNvPr id="6" name="Slide Number Placeholder 5"/>
          <p:cNvSpPr>
            <a:spLocks noGrp="1"/>
          </p:cNvSpPr>
          <p:nvPr>
            <p:ph type="sldNum" sz="quarter" idx="4"/>
          </p:nvPr>
        </p:nvSpPr>
        <p:spPr>
          <a:xfrm>
            <a:off x="7975602" y="6356351"/>
            <a:ext cx="1148195" cy="365125"/>
          </a:xfrm>
          <a:prstGeom prst="rect">
            <a:avLst/>
          </a:prstGeom>
        </p:spPr>
        <p:txBody>
          <a:bodyPr vert="horz" lIns="91440" tIns="45720" rIns="91440" bIns="45720" rtlCol="0" anchor="ctr"/>
          <a:lstStyle>
            <a:lvl1pPr algn="r">
              <a:defRPr sz="1100" b="1">
                <a:solidFill>
                  <a:schemeClr val="accent1"/>
                </a:solidFill>
              </a:defRPr>
            </a:lvl1pPr>
          </a:lstStyle>
          <a:p>
            <a:fld id="{4FAB73BC-B049-4115-A692-8D63A059BFB8}" type="slidenum">
              <a:rPr lang="en-US" smtClean="0"/>
              <a:pPr/>
              <a:t>‹#›</a:t>
            </a:fld>
            <a:endParaRPr lang="en-US" dirty="0"/>
          </a:p>
        </p:txBody>
      </p:sp>
    </p:spTree>
    <p:extLst>
      <p:ext uri="{BB962C8B-B14F-4D97-AF65-F5344CB8AC3E}">
        <p14:creationId xmlns:p14="http://schemas.microsoft.com/office/powerpoint/2010/main" val="139049453"/>
      </p:ext>
    </p:extLst>
  </p:cSld>
  <p:clrMap bg1="lt1" tx1="dk1" bg2="lt2" tx2="dk2" accent1="accent1" accent2="accent2" accent3="accent3" accent4="accent4" accent5="accent5" accent6="accent6" hlink="hlink" folHlink="folHlink"/>
  <p:sldLayoutIdLst>
    <p:sldLayoutId id="2147483877" r:id="rId1"/>
    <p:sldLayoutId id="2147483878" r:id="rId2"/>
    <p:sldLayoutId id="2147483879" r:id="rId3"/>
    <p:sldLayoutId id="2147483880" r:id="rId4"/>
    <p:sldLayoutId id="2147483881" r:id="rId5"/>
    <p:sldLayoutId id="2147483882" r:id="rId6"/>
    <p:sldLayoutId id="2147483883" r:id="rId7"/>
    <p:sldLayoutId id="2147483884" r:id="rId8"/>
    <p:sldLayoutId id="2147483885" r:id="rId9"/>
    <p:sldLayoutId id="2147483886" r:id="rId10"/>
    <p:sldLayoutId id="2147483887" r:id="rId11"/>
  </p:sldLayoutIdLst>
  <p:hf hdr="0" ftr="0" dt="0"/>
  <p:txStyles>
    <p:titleStyle>
      <a:lvl1pPr algn="l" defTabSz="914400" rtl="0" eaLnBrk="1" latinLnBrk="0" hangingPunct="1">
        <a:lnSpc>
          <a:spcPct val="90000"/>
        </a:lnSpc>
        <a:spcBef>
          <a:spcPct val="0"/>
        </a:spcBef>
        <a:buNone/>
        <a:defRPr sz="3000" kern="1200" spc="-60" baseline="0">
          <a:solidFill>
            <a:srgbClr val="FFFFFF"/>
          </a:solidFill>
          <a:latin typeface="+mj-lt"/>
          <a:ea typeface="+mj-ea"/>
          <a:cs typeface="+mj-cs"/>
        </a:defRPr>
      </a:lvl1pPr>
    </p:titleStyle>
    <p:bodyStyle>
      <a:lvl1pPr marL="182880" indent="-182880" algn="l" defTabSz="914400" rtl="0" eaLnBrk="1" latinLnBrk="0" hangingPunct="1">
        <a:lnSpc>
          <a:spcPct val="90000"/>
        </a:lnSpc>
        <a:spcBef>
          <a:spcPts val="1200"/>
        </a:spcBef>
        <a:buClr>
          <a:schemeClr val="accent1"/>
        </a:buClr>
        <a:buFont typeface="Wingdings 2" pitchFamily="18" charset="2"/>
        <a:buChar char=""/>
        <a:defRPr sz="1900" kern="1200">
          <a:solidFill>
            <a:schemeClr val="tx1">
              <a:lumMod val="65000"/>
              <a:lumOff val="35000"/>
            </a:schemeClr>
          </a:solidFill>
          <a:latin typeface="+mn-lt"/>
          <a:ea typeface="+mn-ea"/>
          <a:cs typeface="+mn-cs"/>
        </a:defRPr>
      </a:lvl1pPr>
      <a:lvl2pPr marL="6858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700" kern="1200">
          <a:solidFill>
            <a:schemeClr val="tx1">
              <a:lumMod val="65000"/>
              <a:lumOff val="35000"/>
            </a:schemeClr>
          </a:solidFill>
          <a:latin typeface="+mn-lt"/>
          <a:ea typeface="+mn-ea"/>
          <a:cs typeface="+mn-cs"/>
        </a:defRPr>
      </a:lvl2pPr>
      <a:lvl3pPr marL="11430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500" kern="1200">
          <a:solidFill>
            <a:schemeClr val="tx1">
              <a:lumMod val="65000"/>
              <a:lumOff val="35000"/>
            </a:schemeClr>
          </a:solidFill>
          <a:latin typeface="+mn-lt"/>
          <a:ea typeface="+mn-ea"/>
          <a:cs typeface="+mn-cs"/>
        </a:defRPr>
      </a:lvl3pPr>
      <a:lvl4pPr marL="16002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300" kern="1200">
          <a:solidFill>
            <a:schemeClr val="tx1">
              <a:lumMod val="65000"/>
              <a:lumOff val="35000"/>
            </a:schemeClr>
          </a:solidFill>
          <a:latin typeface="+mn-lt"/>
          <a:ea typeface="+mn-ea"/>
          <a:cs typeface="+mn-cs"/>
        </a:defRPr>
      </a:lvl4pPr>
      <a:lvl5pPr marL="20574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300" kern="1200">
          <a:solidFill>
            <a:schemeClr val="tx1">
              <a:lumMod val="65000"/>
              <a:lumOff val="35000"/>
            </a:schemeClr>
          </a:solidFill>
          <a:latin typeface="+mn-lt"/>
          <a:ea typeface="+mn-ea"/>
          <a:cs typeface="+mn-cs"/>
        </a:defRPr>
      </a:lvl5pPr>
      <a:lvl6pPr marL="25146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3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3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300" kern="1200">
          <a:solidFill>
            <a:schemeClr val="tx1">
              <a:lumMod val="65000"/>
              <a:lumOff val="35000"/>
            </a:schemeClr>
          </a:solidFill>
          <a:latin typeface="+mn-lt"/>
          <a:ea typeface="+mn-ea"/>
          <a:cs typeface="+mn-cs"/>
        </a:defRPr>
      </a:lvl8pPr>
      <a:lvl9pPr marL="38862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300" kern="1200">
          <a:solidFill>
            <a:schemeClr val="tx1">
              <a:lumMod val="65000"/>
              <a:lumOff val="3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13DC3DE2-B30B-4A94-BF06-430988550C95}"/>
              </a:ext>
            </a:extLst>
          </p:cNvPr>
          <p:cNvSpPr>
            <a:spLocks noGrp="1"/>
          </p:cNvSpPr>
          <p:nvPr>
            <p:ph type="ctrTitle"/>
          </p:nvPr>
        </p:nvSpPr>
        <p:spPr>
          <a:xfrm>
            <a:off x="0" y="759931"/>
            <a:ext cx="7132319" cy="3219885"/>
          </a:xfrm>
        </p:spPr>
        <p:txBody>
          <a:bodyPr anchor="b">
            <a:normAutofit/>
          </a:bodyPr>
          <a:lstStyle/>
          <a:p>
            <a:r>
              <a:rPr lang="cs-CZ" sz="4500" b="1" dirty="0">
                <a:solidFill>
                  <a:schemeClr val="bg2">
                    <a:lumMod val="40000"/>
                    <a:lumOff val="60000"/>
                  </a:schemeClr>
                </a:solidFill>
              </a:rPr>
              <a:t>Makroekonomie</a:t>
            </a:r>
            <a:r>
              <a:rPr lang="cs-CZ" sz="4500" dirty="0">
                <a:solidFill>
                  <a:schemeClr val="bg2">
                    <a:lumMod val="40000"/>
                    <a:lumOff val="60000"/>
                  </a:schemeClr>
                </a:solidFill>
              </a:rPr>
              <a:t> </a:t>
            </a:r>
            <a:r>
              <a:rPr lang="cs-CZ" sz="4500" b="1" dirty="0">
                <a:solidFill>
                  <a:schemeClr val="bg2">
                    <a:lumMod val="40000"/>
                    <a:lumOff val="60000"/>
                  </a:schemeClr>
                </a:solidFill>
              </a:rPr>
              <a:t>NPMKB_MI</a:t>
            </a:r>
            <a:br>
              <a:rPr lang="cs-CZ" sz="3600" dirty="0"/>
            </a:br>
            <a:br>
              <a:rPr lang="cs-CZ" sz="3600" dirty="0"/>
            </a:br>
            <a:br>
              <a:rPr lang="cs-CZ" sz="3600" dirty="0"/>
            </a:br>
            <a:r>
              <a:rPr lang="cs-CZ" b="1" dirty="0"/>
              <a:t>Trh statků a služeb Křivka IS</a:t>
            </a:r>
            <a:endParaRPr lang="cs-CZ" sz="3600" dirty="0"/>
          </a:p>
        </p:txBody>
      </p:sp>
      <p:sp>
        <p:nvSpPr>
          <p:cNvPr id="3" name="Podnadpis 2">
            <a:extLst>
              <a:ext uri="{FF2B5EF4-FFF2-40B4-BE49-F238E27FC236}">
                <a16:creationId xmlns:a16="http://schemas.microsoft.com/office/drawing/2014/main" id="{4E689239-7EEA-430F-BDDA-0BCCA2E4835A}"/>
              </a:ext>
            </a:extLst>
          </p:cNvPr>
          <p:cNvSpPr>
            <a:spLocks noGrp="1"/>
          </p:cNvSpPr>
          <p:nvPr>
            <p:ph type="subTitle" idx="1"/>
          </p:nvPr>
        </p:nvSpPr>
        <p:spPr>
          <a:xfrm>
            <a:off x="231647" y="5413052"/>
            <a:ext cx="5390647" cy="576087"/>
          </a:xfrm>
        </p:spPr>
        <p:txBody>
          <a:bodyPr anchor="t">
            <a:normAutofit/>
          </a:bodyPr>
          <a:lstStyle/>
          <a:p>
            <a:r>
              <a:rPr lang="cs-CZ" sz="3000" b="1" dirty="0">
                <a:solidFill>
                  <a:schemeClr val="accent4">
                    <a:lumMod val="50000"/>
                  </a:schemeClr>
                </a:solidFill>
              </a:rPr>
              <a:t>Ing. Kamila Turečková, Ph.D.</a:t>
            </a:r>
          </a:p>
        </p:txBody>
      </p:sp>
      <p:sp>
        <p:nvSpPr>
          <p:cNvPr id="4" name="Zástupný symbol pro číslo snímku 3">
            <a:extLst>
              <a:ext uri="{FF2B5EF4-FFF2-40B4-BE49-F238E27FC236}">
                <a16:creationId xmlns:a16="http://schemas.microsoft.com/office/drawing/2014/main" id="{87ADC98A-A070-4ADD-93E1-CD8629C094F1}"/>
              </a:ext>
            </a:extLst>
          </p:cNvPr>
          <p:cNvSpPr>
            <a:spLocks noGrp="1"/>
          </p:cNvSpPr>
          <p:nvPr>
            <p:ph type="sldNum" sz="quarter" idx="12"/>
          </p:nvPr>
        </p:nvSpPr>
        <p:spPr/>
        <p:txBody>
          <a:bodyPr/>
          <a:lstStyle/>
          <a:p>
            <a:fld id="{4FAB73BC-B049-4115-A692-8D63A059BFB8}" type="slidenum">
              <a:rPr lang="en-US" smtClean="0"/>
              <a:pPr/>
              <a:t>1</a:t>
            </a:fld>
            <a:endParaRPr lang="en-US" dirty="0"/>
          </a:p>
        </p:txBody>
      </p:sp>
      <p:sp>
        <p:nvSpPr>
          <p:cNvPr id="9" name="Nadpis 1">
            <a:extLst>
              <a:ext uri="{FF2B5EF4-FFF2-40B4-BE49-F238E27FC236}">
                <a16:creationId xmlns:a16="http://schemas.microsoft.com/office/drawing/2014/main" id="{02C27CEA-B5F6-49D4-B2AF-1A0FDD95B6B1}"/>
              </a:ext>
            </a:extLst>
          </p:cNvPr>
          <p:cNvSpPr txBox="1">
            <a:spLocks/>
          </p:cNvSpPr>
          <p:nvPr/>
        </p:nvSpPr>
        <p:spPr>
          <a:xfrm>
            <a:off x="6951124" y="-181716"/>
            <a:ext cx="2192876" cy="3824621"/>
          </a:xfrm>
          <a:prstGeom prst="rect">
            <a:avLst/>
          </a:prstGeom>
        </p:spPr>
        <p:txBody>
          <a:bodyPr vert="horz" lIns="68580" tIns="34290" rIns="68580" bIns="34290" rtlCol="0" anchor="b">
            <a:normAutofit/>
          </a:bodyPr>
          <a:lstStyle>
            <a:lvl1pPr algn="l" defTabSz="914400" rtl="0" eaLnBrk="1" latinLnBrk="0" hangingPunct="1">
              <a:lnSpc>
                <a:spcPct val="90000"/>
              </a:lnSpc>
              <a:spcBef>
                <a:spcPct val="0"/>
              </a:spcBef>
              <a:buNone/>
              <a:defRPr sz="5900" kern="1200" spc="-100" baseline="0">
                <a:solidFill>
                  <a:srgbClr val="FFFFFF"/>
                </a:solidFill>
                <a:latin typeface="+mj-lt"/>
                <a:ea typeface="+mj-ea"/>
                <a:cs typeface="+mj-cs"/>
              </a:defRPr>
            </a:lvl1pPr>
          </a:lstStyle>
          <a:p>
            <a:r>
              <a:rPr lang="cs-CZ" sz="4500" b="1" dirty="0">
                <a:solidFill>
                  <a:schemeClr val="accent5">
                    <a:lumMod val="50000"/>
                  </a:schemeClr>
                </a:solidFill>
              </a:rPr>
              <a:t>příklady</a:t>
            </a:r>
          </a:p>
          <a:p>
            <a:r>
              <a:rPr lang="cs-CZ" sz="6600" b="1" dirty="0">
                <a:solidFill>
                  <a:schemeClr val="accent5">
                    <a:lumMod val="50000"/>
                  </a:schemeClr>
                </a:solidFill>
              </a:rPr>
              <a:t>3/8</a:t>
            </a:r>
            <a:endParaRPr lang="cs-CZ" sz="4500" dirty="0">
              <a:solidFill>
                <a:schemeClr val="accent5">
                  <a:lumMod val="50000"/>
                </a:schemeClr>
              </a:solidFill>
            </a:endParaRPr>
          </a:p>
        </p:txBody>
      </p:sp>
    </p:spTree>
    <p:extLst>
      <p:ext uri="{BB962C8B-B14F-4D97-AF65-F5344CB8AC3E}">
        <p14:creationId xmlns:p14="http://schemas.microsoft.com/office/powerpoint/2010/main" val="111941378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bdélník 3">
            <a:extLst>
              <a:ext uri="{FF2B5EF4-FFF2-40B4-BE49-F238E27FC236}">
                <a16:creationId xmlns:a16="http://schemas.microsoft.com/office/drawing/2014/main" id="{3106FF0C-3386-43C8-84FF-13A5E02B2A4B}"/>
              </a:ext>
            </a:extLst>
          </p:cNvPr>
          <p:cNvSpPr/>
          <p:nvPr/>
        </p:nvSpPr>
        <p:spPr>
          <a:xfrm>
            <a:off x="311728" y="942190"/>
            <a:ext cx="8520545" cy="369332"/>
          </a:xfrm>
          <a:prstGeom prst="rect">
            <a:avLst/>
          </a:prstGeom>
        </p:spPr>
        <p:txBody>
          <a:bodyPr wrap="square">
            <a:spAutoFit/>
          </a:bodyPr>
          <a:lstStyle/>
          <a:p>
            <a:pPr algn="ctr"/>
            <a:r>
              <a:rPr lang="cs-CZ" b="1" dirty="0">
                <a:solidFill>
                  <a:srgbClr val="003300"/>
                </a:solidFill>
                <a:latin typeface="Arial" panose="020B0604020202020204" pitchFamily="34" charset="0"/>
                <a:ea typeface="Times New Roman" panose="02020603050405020304" pitchFamily="18" charset="0"/>
              </a:rPr>
              <a:t>Trh zboží a služeb a křivka IS (3sektorová ekonomika)</a:t>
            </a:r>
            <a:endParaRPr lang="cs-CZ" sz="1350" dirty="0">
              <a:latin typeface="Times New Roman" panose="02020603050405020304" pitchFamily="18" charset="0"/>
              <a:ea typeface="Times New Roman" panose="02020603050405020304" pitchFamily="18" charset="0"/>
            </a:endParaRPr>
          </a:p>
        </p:txBody>
      </p:sp>
      <p:pic>
        <p:nvPicPr>
          <p:cNvPr id="3" name="Obrázek 2">
            <a:extLst>
              <a:ext uri="{FF2B5EF4-FFF2-40B4-BE49-F238E27FC236}">
                <a16:creationId xmlns:a16="http://schemas.microsoft.com/office/drawing/2014/main" id="{7A61C057-BD1A-4C36-AB50-B9BEDFFAC0A4}"/>
              </a:ext>
            </a:extLst>
          </p:cNvPr>
          <p:cNvPicPr>
            <a:picLocks noChangeAspect="1"/>
          </p:cNvPicPr>
          <p:nvPr/>
        </p:nvPicPr>
        <p:blipFill>
          <a:blip r:embed="rId2"/>
          <a:stretch>
            <a:fillRect/>
          </a:stretch>
        </p:blipFill>
        <p:spPr>
          <a:xfrm>
            <a:off x="413758" y="1474912"/>
            <a:ext cx="8316485" cy="3908177"/>
          </a:xfrm>
          <a:prstGeom prst="rect">
            <a:avLst/>
          </a:prstGeom>
        </p:spPr>
      </p:pic>
    </p:spTree>
    <p:extLst>
      <p:ext uri="{BB962C8B-B14F-4D97-AF65-F5344CB8AC3E}">
        <p14:creationId xmlns:p14="http://schemas.microsoft.com/office/powerpoint/2010/main" val="47042889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číslo snímku 4">
            <a:extLst>
              <a:ext uri="{FF2B5EF4-FFF2-40B4-BE49-F238E27FC236}">
                <a16:creationId xmlns:a16="http://schemas.microsoft.com/office/drawing/2014/main" id="{4E679B79-91DD-4C5B-A256-B69463FD9525}"/>
              </a:ext>
            </a:extLst>
          </p:cNvPr>
          <p:cNvSpPr>
            <a:spLocks noGrp="1"/>
          </p:cNvSpPr>
          <p:nvPr>
            <p:ph type="sldNum" sz="quarter" idx="12"/>
          </p:nvPr>
        </p:nvSpPr>
        <p:spPr/>
        <p:txBody>
          <a:bodyPr/>
          <a:lstStyle/>
          <a:p>
            <a:fld id="{4FAB73BC-B049-4115-A692-8D63A059BFB8}" type="slidenum">
              <a:rPr lang="en-US" smtClean="0">
                <a:solidFill>
                  <a:schemeClr val="tx1"/>
                </a:solidFill>
              </a:rPr>
              <a:pPr/>
              <a:t>3</a:t>
            </a:fld>
            <a:endParaRPr lang="en-US" dirty="0">
              <a:solidFill>
                <a:schemeClr val="tx1"/>
              </a:solidFill>
            </a:endParaRPr>
          </a:p>
        </p:txBody>
      </p:sp>
      <p:sp>
        <p:nvSpPr>
          <p:cNvPr id="2" name="Nadpis 1">
            <a:extLst>
              <a:ext uri="{FF2B5EF4-FFF2-40B4-BE49-F238E27FC236}">
                <a16:creationId xmlns:a16="http://schemas.microsoft.com/office/drawing/2014/main" id="{AAFE30E4-1C47-4051-94C2-6D6362EA4784}"/>
              </a:ext>
            </a:extLst>
          </p:cNvPr>
          <p:cNvSpPr>
            <a:spLocks noGrp="1"/>
          </p:cNvSpPr>
          <p:nvPr>
            <p:ph type="title" idx="4294967295"/>
          </p:nvPr>
        </p:nvSpPr>
        <p:spPr>
          <a:xfrm>
            <a:off x="-20203" y="0"/>
            <a:ext cx="9144000" cy="2481943"/>
          </a:xfrm>
        </p:spPr>
        <p:txBody>
          <a:bodyPr>
            <a:normAutofit/>
          </a:bodyPr>
          <a:lstStyle/>
          <a:p>
            <a:r>
              <a:rPr lang="cs-CZ" sz="2200" dirty="0">
                <a:solidFill>
                  <a:schemeClr val="tx1"/>
                </a:solidFill>
              </a:rPr>
              <a:t>Struktura trhu statků a služeb je popsána následujícími rovnicemi a výdaji:  C=Ca+0,6YD, Ca=150, T= 200+0,6Y, I=400-50i; TR=50 a G=500.</a:t>
            </a:r>
            <a:br>
              <a:rPr lang="cs-CZ" sz="2200" dirty="0">
                <a:solidFill>
                  <a:schemeClr val="tx1"/>
                </a:solidFill>
              </a:rPr>
            </a:br>
            <a:r>
              <a:rPr lang="cs-CZ" sz="1800" i="1" dirty="0">
                <a:solidFill>
                  <a:schemeClr val="tx1"/>
                </a:solidFill>
              </a:rPr>
              <a:t>Určete hodnotu plánovaných autonomních výdajů.</a:t>
            </a:r>
            <a:br>
              <a:rPr lang="cs-CZ" sz="1800" i="1" dirty="0">
                <a:solidFill>
                  <a:schemeClr val="tx1"/>
                </a:solidFill>
              </a:rPr>
            </a:br>
            <a:r>
              <a:rPr lang="cs-CZ" sz="1800" i="1" dirty="0">
                <a:solidFill>
                  <a:schemeClr val="tx1"/>
                </a:solidFill>
              </a:rPr>
              <a:t>Jaká je hodnota multiplikátoru.</a:t>
            </a:r>
            <a:br>
              <a:rPr lang="cs-CZ" sz="1800" i="1" dirty="0">
                <a:solidFill>
                  <a:schemeClr val="tx1"/>
                </a:solidFill>
              </a:rPr>
            </a:br>
            <a:r>
              <a:rPr lang="cs-CZ" sz="1800" i="1" dirty="0">
                <a:solidFill>
                  <a:schemeClr val="tx1"/>
                </a:solidFill>
              </a:rPr>
              <a:t>Jaká je rovnice křivky IS.</a:t>
            </a:r>
            <a:br>
              <a:rPr lang="cs-CZ" sz="1800" i="1" dirty="0">
                <a:solidFill>
                  <a:schemeClr val="tx1"/>
                </a:solidFill>
              </a:rPr>
            </a:br>
            <a:r>
              <a:rPr lang="cs-CZ" sz="1800" i="1" dirty="0">
                <a:solidFill>
                  <a:schemeClr val="tx1"/>
                </a:solidFill>
              </a:rPr>
              <a:t>Nakreslete a určete sklon křivky IS.</a:t>
            </a:r>
            <a:br>
              <a:rPr lang="cs-CZ" sz="1800" i="1" dirty="0">
                <a:solidFill>
                  <a:schemeClr val="tx1"/>
                </a:solidFill>
              </a:rPr>
            </a:br>
            <a:r>
              <a:rPr lang="cs-CZ" sz="1800" i="1" dirty="0">
                <a:solidFill>
                  <a:schemeClr val="tx1"/>
                </a:solidFill>
              </a:rPr>
              <a:t>Jestliže se vládní výdaje zvýší o 160, jak se změní tvar funkce křivky IS.</a:t>
            </a:r>
            <a:br>
              <a:rPr lang="cs-CZ" sz="1800" i="1" dirty="0">
                <a:solidFill>
                  <a:schemeClr val="tx1"/>
                </a:solidFill>
              </a:rPr>
            </a:br>
            <a:r>
              <a:rPr lang="cs-CZ" sz="1800" i="1" dirty="0">
                <a:solidFill>
                  <a:schemeClr val="tx1"/>
                </a:solidFill>
              </a:rPr>
              <a:t>Při jaké úrovni rovnovážného důchodu bude nová křivka protínat horizontální a vertikální osu. Nakreslete. </a:t>
            </a:r>
            <a:br>
              <a:rPr lang="cs-CZ" sz="1800" i="1" dirty="0">
                <a:solidFill>
                  <a:schemeClr val="tx1"/>
                </a:solidFill>
              </a:rPr>
            </a:br>
            <a:r>
              <a:rPr lang="cs-CZ" sz="1800" i="1" dirty="0">
                <a:solidFill>
                  <a:schemeClr val="tx1"/>
                </a:solidFill>
              </a:rPr>
              <a:t>Co se stane se sklonem křivky IS.</a:t>
            </a:r>
          </a:p>
        </p:txBody>
      </p:sp>
    </p:spTree>
    <p:extLst>
      <p:ext uri="{BB962C8B-B14F-4D97-AF65-F5344CB8AC3E}">
        <p14:creationId xmlns:p14="http://schemas.microsoft.com/office/powerpoint/2010/main" val="178507734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Zástupný symbol pro číslo snímku 4">
            <a:extLst>
              <a:ext uri="{FF2B5EF4-FFF2-40B4-BE49-F238E27FC236}">
                <a16:creationId xmlns:a16="http://schemas.microsoft.com/office/drawing/2014/main" id="{4E679B79-91DD-4C5B-A256-B69463FD9525}"/>
              </a:ext>
            </a:extLst>
          </p:cNvPr>
          <p:cNvSpPr>
            <a:spLocks noGrp="1"/>
          </p:cNvSpPr>
          <p:nvPr>
            <p:ph type="sldNum" sz="quarter" idx="12"/>
          </p:nvPr>
        </p:nvSpPr>
        <p:spPr/>
        <p:txBody>
          <a:bodyPr/>
          <a:lstStyle/>
          <a:p>
            <a:fld id="{4FAB73BC-B049-4115-A692-8D63A059BFB8}" type="slidenum">
              <a:rPr lang="en-US" smtClean="0">
                <a:solidFill>
                  <a:schemeClr val="tx1"/>
                </a:solidFill>
              </a:rPr>
              <a:pPr/>
              <a:t>4</a:t>
            </a:fld>
            <a:endParaRPr lang="en-US" dirty="0">
              <a:solidFill>
                <a:schemeClr val="tx1"/>
              </a:solidFill>
            </a:endParaRPr>
          </a:p>
        </p:txBody>
      </p:sp>
      <p:sp>
        <p:nvSpPr>
          <p:cNvPr id="2" name="Nadpis 1">
            <a:extLst>
              <a:ext uri="{FF2B5EF4-FFF2-40B4-BE49-F238E27FC236}">
                <a16:creationId xmlns:a16="http://schemas.microsoft.com/office/drawing/2014/main" id="{AAFE30E4-1C47-4051-94C2-6D6362EA4784}"/>
              </a:ext>
            </a:extLst>
          </p:cNvPr>
          <p:cNvSpPr>
            <a:spLocks noGrp="1"/>
          </p:cNvSpPr>
          <p:nvPr>
            <p:ph type="title" idx="4294967295"/>
          </p:nvPr>
        </p:nvSpPr>
        <p:spPr>
          <a:xfrm>
            <a:off x="-20203" y="0"/>
            <a:ext cx="9144000" cy="2481943"/>
          </a:xfrm>
        </p:spPr>
        <p:txBody>
          <a:bodyPr>
            <a:normAutofit fontScale="90000"/>
          </a:bodyPr>
          <a:lstStyle/>
          <a:p>
            <a:r>
              <a:rPr lang="cs-CZ" sz="2200" dirty="0">
                <a:solidFill>
                  <a:schemeClr val="tx1"/>
                </a:solidFill>
              </a:rPr>
              <a:t>Je zadána uzavřená ekonomika s těmito charakteristickými rysy: C</a:t>
            </a:r>
            <a:r>
              <a:rPr lang="cs-CZ" sz="2200" baseline="-25000" dirty="0">
                <a:solidFill>
                  <a:schemeClr val="tx1"/>
                </a:solidFill>
              </a:rPr>
              <a:t>a</a:t>
            </a:r>
            <a:r>
              <a:rPr lang="cs-CZ" sz="2200" dirty="0">
                <a:solidFill>
                  <a:schemeClr val="tx1"/>
                </a:solidFill>
              </a:rPr>
              <a:t>=200, c=0,6, I=600, b=20, t=0,4 a G=500.</a:t>
            </a:r>
            <a:br>
              <a:rPr lang="cs-CZ" sz="2200" dirty="0">
                <a:solidFill>
                  <a:schemeClr val="tx1"/>
                </a:solidFill>
              </a:rPr>
            </a:br>
            <a:r>
              <a:rPr lang="cs-CZ" sz="2000" i="1" dirty="0">
                <a:solidFill>
                  <a:schemeClr val="tx1"/>
                </a:solidFill>
              </a:rPr>
              <a:t>Jaká je rovnice křivky poptávky po investičních výdajích.</a:t>
            </a:r>
            <a:br>
              <a:rPr lang="cs-CZ" sz="2000" i="1" dirty="0">
                <a:solidFill>
                  <a:schemeClr val="tx1"/>
                </a:solidFill>
              </a:rPr>
            </a:br>
            <a:r>
              <a:rPr lang="cs-CZ" sz="2000" i="1" dirty="0">
                <a:solidFill>
                  <a:schemeClr val="tx1"/>
                </a:solidFill>
              </a:rPr>
              <a:t>Určete velikost autonomních výdajů.</a:t>
            </a:r>
            <a:br>
              <a:rPr lang="cs-CZ" sz="2000" i="1" dirty="0">
                <a:solidFill>
                  <a:schemeClr val="tx1"/>
                </a:solidFill>
              </a:rPr>
            </a:br>
            <a:r>
              <a:rPr lang="cs-CZ" sz="2000" i="1" dirty="0">
                <a:solidFill>
                  <a:schemeClr val="tx1"/>
                </a:solidFill>
              </a:rPr>
              <a:t>Určete multiplikátor třísektorové ekonomiky.</a:t>
            </a:r>
            <a:br>
              <a:rPr lang="cs-CZ" sz="2000" i="1" dirty="0">
                <a:solidFill>
                  <a:schemeClr val="tx1"/>
                </a:solidFill>
              </a:rPr>
            </a:br>
            <a:r>
              <a:rPr lang="cs-CZ" sz="2000" i="1" dirty="0">
                <a:solidFill>
                  <a:schemeClr val="tx1"/>
                </a:solidFill>
              </a:rPr>
              <a:t>Jaká je rovnice křivky AD.</a:t>
            </a:r>
            <a:br>
              <a:rPr lang="cs-CZ" sz="2000" i="1" dirty="0">
                <a:solidFill>
                  <a:schemeClr val="tx1"/>
                </a:solidFill>
              </a:rPr>
            </a:br>
            <a:r>
              <a:rPr lang="cs-CZ" sz="2000" i="1" dirty="0">
                <a:solidFill>
                  <a:schemeClr val="tx1"/>
                </a:solidFill>
              </a:rPr>
              <a:t>Jaká je rovnice křivky IS.</a:t>
            </a:r>
            <a:br>
              <a:rPr lang="cs-CZ" sz="2000" i="1" dirty="0">
                <a:solidFill>
                  <a:schemeClr val="tx1"/>
                </a:solidFill>
              </a:rPr>
            </a:br>
            <a:r>
              <a:rPr lang="cs-CZ" sz="2000" i="1" dirty="0">
                <a:solidFill>
                  <a:schemeClr val="tx1"/>
                </a:solidFill>
              </a:rPr>
              <a:t>Jaká je úroveň rovnovážné produkce pro i= 0%, i=5% a i=10%. Graficky zobrazte křivku IS.</a:t>
            </a:r>
            <a:br>
              <a:rPr lang="cs-CZ" sz="2000" i="1" dirty="0">
                <a:solidFill>
                  <a:schemeClr val="tx1"/>
                </a:solidFill>
              </a:rPr>
            </a:br>
            <a:r>
              <a:rPr lang="cs-CZ" sz="2000" i="1" dirty="0">
                <a:solidFill>
                  <a:schemeClr val="tx1"/>
                </a:solidFill>
              </a:rPr>
              <a:t>Charakterizujte body A </a:t>
            </a:r>
            <a:r>
              <a:rPr lang="cs-CZ" sz="2000" i="1" dirty="0" err="1">
                <a:solidFill>
                  <a:schemeClr val="tx1"/>
                </a:solidFill>
              </a:rPr>
              <a:t>a</a:t>
            </a:r>
            <a:r>
              <a:rPr lang="cs-CZ" sz="2000" i="1" dirty="0">
                <a:solidFill>
                  <a:schemeClr val="tx1"/>
                </a:solidFill>
              </a:rPr>
              <a:t> B mimo křivku IS (</a:t>
            </a:r>
            <a:r>
              <a:rPr lang="cs-CZ" sz="2000" i="1" dirty="0" err="1">
                <a:solidFill>
                  <a:schemeClr val="tx1"/>
                </a:solidFill>
              </a:rPr>
              <a:t>A:i</a:t>
            </a:r>
            <a:r>
              <a:rPr lang="cs-CZ" sz="2000" i="1" dirty="0">
                <a:solidFill>
                  <a:schemeClr val="tx1"/>
                </a:solidFill>
              </a:rPr>
              <a:t>=5,Y=1700 a B:i=10,Y=2000)</a:t>
            </a:r>
            <a:endParaRPr lang="cs-CZ" sz="2200" i="1" dirty="0">
              <a:solidFill>
                <a:schemeClr val="tx1"/>
              </a:solidFill>
            </a:endParaRPr>
          </a:p>
        </p:txBody>
      </p:sp>
    </p:spTree>
    <p:extLst>
      <p:ext uri="{BB962C8B-B14F-4D97-AF65-F5344CB8AC3E}">
        <p14:creationId xmlns:p14="http://schemas.microsoft.com/office/powerpoint/2010/main" val="254384992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 name="Nadpis 3">
            <a:extLst>
              <a:ext uri="{FF2B5EF4-FFF2-40B4-BE49-F238E27FC236}">
                <a16:creationId xmlns:a16="http://schemas.microsoft.com/office/drawing/2014/main" id="{D95FC61E-1B21-4708-A6C6-5E6B205EB788}"/>
              </a:ext>
            </a:extLst>
          </p:cNvPr>
          <p:cNvSpPr>
            <a:spLocks noGrp="1"/>
          </p:cNvSpPr>
          <p:nvPr>
            <p:ph type="ctrTitle"/>
          </p:nvPr>
        </p:nvSpPr>
        <p:spPr>
          <a:xfrm>
            <a:off x="1277471" y="1670049"/>
            <a:ext cx="4132221" cy="3517901"/>
          </a:xfrm>
        </p:spPr>
        <p:txBody>
          <a:bodyPr anchor="ctr">
            <a:normAutofit/>
          </a:bodyPr>
          <a:lstStyle/>
          <a:p>
            <a:pPr algn="r"/>
            <a:r>
              <a:rPr lang="cs-CZ" sz="5400">
                <a:solidFill>
                  <a:schemeClr val="tx1">
                    <a:lumMod val="75000"/>
                    <a:lumOff val="25000"/>
                  </a:schemeClr>
                </a:solidFill>
              </a:rPr>
              <a:t>Děkuji za pozornost.</a:t>
            </a:r>
          </a:p>
        </p:txBody>
      </p:sp>
      <p:sp>
        <p:nvSpPr>
          <p:cNvPr id="2" name="Zástupný symbol pro číslo snímku 1">
            <a:extLst>
              <a:ext uri="{FF2B5EF4-FFF2-40B4-BE49-F238E27FC236}">
                <a16:creationId xmlns:a16="http://schemas.microsoft.com/office/drawing/2014/main" id="{108E0EB3-70ED-427A-8D4A-82A52A917D4C}"/>
              </a:ext>
            </a:extLst>
          </p:cNvPr>
          <p:cNvSpPr>
            <a:spLocks noGrp="1"/>
          </p:cNvSpPr>
          <p:nvPr>
            <p:ph type="sldNum" sz="quarter" idx="12"/>
          </p:nvPr>
        </p:nvSpPr>
        <p:spPr/>
        <p:txBody>
          <a:bodyPr/>
          <a:lstStyle/>
          <a:p>
            <a:fld id="{4FAB73BC-B049-4115-A692-8D63A059BFB8}" type="slidenum">
              <a:rPr lang="en-US" smtClean="0"/>
              <a:pPr/>
              <a:t>5</a:t>
            </a:fld>
            <a:endParaRPr lang="en-US" dirty="0"/>
          </a:p>
        </p:txBody>
      </p:sp>
    </p:spTree>
    <p:extLst>
      <p:ext uri="{BB962C8B-B14F-4D97-AF65-F5344CB8AC3E}">
        <p14:creationId xmlns:p14="http://schemas.microsoft.com/office/powerpoint/2010/main" val="827425030"/>
      </p:ext>
    </p:extLst>
  </p:cSld>
  <p:clrMapOvr>
    <a:masterClrMapping/>
  </p:clrMapOvr>
</p:sld>
</file>

<file path=ppt/theme/theme1.xml><?xml version="1.0" encoding="utf-8"?>
<a:theme xmlns:a="http://schemas.openxmlformats.org/drawingml/2006/main" name="Rámeček">
  <a:themeElements>
    <a:clrScheme name="Rámeček">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Rámeček">
      <a:majorFont>
        <a:latin typeface="Corbel" panose="020B0503020204020204"/>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orbel" panose="020B0503020204020204"/>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Rámeček">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hade val="98000"/>
                <a:satMod val="120000"/>
                <a:lumMod val="102000"/>
              </a:schemeClr>
            </a:gs>
            <a:gs pos="48000">
              <a:schemeClr val="phClr">
                <a:tint val="98000"/>
                <a:shade val="90000"/>
                <a:satMod val="110000"/>
                <a:lumMod val="103000"/>
              </a:schemeClr>
            </a:gs>
            <a:gs pos="100000">
              <a:schemeClr val="phClr">
                <a:tint val="98000"/>
                <a:shade val="80000"/>
                <a:satMod val="100000"/>
              </a:schemeClr>
            </a:gs>
          </a:gsLst>
          <a:lin ang="5400000" scaled="0"/>
        </a:gradFill>
      </a:bgFillStyleLst>
    </a:fmtScheme>
  </a:themeElements>
  <a:objectDefaults/>
  <a:extraClrSchemeLst/>
  <a:extLst>
    <a:ext uri="{05A4C25C-085E-4340-85A3-A5531E510DB2}">
      <thm15:themeFamily xmlns:thm15="http://schemas.microsoft.com/office/thememl/2012/main" name="Frame" id="{F226E7A2-7162-461C-9490-D27D9DC04E43}" vid="{18A1B607-7BAE-46D6-8090-545AC7BDD739}"/>
    </a:ext>
  </a:extLst>
</a:theme>
</file>

<file path=ppt/theme/theme2.xml><?xml version="1.0" encoding="utf-8"?>
<a:theme xmlns:a="http://schemas.openxmlformats.org/drawingml/2006/main" name="Motiv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Motiv Office">
  <a:themeElements>
    <a:clrScheme name="Kancelář">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celář">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TM03457475[[fn=Rámeček]]</Template>
  <TotalTime>165</TotalTime>
  <Words>277</Words>
  <Application>Microsoft Office PowerPoint</Application>
  <PresentationFormat>Předvádění na obrazovce (4:3)</PresentationFormat>
  <Paragraphs>12</Paragraphs>
  <Slides>5</Slides>
  <Notes>0</Notes>
  <HiddenSlides>0</HiddenSlides>
  <MMClips>0</MMClips>
  <ScaleCrop>false</ScaleCrop>
  <HeadingPairs>
    <vt:vector size="6" baseType="variant">
      <vt:variant>
        <vt:lpstr>Použitá písma</vt:lpstr>
      </vt:variant>
      <vt:variant>
        <vt:i4>5</vt:i4>
      </vt:variant>
      <vt:variant>
        <vt:lpstr>Motiv</vt:lpstr>
      </vt:variant>
      <vt:variant>
        <vt:i4>1</vt:i4>
      </vt:variant>
      <vt:variant>
        <vt:lpstr>Nadpisy snímků</vt:lpstr>
      </vt:variant>
      <vt:variant>
        <vt:i4>5</vt:i4>
      </vt:variant>
    </vt:vector>
  </HeadingPairs>
  <TitlesOfParts>
    <vt:vector size="11" baseType="lpstr">
      <vt:lpstr>Arial</vt:lpstr>
      <vt:lpstr>Calibri</vt:lpstr>
      <vt:lpstr>Corbel</vt:lpstr>
      <vt:lpstr>Times New Roman</vt:lpstr>
      <vt:lpstr>Wingdings 2</vt:lpstr>
      <vt:lpstr>Rámeček</vt:lpstr>
      <vt:lpstr>Makroekonomie NPMKB_MI   Trh statků a služeb Křivka IS</vt:lpstr>
      <vt:lpstr>Prezentace aplikace PowerPoint</vt:lpstr>
      <vt:lpstr>Struktura trhu statků a služeb je popsána následujícími rovnicemi a výdaji:  C=Ca+0,6YD, Ca=150, T= 200+0,6Y, I=400-50i; TR=50 a G=500. Určete hodnotu plánovaných autonomních výdajů. Jaká je hodnota multiplikátoru. Jaká je rovnice křivky IS. Nakreslete a určete sklon křivky IS. Jestliže se vládní výdaje zvýší o 160, jak se změní tvar funkce křivky IS. Při jaké úrovni rovnovážného důchodu bude nová křivka protínat horizontální a vertikální osu. Nakreslete.  Co se stane se sklonem křivky IS.</vt:lpstr>
      <vt:lpstr>Je zadána uzavřená ekonomika s těmito charakteristickými rysy: Ca=200, c=0,6, I=600, b=20, t=0,4 a G=500. Jaká je rovnice křivky poptávky po investičních výdajích. Určete velikost autonomních výdajů. Určete multiplikátor třísektorové ekonomiky. Jaká je rovnice křivky AD. Jaká je rovnice křivky IS. Jaká je úroveň rovnovážné produkce pro i= 0%, i=5% a i=10%. Graficky zobrazte křivku IS. Charakterizujte body A a B mimo křivku IS (A:i=5,Y=1700 a B:i=10,Y=2000)</vt:lpstr>
      <vt:lpstr>Děkuji za pozornost.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Mikroekonomie 2+1, NPMKB</dc:title>
  <dc:creator>Kamila</dc:creator>
  <cp:lastModifiedBy>Kamila Turečková</cp:lastModifiedBy>
  <cp:revision>44</cp:revision>
  <cp:lastPrinted>2019-08-27T11:19:21Z</cp:lastPrinted>
  <dcterms:created xsi:type="dcterms:W3CDTF">2019-08-09T18:58:20Z</dcterms:created>
  <dcterms:modified xsi:type="dcterms:W3CDTF">2020-04-28T16:02:36Z</dcterms:modified>
</cp:coreProperties>
</file>