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76" r:id="rId1"/>
  </p:sldMasterIdLst>
  <p:notesMasterIdLst>
    <p:notesMasterId r:id="rId7"/>
  </p:notesMasterIdLst>
  <p:handoutMasterIdLst>
    <p:handoutMasterId r:id="rId8"/>
  </p:handoutMasterIdLst>
  <p:sldIdLst>
    <p:sldId id="256" r:id="rId2"/>
    <p:sldId id="292" r:id="rId3"/>
    <p:sldId id="265" r:id="rId4"/>
    <p:sldId id="266" r:id="rId5"/>
    <p:sldId id="261" r:id="rId6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4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15C01-D6C9-4ACD-8F1D-31A2D3B5AA1F}" type="datetimeFigureOut">
              <a:rPr lang="cs-CZ" smtClean="0"/>
              <a:t>28.04.2020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AE208-04C6-4036-8ADD-8AA32B2535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7151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ED473-2180-4F8C-9086-37EE4981C911}" type="datetimeFigureOut">
              <a:rPr lang="cs-CZ" smtClean="0"/>
              <a:t>28.04.2020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75B3B-A2EA-4CD9-B812-DFF9F83BC9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5976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A034-5482-4738-8C17-2AA3B42B0B7D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445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2EEA-EAF2-475A-AEEA-E6E60C3832FC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91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4387-0D9F-460D-A3E5-ADD501F7FC9B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38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F7BA-83FA-48E1-B2BC-299A638034C6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720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70991-EC6E-477B-86D5-F0053E67D13F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185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D4C-9939-4959-ACF4-969C0C9E0A8A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6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6C4DE-4CA9-40CF-8828-29A4E37E4806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332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69A0-3BEE-4845-9B87-75319A76CF74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21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69B3-9BCA-4F6A-B4DD-084B717FFDDD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458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B7E5-3E0E-4596-8BCB-430FA947C29A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03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C2AD-E6CF-4B74-90E9-F1E448D1B993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71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AE4C226-66C9-442D-B297-E0189F00916F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4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DC3DE2-B30B-4A94-BF06-430988550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759931"/>
            <a:ext cx="7132319" cy="3219885"/>
          </a:xfrm>
        </p:spPr>
        <p:txBody>
          <a:bodyPr anchor="b">
            <a:normAutofit/>
          </a:bodyPr>
          <a:lstStyle/>
          <a:p>
            <a:r>
              <a:rPr lang="cs-CZ" sz="45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Makroekonomie</a:t>
            </a:r>
            <a:r>
              <a:rPr lang="cs-CZ" sz="45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r>
              <a:rPr lang="cs-CZ" sz="45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NPMKB_MI</a:t>
            </a:r>
            <a:br>
              <a:rPr lang="cs-CZ" sz="3600" dirty="0"/>
            </a:br>
            <a:br>
              <a:rPr lang="cs-CZ" sz="3600" dirty="0"/>
            </a:br>
            <a:br>
              <a:rPr lang="cs-CZ" sz="3600"/>
            </a:br>
            <a:r>
              <a:rPr lang="cs-CZ" b="1"/>
              <a:t>Model IS-LM</a:t>
            </a:r>
            <a:endParaRPr lang="cs-CZ" sz="3600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E689239-7EEA-430F-BDDA-0BCCA2E483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1647" y="5413052"/>
            <a:ext cx="5390647" cy="576087"/>
          </a:xfrm>
        </p:spPr>
        <p:txBody>
          <a:bodyPr anchor="t">
            <a:normAutofit/>
          </a:bodyPr>
          <a:lstStyle/>
          <a:p>
            <a:r>
              <a:rPr lang="cs-CZ" sz="3000" b="1" dirty="0">
                <a:solidFill>
                  <a:schemeClr val="accent4">
                    <a:lumMod val="50000"/>
                  </a:schemeClr>
                </a:solidFill>
              </a:rPr>
              <a:t>Ing. Kamila Turečková, Ph.D.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7ADC98A-A070-4ADD-93E1-CD8629C09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02C27CEA-B5F6-49D4-B2AF-1A0FDD95B6B1}"/>
              </a:ext>
            </a:extLst>
          </p:cNvPr>
          <p:cNvSpPr txBox="1">
            <a:spLocks/>
          </p:cNvSpPr>
          <p:nvPr/>
        </p:nvSpPr>
        <p:spPr>
          <a:xfrm>
            <a:off x="6951124" y="-181716"/>
            <a:ext cx="2192876" cy="3824621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900" kern="1200" spc="-10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500" b="1" dirty="0">
                <a:solidFill>
                  <a:schemeClr val="accent5">
                    <a:lumMod val="50000"/>
                  </a:schemeClr>
                </a:solidFill>
              </a:rPr>
              <a:t>příklady</a:t>
            </a:r>
          </a:p>
          <a:p>
            <a:r>
              <a:rPr lang="cs-CZ" sz="6600" b="1" dirty="0">
                <a:solidFill>
                  <a:schemeClr val="accent5">
                    <a:lumMod val="50000"/>
                  </a:schemeClr>
                </a:solidFill>
              </a:rPr>
              <a:t>5/8</a:t>
            </a:r>
            <a:endParaRPr lang="cs-CZ" sz="45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413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3106FF0C-3386-43C8-84FF-13A5E02B2A4B}"/>
              </a:ext>
            </a:extLst>
          </p:cNvPr>
          <p:cNvSpPr/>
          <p:nvPr/>
        </p:nvSpPr>
        <p:spPr>
          <a:xfrm>
            <a:off x="311728" y="942190"/>
            <a:ext cx="85205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>
                <a:solidFill>
                  <a:srgbClr val="0033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Současná rovnováha na trhu zboží a trhu peněz (aktiv), model IS-LM </a:t>
            </a:r>
            <a:endParaRPr lang="cs-CZ" sz="13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1B99FB42-D18A-4C82-8AEF-00DC0910A8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146" y="1415137"/>
            <a:ext cx="6514481" cy="4585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825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8963FB7-2F74-4D6E-ABE5-5E5F601C3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E420A047-78E6-4883-8CEB-98D3EA5316E6}"/>
              </a:ext>
            </a:extLst>
          </p:cNvPr>
          <p:cNvSpPr/>
          <p:nvPr/>
        </p:nvSpPr>
        <p:spPr>
          <a:xfrm>
            <a:off x="78376" y="136524"/>
            <a:ext cx="886532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70510" algn="l"/>
              </a:tabLst>
            </a:pP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 uzavřené ekonomice víte, že trh peněz je popsán: (M/P)=200 a L=0,5Y-20i a trh statků a služeb: C=0,8YD, I=100-0,5i, G=80, T=50+0,1Y. </a:t>
            </a:r>
          </a:p>
          <a:p>
            <a:pPr marL="342900" indent="-342900">
              <a:spcAft>
                <a:spcPts val="0"/>
              </a:spcAft>
              <a:buAutoNum type="alphaLcParenR"/>
              <a:tabLst>
                <a:tab pos="270510" algn="l"/>
              </a:tabLst>
            </a:pPr>
            <a:r>
              <a:rPr lang="cs-CZ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Určete funkci AD.</a:t>
            </a:r>
          </a:p>
          <a:p>
            <a:pPr marL="342900" indent="-342900">
              <a:spcAft>
                <a:spcPts val="0"/>
              </a:spcAft>
              <a:buAutoNum type="alphaLcParenR"/>
              <a:tabLst>
                <a:tab pos="270510" algn="l"/>
              </a:tabLst>
            </a:pP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Určete rovnici IS</a:t>
            </a:r>
            <a:r>
              <a:rPr lang="cs-CZ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rovnici LM.</a:t>
            </a:r>
          </a:p>
          <a:p>
            <a:pPr marL="342900" indent="-342900">
              <a:spcAft>
                <a:spcPts val="0"/>
              </a:spcAft>
              <a:buAutoNum type="alphaLcParenR"/>
              <a:tabLst>
                <a:tab pos="270510" algn="l"/>
              </a:tabLst>
            </a:pP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Určete rovnovážný důchod a rovnovážnou úrokovou míru, jednoduše nakreslete.</a:t>
            </a:r>
          </a:p>
          <a:p>
            <a:pPr marL="342900" indent="-342900">
              <a:spcAft>
                <a:spcPts val="0"/>
              </a:spcAft>
              <a:buAutoNum type="alphaLcParenR"/>
              <a:tabLst>
                <a:tab pos="270510" algn="l"/>
              </a:tabLst>
            </a:pP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Jaká je hodnota jednoduch</a:t>
            </a:r>
            <a:r>
              <a:rPr lang="cs-CZ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ého multiplikátoru a multiplikátoru fiskální politiky.</a:t>
            </a:r>
          </a:p>
          <a:p>
            <a:pPr marL="342900" indent="-342900">
              <a:spcAft>
                <a:spcPts val="0"/>
              </a:spcAft>
              <a:buAutoNum type="alphaLcParenR"/>
              <a:tabLst>
                <a:tab pos="270510" algn="l"/>
              </a:tabLst>
            </a:pP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Jak</a:t>
            </a:r>
            <a:r>
              <a:rPr lang="cs-CZ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se změní rovnovážný důchod, pokud vzrostou vládní výdaje o 20 korun.</a:t>
            </a:r>
          </a:p>
          <a:p>
            <a:pPr marL="342900" indent="-342900">
              <a:spcAft>
                <a:spcPts val="0"/>
              </a:spcAft>
              <a:buAutoNum type="alphaLcParenR"/>
              <a:tabLst>
                <a:tab pos="270510" algn="l"/>
              </a:tabLst>
            </a:pP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Určete </a:t>
            </a:r>
            <a:r>
              <a:rPr lang="cs-CZ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zakreslete velikost vytěsnění.</a:t>
            </a:r>
            <a:endParaRPr lang="cs-CZ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82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8963FB7-2F74-4D6E-ABE5-5E5F601C3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186E238E-B232-4F7B-B712-B04C76C6776D}"/>
              </a:ext>
            </a:extLst>
          </p:cNvPr>
          <p:cNvSpPr/>
          <p:nvPr/>
        </p:nvSpPr>
        <p:spPr>
          <a:xfrm>
            <a:off x="78376" y="136524"/>
            <a:ext cx="88653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70510" algn="l"/>
              </a:tabLst>
            </a:pP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Máme třísektorovou ekonomiku, ve které je nabídka reálných peněžních zůstatků na úrovni 150, poptávka má tvar: L</a:t>
            </a:r>
            <a:r>
              <a:rPr lang="cs-CZ" sz="16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=0,8Y-20i 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dále, Ca=40, </a:t>
            </a:r>
            <a:r>
              <a:rPr lang="cs-CZ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Ia</a:t>
            </a:r>
            <a:r>
              <a:rPr lang="cs-CZ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=50, G=40, b=0,5, c=0,5 a t=0,2.</a:t>
            </a:r>
          </a:p>
          <a:p>
            <a:pPr marL="342900" indent="-342900">
              <a:spcAft>
                <a:spcPts val="0"/>
              </a:spcAft>
              <a:buAutoNum type="alphaLcParenR"/>
              <a:tabLst>
                <a:tab pos="270510" algn="l"/>
              </a:tabLst>
            </a:pPr>
            <a:r>
              <a:rPr lang="cs-CZ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Určete rovnovážný důchod a rovnovážnou úrokovou míru, jednoduše nakreslete.</a:t>
            </a:r>
          </a:p>
          <a:p>
            <a:pPr marL="342900" indent="-342900">
              <a:spcAft>
                <a:spcPts val="0"/>
              </a:spcAft>
              <a:buAutoNum type="alphaLcParenR"/>
              <a:tabLst>
                <a:tab pos="270510" algn="l"/>
              </a:tabLst>
            </a:pPr>
            <a:r>
              <a:rPr lang="cs-CZ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Jak se změní rovnovážný důchod, pokud vzrostou vládní výdaje o 100 korun.</a:t>
            </a:r>
          </a:p>
          <a:p>
            <a:pPr marL="342900" indent="-342900">
              <a:spcAft>
                <a:spcPts val="0"/>
              </a:spcAft>
              <a:buAutoNum type="alphaLcParenR"/>
              <a:tabLst>
                <a:tab pos="270510" algn="l"/>
              </a:tabLst>
            </a:pPr>
            <a:r>
              <a:rPr lang="cs-CZ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Určete a zakreslete velikost vytěsnění.</a:t>
            </a:r>
          </a:p>
          <a:p>
            <a:pPr marL="342900" indent="-342900">
              <a:spcAft>
                <a:spcPts val="0"/>
              </a:spcAft>
              <a:buAutoNum type="alphaLcParenR"/>
              <a:tabLst>
                <a:tab pos="270510" algn="l"/>
              </a:tabLst>
            </a:pPr>
            <a:r>
              <a:rPr lang="cs-CZ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Centrální banka se rozhodla podpořit expanzivní politiku vlády a odstranit vytěsnění pomocí monetární akomodace. Co a v jakém rozsahu má provést?</a:t>
            </a:r>
          </a:p>
        </p:txBody>
      </p:sp>
    </p:spTree>
    <p:extLst>
      <p:ext uri="{BB962C8B-B14F-4D97-AF65-F5344CB8AC3E}">
        <p14:creationId xmlns:p14="http://schemas.microsoft.com/office/powerpoint/2010/main" val="3494768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D95FC61E-1B21-4708-A6C6-5E6B205EB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7471" y="1670049"/>
            <a:ext cx="4132221" cy="3517901"/>
          </a:xfrm>
        </p:spPr>
        <p:txBody>
          <a:bodyPr anchor="ctr">
            <a:normAutofit/>
          </a:bodyPr>
          <a:lstStyle/>
          <a:p>
            <a:pPr algn="r"/>
            <a:r>
              <a:rPr lang="cs-CZ" sz="5400">
                <a:solidFill>
                  <a:schemeClr val="tx1">
                    <a:lumMod val="75000"/>
                    <a:lumOff val="25000"/>
                  </a:schemeClr>
                </a:solidFill>
              </a:rPr>
              <a:t>Děkuji za pozornost.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08E0EB3-70ED-427A-8D4A-82A52A91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425030"/>
      </p:ext>
    </p:extLst>
  </p:cSld>
  <p:clrMapOvr>
    <a:masterClrMapping/>
  </p:clrMapOvr>
</p:sld>
</file>

<file path=ppt/theme/theme1.xml><?xml version="1.0" encoding="utf-8"?>
<a:theme xmlns:a="http://schemas.openxmlformats.org/drawingml/2006/main" name="Rámeček">
  <a:themeElements>
    <a:clrScheme name="Rámeček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Rámeček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ámeček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TM03457475[[fn=Rámeček]]</Template>
  <TotalTime>241</TotalTime>
  <Words>239</Words>
  <Application>Microsoft Office PowerPoint</Application>
  <PresentationFormat>Předvádění na obrazovce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Times New Roman</vt:lpstr>
      <vt:lpstr>Wingdings 2</vt:lpstr>
      <vt:lpstr>Rámeček</vt:lpstr>
      <vt:lpstr>Makroekonomie NPMKB_MI   Model IS-LM</vt:lpstr>
      <vt:lpstr>Prezentace aplikace PowerPoint</vt:lpstr>
      <vt:lpstr>Prezentace aplikace PowerPoint</vt:lpstr>
      <vt:lpstr>Prezentace aplikace PowerPoint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Mikroekonomie 2+1, NPMKB</dc:title>
  <dc:creator>Kamila</dc:creator>
  <cp:lastModifiedBy>Kamila Turečková</cp:lastModifiedBy>
  <cp:revision>51</cp:revision>
  <cp:lastPrinted>2020-01-21T12:06:54Z</cp:lastPrinted>
  <dcterms:created xsi:type="dcterms:W3CDTF">2019-08-09T18:58:20Z</dcterms:created>
  <dcterms:modified xsi:type="dcterms:W3CDTF">2020-04-28T16:03:35Z</dcterms:modified>
</cp:coreProperties>
</file>