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89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Model důchod-výdaje</a:t>
            </a:r>
            <a:br>
              <a:rPr lang="cs-CZ" b="1" dirty="0"/>
            </a:br>
            <a:r>
              <a:rPr lang="cs-CZ" sz="5300" b="1" dirty="0"/>
              <a:t>třísektorová ekonomika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 dirty="0">
                <a:solidFill>
                  <a:schemeClr val="accent5">
                    <a:lumMod val="50000"/>
                  </a:schemeClr>
                </a:solidFill>
              </a:rPr>
              <a:t>2/8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Určení rovnovážné produkce v třísektorovém modelu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E4199342-1EC7-4EED-9056-62249EFD7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06" y="1355218"/>
            <a:ext cx="7573388" cy="464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085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679B79-91DD-4C5B-A256-B69463FD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AFE30E4-1C47-4051-94C2-6D6362EA47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203" y="0"/>
            <a:ext cx="9144000" cy="2481943"/>
          </a:xfrm>
        </p:spPr>
        <p:txBody>
          <a:bodyPr>
            <a:norm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Třísektorová ekonomika je popsána těmito funkcemi: C=50+0,8YD, I=100, T=20+0,5Y, TR=10 a G=58, určete:</a:t>
            </a:r>
            <a:br>
              <a:rPr lang="cs-CZ" sz="2700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a) funkci disponibilního důchodu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b) funkci agregátní poptávky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c) rovnovážný důchod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d) velikost úspor pro rovnovážnou produkci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e) saldo státního rozpočtu pro rovnovážnou produkci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f) saldo strukturálního a cyklického státního rozpočtu, pokud by potenciální produkt byl na úrovni 400 korun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g) charakterizujte stav ekonomiky, pokud by skutečný produkt byl na úrovni potenciálního ve </a:t>
            </a:r>
            <a:r>
              <a:rPr lang="cs-CZ" sz="1800" i="1">
                <a:solidFill>
                  <a:schemeClr val="tx1"/>
                </a:solidFill>
              </a:rPr>
              <a:t>výši 400 </a:t>
            </a:r>
            <a:r>
              <a:rPr lang="cs-CZ" sz="1800" i="1" dirty="0">
                <a:solidFill>
                  <a:schemeClr val="tx1"/>
                </a:solidFill>
              </a:rPr>
              <a:t>korun</a:t>
            </a:r>
          </a:p>
        </p:txBody>
      </p:sp>
    </p:spTree>
    <p:extLst>
      <p:ext uri="{BB962C8B-B14F-4D97-AF65-F5344CB8AC3E}">
        <p14:creationId xmlns:p14="http://schemas.microsoft.com/office/powerpoint/2010/main" val="253335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679B79-91DD-4C5B-A256-B69463FD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AFE30E4-1C47-4051-94C2-6D6362EA47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20203" y="1"/>
            <a:ext cx="9144000" cy="2438400"/>
          </a:xfrm>
        </p:spPr>
        <p:txBody>
          <a:bodyPr>
            <a:normAutofit/>
          </a:bodyPr>
          <a:lstStyle/>
          <a:p>
            <a:r>
              <a:rPr lang="cs-CZ" sz="2200" dirty="0">
                <a:solidFill>
                  <a:schemeClr val="tx1"/>
                </a:solidFill>
              </a:rPr>
              <a:t>Třísektorová uzavřená ekonomika je popsána těmito dílčími proměnnými: c=0,5, I=300, G=200, Ta=50 a t=0,2, určete:</a:t>
            </a:r>
            <a:br>
              <a:rPr lang="cs-CZ" sz="2700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a) funkci agregátní poptávky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b) rovnovážný důchod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c) velikost celkových daní pro rovnovážnou produkci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d) jak se změní rovnovážný důchod, pokud se zvýší daně o 20 korun a také dojde k poklesu vládních výdajů o 50 korun</a:t>
            </a:r>
            <a:br>
              <a:rPr lang="cs-CZ" sz="1800" i="1" dirty="0">
                <a:solidFill>
                  <a:schemeClr val="tx1"/>
                </a:solidFill>
              </a:rPr>
            </a:br>
            <a:r>
              <a:rPr lang="cs-CZ" sz="1800" i="1" dirty="0">
                <a:solidFill>
                  <a:schemeClr val="tx1"/>
                </a:solidFill>
              </a:rPr>
              <a:t>e) jaká bude nová úroveň rovnovážného důchodu po těchto dvou změnách</a:t>
            </a:r>
          </a:p>
        </p:txBody>
      </p:sp>
    </p:spTree>
    <p:extLst>
      <p:ext uri="{BB962C8B-B14F-4D97-AF65-F5344CB8AC3E}">
        <p14:creationId xmlns:p14="http://schemas.microsoft.com/office/powerpoint/2010/main" val="409019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161</TotalTime>
  <Words>228</Words>
  <Application>Microsoft Office PowerPoint</Application>
  <PresentationFormat>Předvádění na obrazovce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Model důchod-výdaje třísektorová ekonomika</vt:lpstr>
      <vt:lpstr>Prezentace aplikace PowerPoint</vt:lpstr>
      <vt:lpstr>Třísektorová ekonomika je popsána těmito funkcemi: C=50+0,8YD, I=100, T=20+0,5Y, TR=10 a G=58, určete: a) funkci disponibilního důchodu b) funkci agregátní poptávky c) rovnovážný důchod d) velikost úspor pro rovnovážnou produkci e) saldo státního rozpočtu pro rovnovážnou produkci f) saldo strukturálního a cyklického státního rozpočtu, pokud by potenciální produkt byl na úrovni 400 korun g) charakterizujte stav ekonomiky, pokud by skutečný produkt byl na úrovni potenciálního ve výši 400 korun</vt:lpstr>
      <vt:lpstr>Třísektorová uzavřená ekonomika je popsána těmito dílčími proměnnými: c=0,5, I=300, G=200, Ta=50 a t=0,2, určete: a) funkci agregátní poptávky b) rovnovážný důchod c) velikost celkových daní pro rovnovážnou produkci d) jak se změní rovnovážný důchod, pokud se zvýší daně o 20 korun a také dojde k poklesu vládních výdajů o 50 korun e) jaká bude nová úroveň rovnovážného důchodu po těchto dvou změnách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42</cp:revision>
  <cp:lastPrinted>2019-08-27T11:19:21Z</cp:lastPrinted>
  <dcterms:created xsi:type="dcterms:W3CDTF">2019-08-09T18:58:20Z</dcterms:created>
  <dcterms:modified xsi:type="dcterms:W3CDTF">2020-04-28T16:02:00Z</dcterms:modified>
</cp:coreProperties>
</file>