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27.2.2021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</a:t>
            </a:r>
            <a:r>
              <a:rPr lang="cs-CZ" dirty="0" smtClean="0"/>
              <a:t>2020/2021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</a:t>
            </a:r>
            <a:r>
              <a:rPr lang="cs-CZ" dirty="0" smtClean="0"/>
              <a:t>22. </a:t>
            </a:r>
            <a:r>
              <a:rPr lang="cs-CZ" dirty="0" smtClean="0"/>
              <a:t>02. </a:t>
            </a:r>
            <a:r>
              <a:rPr lang="cs-CZ" dirty="0" smtClean="0"/>
              <a:t>2021 </a:t>
            </a:r>
            <a:r>
              <a:rPr lang="cs-CZ" dirty="0" smtClean="0"/>
              <a:t>– </a:t>
            </a:r>
            <a:r>
              <a:rPr lang="cs-CZ" dirty="0" smtClean="0"/>
              <a:t>21. 05. 2021 (SZZ</a:t>
            </a:r>
            <a:r>
              <a:rPr lang="cs-CZ" dirty="0" smtClean="0"/>
              <a:t>) </a:t>
            </a:r>
          </a:p>
          <a:p>
            <a:r>
              <a:rPr lang="cs-CZ" dirty="0" smtClean="0"/>
              <a:t>Konzultace </a:t>
            </a:r>
            <a:r>
              <a:rPr lang="cs-CZ" dirty="0" smtClean="0"/>
              <a:t>– po předchozí dohodě e-mailem (A213</a:t>
            </a:r>
            <a:r>
              <a:rPr lang="cs-CZ" dirty="0" smtClean="0"/>
              <a:t>) X MS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 X MS </a:t>
            </a:r>
            <a:r>
              <a:rPr lang="cs-CZ" dirty="0" err="1" smtClean="0"/>
              <a:t>Teams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– </a:t>
            </a:r>
            <a:r>
              <a:rPr lang="cs-CZ" dirty="0" smtClean="0"/>
              <a:t>15 </a:t>
            </a:r>
            <a:r>
              <a:rPr lang="cs-CZ" dirty="0" smtClean="0"/>
              <a:t>% (N) – odevzdání MAX do 30. 03. </a:t>
            </a:r>
            <a:r>
              <a:rPr lang="cs-CZ" dirty="0" smtClean="0"/>
              <a:t>2021,</a:t>
            </a:r>
            <a:endParaRPr lang="cs-CZ" dirty="0" smtClean="0"/>
          </a:p>
          <a:p>
            <a:r>
              <a:rPr lang="cs-CZ" dirty="0" smtClean="0"/>
              <a:t>Zápočtový </a:t>
            </a:r>
            <a:r>
              <a:rPr lang="cs-CZ" dirty="0" smtClean="0"/>
              <a:t>test – </a:t>
            </a:r>
            <a:r>
              <a:rPr lang="cs-CZ" dirty="0" smtClean="0"/>
              <a:t> 100 </a:t>
            </a:r>
            <a:r>
              <a:rPr lang="cs-CZ" dirty="0" smtClean="0"/>
              <a:t>% (P) – termíny ve zkouškovém období.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60 %.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IS SLU (MOODLE</a:t>
            </a:r>
            <a:r>
              <a:rPr lang="cs-CZ" dirty="0" smtClean="0"/>
              <a:t>) X IS SU X MS TEAMS</a:t>
            </a:r>
            <a:endParaRPr lang="cs-CZ" dirty="0" smtClean="0"/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 v náležité formě a obsahu,</a:t>
            </a:r>
          </a:p>
          <a:p>
            <a:r>
              <a:rPr lang="cs-CZ" dirty="0" smtClean="0"/>
              <a:t>Samotný text (bez titulní strany, obsahu a literatury) maximálně 4 strany formátu A4,</a:t>
            </a:r>
          </a:p>
          <a:p>
            <a:r>
              <a:rPr lang="cs-CZ" dirty="0" smtClean="0"/>
              <a:t>Analýza a popis situace, tabulka zaúčtování.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73</TotalTime>
  <Words>242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2020/2021</vt:lpstr>
      <vt:lpstr>Základní informace</vt:lpstr>
      <vt:lpstr>Splnění studijních aktivit</vt:lpstr>
      <vt:lpstr>Studijní a pracovní materiály</vt:lpstr>
      <vt:lpstr>Seminární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Florián</cp:lastModifiedBy>
  <cp:revision>13</cp:revision>
  <dcterms:created xsi:type="dcterms:W3CDTF">2019-02-24T22:54:38Z</dcterms:created>
  <dcterms:modified xsi:type="dcterms:W3CDTF">2021-02-27T01:35:21Z</dcterms:modified>
</cp:coreProperties>
</file>