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27.2.2021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717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27.2.2021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80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27.2.2021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716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27.2.2021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416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7E664E0-B873-4F9E-86FC-7324E8269E8C}" type="datetimeFigureOut">
              <a:rPr lang="cs-CZ" smtClean="0"/>
              <a:t>27.2.2021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726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27.2.2021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001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27.2.2021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99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27.2.2021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65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27.2.2021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8100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27.2.2021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374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664E0-B873-4F9E-86FC-7324E8269E8C}" type="datetimeFigureOut">
              <a:rPr lang="cs-CZ" smtClean="0"/>
              <a:t>27.2.2021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0521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7E664E0-B873-4F9E-86FC-7324E8269E8C}" type="datetimeFigureOut">
              <a:rPr lang="cs-CZ" smtClean="0"/>
              <a:t>27.2.2021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12EB7F9-54D6-41C9-8BEE-8524B7798F7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12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strzelecka@opf.slu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iness.center.cz/" TargetMode="External"/><Relationship Id="rId2" Type="http://schemas.openxmlformats.org/officeDocument/2006/relationships/hyperlink" Target="http://www.mfcr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akonyprolidi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Účetní a daňové praktikum</a:t>
            </a:r>
            <a:br>
              <a:rPr lang="cs-CZ" dirty="0" smtClean="0"/>
            </a:br>
            <a:r>
              <a:rPr lang="cs-CZ" dirty="0" smtClean="0"/>
              <a:t>LS </a:t>
            </a:r>
            <a:r>
              <a:rPr lang="cs-CZ" dirty="0" smtClean="0"/>
              <a:t>2020/2021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Ing. Michaela Strzelecká,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00405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Období výuky </a:t>
            </a:r>
            <a:r>
              <a:rPr lang="cs-CZ" dirty="0" smtClean="0"/>
              <a:t>22. </a:t>
            </a:r>
            <a:r>
              <a:rPr lang="cs-CZ" dirty="0" smtClean="0"/>
              <a:t>02. </a:t>
            </a:r>
            <a:r>
              <a:rPr lang="cs-CZ" dirty="0" smtClean="0"/>
              <a:t>2021 </a:t>
            </a:r>
            <a:r>
              <a:rPr lang="cs-CZ" dirty="0" smtClean="0"/>
              <a:t>– </a:t>
            </a:r>
            <a:r>
              <a:rPr lang="cs-CZ" dirty="0" smtClean="0"/>
              <a:t>21. 05. 2021 (SZZ</a:t>
            </a:r>
            <a:r>
              <a:rPr lang="cs-CZ" dirty="0" smtClean="0"/>
              <a:t>) </a:t>
            </a:r>
          </a:p>
          <a:p>
            <a:r>
              <a:rPr lang="cs-CZ" dirty="0" smtClean="0"/>
              <a:t>Konzultace </a:t>
            </a:r>
            <a:r>
              <a:rPr lang="cs-CZ" dirty="0" smtClean="0"/>
              <a:t>– po předchozí dohodě e-mailem (A213</a:t>
            </a:r>
            <a:r>
              <a:rPr lang="cs-CZ" dirty="0" smtClean="0"/>
              <a:t>) X MS </a:t>
            </a:r>
            <a:r>
              <a:rPr lang="cs-CZ" dirty="0" err="1" smtClean="0"/>
              <a:t>Teams</a:t>
            </a:r>
            <a:endParaRPr lang="cs-CZ" dirty="0" smtClean="0"/>
          </a:p>
          <a:p>
            <a:r>
              <a:rPr lang="cs-CZ" dirty="0" smtClean="0"/>
              <a:t>E-mail – </a:t>
            </a:r>
            <a:r>
              <a:rPr lang="cs-CZ" dirty="0" smtClean="0">
                <a:hlinkClick r:id="rId2"/>
              </a:rPr>
              <a:t>strzelecka@opf.slu.cz</a:t>
            </a:r>
            <a:r>
              <a:rPr lang="cs-CZ" dirty="0" smtClean="0"/>
              <a:t> (používat výhradně univerzitní e-ml)</a:t>
            </a:r>
          </a:p>
          <a:p>
            <a:r>
              <a:rPr lang="cs-CZ" dirty="0" smtClean="0"/>
              <a:t>Docházka X MS </a:t>
            </a:r>
            <a:r>
              <a:rPr lang="cs-CZ" dirty="0" err="1" smtClean="0"/>
              <a:t>Teams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4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Splnění studijních aktivit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Seminární práce – </a:t>
            </a:r>
            <a:r>
              <a:rPr lang="cs-CZ" dirty="0" smtClean="0"/>
              <a:t>15 </a:t>
            </a:r>
            <a:r>
              <a:rPr lang="cs-CZ" dirty="0" smtClean="0"/>
              <a:t>% (N) – odevzdání MAX do 30. 03. </a:t>
            </a:r>
            <a:r>
              <a:rPr lang="cs-CZ" dirty="0" smtClean="0"/>
              <a:t>2021,</a:t>
            </a:r>
            <a:endParaRPr lang="cs-CZ" dirty="0" smtClean="0"/>
          </a:p>
          <a:p>
            <a:r>
              <a:rPr lang="cs-CZ" dirty="0" smtClean="0"/>
              <a:t>Zápočtový </a:t>
            </a:r>
            <a:r>
              <a:rPr lang="cs-CZ" dirty="0" smtClean="0"/>
              <a:t>test – </a:t>
            </a:r>
            <a:r>
              <a:rPr lang="cs-CZ" dirty="0" smtClean="0"/>
              <a:t> 100 </a:t>
            </a:r>
            <a:r>
              <a:rPr lang="cs-CZ" dirty="0" smtClean="0"/>
              <a:t>% (P) – termíny ve zkouškovém období.</a:t>
            </a:r>
          </a:p>
          <a:p>
            <a:endParaRPr lang="cs-CZ" dirty="0"/>
          </a:p>
          <a:p>
            <a:r>
              <a:rPr lang="cs-CZ" dirty="0" smtClean="0"/>
              <a:t>Pro úspěšné absolvování předmětu je nutno získat min 60 %.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216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Studijní a pracovní materiály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Studijní opora – POZOR! – stav k roku 2011, v rámci seminářů budeme průběžně aktualizovat,</a:t>
            </a:r>
          </a:p>
          <a:p>
            <a:r>
              <a:rPr lang="cs-CZ" dirty="0" smtClean="0"/>
              <a:t>Ostatní studijní materiály, příklady – IS SLU (MOODLE</a:t>
            </a:r>
            <a:r>
              <a:rPr lang="cs-CZ" dirty="0" smtClean="0"/>
              <a:t>) X IS SU X MS TEAMS</a:t>
            </a:r>
            <a:endParaRPr lang="cs-CZ" dirty="0" smtClean="0"/>
          </a:p>
          <a:p>
            <a:r>
              <a:rPr lang="cs-CZ" dirty="0" smtClean="0"/>
              <a:t>Účtový rozvrh/Účetní osnova – dle vyhlášky 500/2002 Sb.,</a:t>
            </a:r>
          </a:p>
          <a:p>
            <a:r>
              <a:rPr lang="cs-CZ" dirty="0" smtClean="0"/>
              <a:t>Práce s www stránkami</a:t>
            </a:r>
          </a:p>
          <a:p>
            <a:pPr lvl="1"/>
            <a:r>
              <a:rPr lang="cs-CZ" dirty="0" smtClean="0">
                <a:hlinkClick r:id="rId2"/>
              </a:rPr>
              <a:t>www.mfcr.cz</a:t>
            </a:r>
            <a:endParaRPr lang="cs-CZ" dirty="0" smtClean="0"/>
          </a:p>
          <a:p>
            <a:pPr lvl="1"/>
            <a:r>
              <a:rPr lang="cs-CZ" dirty="0" smtClean="0">
                <a:hlinkClick r:id="rId3"/>
              </a:rPr>
              <a:t>www.business.center.cz</a:t>
            </a:r>
            <a:endParaRPr lang="cs-CZ" dirty="0" smtClean="0"/>
          </a:p>
          <a:p>
            <a:pPr lvl="1"/>
            <a:r>
              <a:rPr lang="cs-CZ" dirty="0" smtClean="0">
                <a:hlinkClick r:id="rId4"/>
              </a:rPr>
              <a:t>www.zakonyprolidi.cz</a:t>
            </a:r>
            <a:endParaRPr lang="cs-CZ" dirty="0" smtClean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0835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Podoba seminární práce v náležité formě a obsahu,</a:t>
            </a:r>
          </a:p>
          <a:p>
            <a:r>
              <a:rPr lang="cs-CZ" dirty="0" smtClean="0"/>
              <a:t>Samotný text (bez titulní strany, obsahu a literatury) maximálně 4 strany formátu A4,</a:t>
            </a:r>
          </a:p>
          <a:p>
            <a:r>
              <a:rPr lang="cs-CZ" dirty="0" smtClean="0"/>
              <a:t>Analýza a popis situace, tabulka zaúčtování.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Témata</a:t>
            </a:r>
          </a:p>
          <a:p>
            <a:pPr lvl="1"/>
            <a:r>
              <a:rPr lang="cs-CZ" dirty="0" smtClean="0"/>
              <a:t>Vedení daňové evidence vs. Jednoduché účetnictví a příklady zaúčtování/evidence,</a:t>
            </a:r>
          </a:p>
          <a:p>
            <a:pPr lvl="1"/>
            <a:r>
              <a:rPr lang="cs-CZ" dirty="0" smtClean="0"/>
              <a:t>Zálohy v ÚJ a jejich zaúčtování,</a:t>
            </a:r>
          </a:p>
          <a:p>
            <a:pPr lvl="1"/>
            <a:r>
              <a:rPr lang="cs-CZ" dirty="0" smtClean="0"/>
              <a:t>Údržba – opravy – technické zhodnocení a příklady zaúčtování,</a:t>
            </a:r>
          </a:p>
          <a:p>
            <a:pPr lvl="1"/>
            <a:r>
              <a:rPr lang="cs-CZ" dirty="0" smtClean="0"/>
              <a:t>Zásoby v ÚJ a jejich zaúčtování, </a:t>
            </a:r>
          </a:p>
          <a:p>
            <a:pPr lvl="1"/>
            <a:r>
              <a:rPr lang="cs-CZ" dirty="0" smtClean="0"/>
              <a:t>Pořízení DHM a jeho odepisování na příkladech zaúčtování,</a:t>
            </a:r>
          </a:p>
          <a:p>
            <a:pPr lvl="1"/>
            <a:r>
              <a:rPr lang="cs-CZ" dirty="0" smtClean="0"/>
              <a:t>Návrh interní směrnice v oblasti účetnictví.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66223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73</TotalTime>
  <Words>242</Words>
  <Application>Microsoft Office PowerPoint</Application>
  <PresentationFormat>Širokoúhlá obrazovka</PresentationFormat>
  <Paragraphs>34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Dřevo</vt:lpstr>
      <vt:lpstr>Účetní a daňové praktikum LS 2020/2021</vt:lpstr>
      <vt:lpstr>Základní informace</vt:lpstr>
      <vt:lpstr>Splnění studijních aktivit</vt:lpstr>
      <vt:lpstr>Studijní a pracovní materiály</vt:lpstr>
      <vt:lpstr>Seminární práce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Florián</dc:creator>
  <cp:lastModifiedBy>Florián</cp:lastModifiedBy>
  <cp:revision>13</cp:revision>
  <dcterms:created xsi:type="dcterms:W3CDTF">2019-02-24T22:54:38Z</dcterms:created>
  <dcterms:modified xsi:type="dcterms:W3CDTF">2021-02-27T01:35:21Z</dcterms:modified>
</cp:coreProperties>
</file>