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0" r:id="rId3"/>
    <p:sldId id="257" r:id="rId4"/>
    <p:sldId id="261" r:id="rId5"/>
    <p:sldId id="258" r:id="rId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607"/>
            <a:ext cx="7772400" cy="613891"/>
          </a:xfrm>
        </p:spPr>
        <p:txBody>
          <a:bodyPr/>
          <a:lstStyle/>
          <a:p>
            <a:r>
              <a:rPr lang="cs-CZ" sz="3600" dirty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Pravidelné investice a platby</a:t>
            </a:r>
            <a:endParaRPr lang="en-US" sz="36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521196"/>
          </a:xfrm>
        </p:spPr>
        <p:txBody>
          <a:bodyPr/>
          <a:lstStyle/>
          <a:p>
            <a:r>
              <a:rPr lang="cs-CZ">
                <a:solidFill>
                  <a:srgbClr val="2F7F95"/>
                </a:solidFill>
              </a:rPr>
              <a:t>Roman Hlawiczka</a:t>
            </a:r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Budoucí hodnota anuity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840760" cy="3675856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800" dirty="0"/>
              <a:t>Pravidelné investice stejné částky během celého období spoření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800" dirty="0"/>
              <a:t>Jsou úroky z úroků (úroky se připisují k jistině pravidelně v průběhu období)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800" dirty="0"/>
              <a:t>Příklad: pravidelné spoření do otevřeného podílového fondu, do penzijního fondu,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87774"/>
            <a:ext cx="4405579" cy="185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Současná hodnota anuity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700" dirty="0"/>
              <a:t>Výše pravidelné splátky úvěru během celého období splácení</a:t>
            </a:r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700" dirty="0"/>
              <a:t>Anuitní splátka je po celou dobu splácení stejně vysoká a obsahuje v sobě úrok i splátku úvěru</a:t>
            </a:r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700" dirty="0"/>
              <a:t>Příklad: splátky úvěru stejnými a pravidelnými částkami (hypotéka, úvěr ze stavebního spoření, spotřebitelský úvěr atd.) nebo pravidelné čerpání naspořené částky po určitou dobu (výplata důchodu, renta aj.)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03798"/>
            <a:ext cx="4520794" cy="188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134</TotalTime>
  <Words>127</Words>
  <Application>Microsoft Office PowerPoint</Application>
  <PresentationFormat>Předvádění na obrazovce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683</vt:lpstr>
      <vt:lpstr>Custom Design</vt:lpstr>
      <vt:lpstr>Pravidelné investice a platby</vt:lpstr>
      <vt:lpstr>Budoucí hodnota anuity</vt:lpstr>
      <vt:lpstr>Současná hodnota anuity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20</cp:revision>
  <dcterms:created xsi:type="dcterms:W3CDTF">2020-02-20T21:18:52Z</dcterms:created>
  <dcterms:modified xsi:type="dcterms:W3CDTF">2021-03-24T20:55:03Z</dcterms:modified>
</cp:coreProperties>
</file>