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71" r:id="rId17"/>
    <p:sldId id="27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258" y="3212757"/>
            <a:ext cx="6959126" cy="26117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doc. Mgr. Petr Suchánek, Ph.D.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Katedra Informatiky a matematiky OPF SU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Budova A - 438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sz="2800" dirty="0">
                <a:solidFill>
                  <a:srgbClr val="000000"/>
                </a:solidFill>
              </a:rPr>
              <a:t>suchanek</a:t>
            </a:r>
            <a:r>
              <a:rPr lang="en-US" sz="2800" dirty="0">
                <a:solidFill>
                  <a:srgbClr val="000000"/>
                </a:solidFill>
              </a:rPr>
              <a:t>@</a:t>
            </a:r>
            <a:r>
              <a:rPr lang="cs-CZ" sz="2800" dirty="0">
                <a:solidFill>
                  <a:srgbClr val="000000"/>
                </a:solidFill>
              </a:rPr>
              <a:t>opf.slu.cz</a:t>
            </a:r>
          </a:p>
          <a:p>
            <a:pPr>
              <a:lnSpc>
                <a:spcPct val="80000"/>
              </a:lnSpc>
            </a:pP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981076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II</a:t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900" b="1" dirty="0"/>
              <a:t>INM / BPNIE / BKNIE</a:t>
            </a:r>
            <a:r>
              <a:rPr lang="cs-CZ" sz="4900" b="1" dirty="0">
                <a:solidFill>
                  <a:srgbClr val="000000"/>
                </a:solidFill>
              </a:rPr>
              <a:t> </a:t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Úvod a požadavky na absolvování</a:t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584215" y="6298064"/>
            <a:ext cx="483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Upraveno podle: doc. RNDr. Františka Koliby, CSc.</a:t>
            </a:r>
          </a:p>
        </p:txBody>
      </p:sp>
    </p:spTree>
    <p:extLst>
      <p:ext uri="{BB962C8B-B14F-4D97-AF65-F5344CB8AC3E}">
        <p14:creationId xmlns:p14="http://schemas.microsoft.com/office/powerpoint/2010/main" val="53130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1503662"/>
            <a:ext cx="10344150" cy="2343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01294"/>
            <a:ext cx="103155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9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5" y="1400125"/>
            <a:ext cx="11115424" cy="45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46" y="946995"/>
            <a:ext cx="9177299" cy="57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5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Popis pracovní plochy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1" y="864733"/>
            <a:ext cx="10257692" cy="58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2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1108" y="1296557"/>
            <a:ext cx="10515600" cy="5234871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sdílení souborů:</a:t>
            </a: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v Excelu lze vytvořit předpovědi (z historických dat) přes List prognózy</a:t>
            </a: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rozšířena možnost grafů (</a:t>
            </a:r>
            <a:r>
              <a:rPr lang="cs-CZ" dirty="0"/>
              <a:t>stromová mapa, vodopádový graf, </a:t>
            </a:r>
            <a:r>
              <a:rPr lang="cs-CZ" dirty="0" err="1"/>
              <a:t>Paretový</a:t>
            </a:r>
            <a:r>
              <a:rPr lang="cs-CZ" dirty="0"/>
              <a:t> graf, histogram, krabicový graf, vícevrstvý prstencový graf)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Hlavní rozdíly verze 2016 oproti verzi 2013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614" y="1774778"/>
            <a:ext cx="4985632" cy="276923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58" y="1846726"/>
            <a:ext cx="2867025" cy="16764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5355771" y="1591353"/>
            <a:ext cx="859929" cy="5107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>
            <a:stCxn id="9" idx="6"/>
          </p:cNvCxnSpPr>
          <p:nvPr/>
        </p:nvCxnSpPr>
        <p:spPr>
          <a:xfrm>
            <a:off x="6215700" y="1846726"/>
            <a:ext cx="769858" cy="1593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22090" y="235331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Dotazy?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Základní informace o předmětu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Tx/>
            </a:pPr>
            <a:r>
              <a:rPr lang="cs-CZ" dirty="0">
                <a:solidFill>
                  <a:srgbClr val="000000"/>
                </a:solidFill>
              </a:rPr>
              <a:t>Informatika pro ekonomy II – letní semestr: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Tabulkový kalkulátor - MS Excel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Databázové prostředí - MS Access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dirty="0">
                <a:solidFill>
                  <a:srgbClr val="000000"/>
                </a:solidFill>
              </a:rPr>
              <a:t>Volně navazuje na předmět Informatika pro ekonomy I (MS Word a MS PowerPoint)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b="1" dirty="0"/>
              <a:t>Cíl předmětu: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prohloubit znalosti v oblasti práce s daty a informacemi a procvičit postupy zadávání, výběru, modifikace, analýzy a výstupu dat a informací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aplikovat jednoduché úlohy ekonomického charakteru s využitím tabulkového kalkulátoru a databázového systému 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b="1" dirty="0">
                <a:solidFill>
                  <a:srgbClr val="000000"/>
                </a:solidFill>
              </a:rPr>
              <a:t>Rozsah výuky: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přednášek (1 hod. týdně - PO 9:45 – VS (MS </a:t>
            </a:r>
            <a:r>
              <a:rPr lang="cs-CZ" dirty="0" err="1">
                <a:solidFill>
                  <a:srgbClr val="000000"/>
                </a:solidFill>
              </a:rPr>
              <a:t>Teams</a:t>
            </a:r>
            <a:r>
              <a:rPr lang="cs-CZ" dirty="0">
                <a:solidFill>
                  <a:srgbClr val="000000"/>
                </a:solidFill>
              </a:rPr>
              <a:t>)) 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seminářů (2 hod. týdně – dle rozvrhu)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Závěrečná zkouška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2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70% účast na seminářích</a:t>
            </a:r>
          </a:p>
          <a:p>
            <a:pPr>
              <a:buClrTx/>
            </a:pPr>
            <a:r>
              <a:rPr lang="cs-CZ" dirty="0"/>
              <a:t>Vyhledávání a zpracování zdrojů na Internetu</a:t>
            </a:r>
          </a:p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Absolvování zkoušky (kombinovaná – test + vyhodnocení testu)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Zkouška má tři části: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Obecné znalosti - Excel a Access - forma: automaticky vyhodnocený test. Otázky jsou zveřejněny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Excel (forma: plnění zadaných úkolů)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Access (forma: plnění zadaných úkolů) (max. 15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Aktivita na seminářích (test Excel – 3 body, test Access – 2 body)</a:t>
            </a: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Pro získání kreditů je potřeba získat minimálně 36 bodů.</a:t>
            </a: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Poznámka: Zkouší konkrétní vedoucí semináře nebo přednášející.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Požadavky na absolvování předmětu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4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Potřebné studijní podklady jsou uvedeny v sylabu předmětu.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Sylabus: 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Výukové materiály: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Studijní podklady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9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Konzultační hodiny pedagogů (doporučení – domluvit dopředu);</a:t>
            </a:r>
          </a:p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Hlavní způsob komunikace</a:t>
            </a:r>
            <a:r>
              <a:rPr lang="cs-CZ" dirty="0">
                <a:solidFill>
                  <a:srgbClr val="000000"/>
                </a:solidFill>
              </a:rPr>
              <a:t> - školní mail.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Komunikace s pedagogy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4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  <a:p>
            <a:pPr algn="ctr"/>
            <a:r>
              <a:rPr lang="cs-CZ" dirty="0"/>
              <a:t>Nejasnosti?</a:t>
            </a:r>
          </a:p>
          <a:p>
            <a:pPr algn="ctr"/>
            <a:r>
              <a:rPr lang="cs-CZ" dirty="0"/>
              <a:t>Připomínky?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3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Verze aplikací: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Aktuální verze na OPF - MS Excel 2019 a MS Access 2019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 rámci Microsoft Office 2019 (Office 365)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Předchozí verze - MS Excel 2016 a MS Access 2016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Ještě dřívější verze Microsoft Office: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2014 (Office 15)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2010 (Office 14)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2007 (Office 12)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2003 (Office 11)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2000 (Office 9)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97 (Office 8)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95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XP (Office 10 nebo Office 2002)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Základní informace o aplikacích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423987"/>
            <a:ext cx="5753100" cy="401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30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1414462"/>
            <a:ext cx="5743575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908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668</Words>
  <Application>Microsoft Office PowerPoint</Application>
  <PresentationFormat>Širokoúhlá obrazovka</PresentationFormat>
  <Paragraphs>141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Informatika pro ekonomy II INM / BPNIE / BKNIE   Úvod a požadavky na absolvování </vt:lpstr>
      <vt:lpstr>Základní informace o předmětu</vt:lpstr>
      <vt:lpstr>Požadavky na absolvování předmětu</vt:lpstr>
      <vt:lpstr>Studijní podklady</vt:lpstr>
      <vt:lpstr>Komunikace s pedagogy</vt:lpstr>
      <vt:lpstr>Prezentace aplikace PowerPoint</vt:lpstr>
      <vt:lpstr>Základní informace o aplikacích</vt:lpstr>
      <vt:lpstr>Spouštění aplikací</vt:lpstr>
      <vt:lpstr>Spouštění aplikací</vt:lpstr>
      <vt:lpstr>Spouštění aplikací</vt:lpstr>
      <vt:lpstr>Po spuštění MS Excel</vt:lpstr>
      <vt:lpstr>Po spuštění MS Excel</vt:lpstr>
      <vt:lpstr>Popis pracovní plochy</vt:lpstr>
      <vt:lpstr>Hlavní rozdíly verze 2016 oproti verzi 2013</vt:lpstr>
      <vt:lpstr>Hierarchické úrovně aplikace</vt:lpstr>
      <vt:lpstr>Práce s buňkou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suc0001</cp:lastModifiedBy>
  <cp:revision>45</cp:revision>
  <dcterms:created xsi:type="dcterms:W3CDTF">2016-02-21T08:51:57Z</dcterms:created>
  <dcterms:modified xsi:type="dcterms:W3CDTF">2021-02-22T06:46:17Z</dcterms:modified>
</cp:coreProperties>
</file>