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77" r:id="rId3"/>
    <p:sldId id="311" r:id="rId4"/>
    <p:sldId id="312" r:id="rId5"/>
    <p:sldId id="313" r:id="rId6"/>
    <p:sldId id="309" r:id="rId7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658" y="6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77887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94790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8448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8075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pitchpower.org/resources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business modelu 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…doporučení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084168" y="3723878"/>
            <a:ext cx="2888103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cs-CZ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Pavel Adámek, Ph.D.</a:t>
            </a:r>
          </a:p>
          <a:p>
            <a:pPr algn="r"/>
            <a:r>
              <a:rPr lang="pl-PL" altLang="cs-CZ" sz="900" b="1" i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adamek@opf.slu.cz</a:t>
            </a:r>
          </a:p>
          <a:p>
            <a:pPr algn="r"/>
            <a:r>
              <a:rPr lang="pl-PL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  <a:p>
            <a:pPr algn="r"/>
            <a:endParaRPr lang="cs-CZ" altLang="cs-CZ" sz="9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73472" y="1131590"/>
            <a:ext cx="8280920" cy="259228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Vycházím z knihy - </a:t>
            </a:r>
            <a:r>
              <a:rPr lang="en-GB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STARTUP PITCH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GB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Proven Formula to Win Funding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Chris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Lipp</a:t>
            </a: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Tento přístup je jednoduchý a velmi užitečný.</a:t>
            </a:r>
          </a:p>
          <a:p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doporučen pro představení, zaujmutí cílové skupiny – investoři, zájemci, partneři apod.</a:t>
            </a:r>
          </a:p>
          <a:p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Jedná se o prezentaci ve 4 hlavních bodech (každý bod může být na 1 </a:t>
            </a: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slidu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344816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608512" cy="507703"/>
          </a:xfrm>
        </p:spPr>
        <p:txBody>
          <a:bodyPr/>
          <a:lstStyle/>
          <a:p>
            <a:r>
              <a:rPr lang="cs-CZ" dirty="0"/>
              <a:t>Prezentace podnikatelského plánu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Startup </a:t>
            </a:r>
            <a:r>
              <a:rPr lang="cs-CZ" altLang="cs-CZ" sz="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Pitch</a:t>
            </a: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prezentace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2451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722748"/>
            <a:ext cx="8280920" cy="398968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endParaRPr lang="cs-CZ" altLang="cs-CZ" sz="15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5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strukturu prezentace doporučuji zahrnou tyto čtyři body:</a:t>
            </a:r>
          </a:p>
          <a:p>
            <a:pPr>
              <a:buFont typeface="+mj-lt"/>
              <a:buAutoNum type="arabicPeriod"/>
            </a:pPr>
            <a:endParaRPr lang="cs-CZ" altLang="cs-CZ" sz="15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cs-CZ" altLang="cs-CZ" sz="15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Problém</a:t>
            </a:r>
            <a:r>
              <a:rPr lang="cs-CZ" altLang="cs-CZ" sz="15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jeho vymezení, jaké jsou „</a:t>
            </a:r>
            <a:r>
              <a:rPr lang="cs-CZ" altLang="cs-CZ" sz="15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pains</a:t>
            </a:r>
            <a:r>
              <a:rPr lang="cs-CZ" altLang="cs-CZ" sz="15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a trendy v dané oblasti</a:t>
            </a:r>
          </a:p>
          <a:p>
            <a:pPr>
              <a:buFont typeface="+mj-lt"/>
              <a:buAutoNum type="arabicPeriod"/>
            </a:pPr>
            <a:endParaRPr lang="cs-CZ" altLang="cs-CZ" sz="15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cs-CZ" altLang="cs-CZ" sz="15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Řešení </a:t>
            </a:r>
            <a:r>
              <a:rPr lang="cs-CZ" altLang="cs-CZ" sz="15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jaké je Vaše USP (</a:t>
            </a:r>
            <a:r>
              <a:rPr lang="cs-CZ" altLang="cs-CZ" sz="15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Unique</a:t>
            </a:r>
            <a:r>
              <a:rPr lang="cs-CZ" altLang="cs-CZ" sz="15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5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Selling</a:t>
            </a:r>
            <a:r>
              <a:rPr lang="cs-CZ" altLang="cs-CZ" sz="15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5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Proposition</a:t>
            </a:r>
            <a:r>
              <a:rPr lang="cs-CZ" altLang="cs-CZ" sz="15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+ benefity pro zákazníka (segmenty)</a:t>
            </a:r>
          </a:p>
          <a:p>
            <a:pPr>
              <a:buFont typeface="+mj-lt"/>
              <a:buAutoNum type="arabicPeriod"/>
            </a:pPr>
            <a:endParaRPr lang="cs-CZ" altLang="cs-CZ" sz="15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cs-CZ" altLang="cs-CZ" sz="15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Trh</a:t>
            </a:r>
            <a:r>
              <a:rPr lang="cs-CZ" altLang="cs-CZ" sz="15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 cílový trh (segmenty), velikost + výhody </a:t>
            </a:r>
          </a:p>
          <a:p>
            <a:pPr>
              <a:buFont typeface="+mj-lt"/>
              <a:buAutoNum type="arabicPeriod"/>
            </a:pPr>
            <a:endParaRPr lang="cs-CZ" altLang="cs-CZ" sz="15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cs-CZ" altLang="cs-CZ" sz="15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Business model </a:t>
            </a:r>
            <a:r>
              <a:rPr lang="cs-CZ" altLang="cs-CZ" sz="15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go-to market strategie, příjmový model (jak generujete příjmy ze segmentů-různé způsoby), struktura (logika) celého business modelu Canvas</a:t>
            </a:r>
          </a:p>
          <a:p>
            <a:pPr marL="0" indent="0">
              <a:buNone/>
            </a:pPr>
            <a:endParaRPr lang="cs-CZ" altLang="cs-CZ" sz="15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5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5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24536" cy="507703"/>
          </a:xfrm>
        </p:spPr>
        <p:txBody>
          <a:bodyPr/>
          <a:lstStyle/>
          <a:p>
            <a:r>
              <a:rPr lang="cs-CZ" dirty="0"/>
              <a:t>Struktura prezentace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BD5D1E43-4CB1-417B-88E0-D50808DA336B}"/>
              </a:ext>
            </a:extLst>
          </p:cNvPr>
          <p:cNvSpPr txBox="1">
            <a:spLocks/>
          </p:cNvSpPr>
          <p:nvPr/>
        </p:nvSpPr>
        <p:spPr>
          <a:xfrm>
            <a:off x="2748560" y="4800368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Startup </a:t>
            </a:r>
            <a:r>
              <a:rPr lang="cs-CZ" altLang="cs-CZ" sz="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Pitch</a:t>
            </a: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prezentace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117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722748"/>
            <a:ext cx="8280920" cy="3989682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cs-CZ" altLang="cs-CZ" sz="15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5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24536" cy="507703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804142A8-FC5E-4069-AE65-05241B7FE86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2988" t="13671" r="28738" b="3801"/>
          <a:stretch/>
        </p:blipFill>
        <p:spPr>
          <a:xfrm>
            <a:off x="35496" y="38236"/>
            <a:ext cx="6408712" cy="5105264"/>
          </a:xfrm>
          <a:prstGeom prst="rect">
            <a:avLst/>
          </a:prstGeom>
        </p:spPr>
      </p:pic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FDD1D6F7-1514-477F-935C-0740B93AE33F}"/>
              </a:ext>
            </a:extLst>
          </p:cNvPr>
          <p:cNvSpPr txBox="1">
            <a:spLocks/>
          </p:cNvSpPr>
          <p:nvPr/>
        </p:nvSpPr>
        <p:spPr>
          <a:xfrm>
            <a:off x="6698672" y="1876057"/>
            <a:ext cx="2744688" cy="139138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cs-CZ" altLang="cs-CZ" sz="15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15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Originální struktura prezentace ve 4 bodech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 altLang="cs-CZ" sz="15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5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cs-CZ" altLang="cs-CZ" sz="15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962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722748"/>
            <a:ext cx="8280920" cy="398968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endParaRPr lang="cs-CZ" altLang="cs-CZ" sz="15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5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5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Připravte si prosím prezentaci a nahrajte ji do IS (odevzdávárna)</a:t>
            </a:r>
          </a:p>
          <a:p>
            <a:endParaRPr lang="cs-CZ" altLang="cs-CZ" sz="15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5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5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Odkaz pro dodatečné </a:t>
            </a:r>
            <a:r>
              <a:rPr lang="cs-CZ" altLang="cs-CZ" sz="15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</a:t>
            </a:r>
            <a:r>
              <a:rPr lang="cs-CZ" altLang="cs-CZ" sz="15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sz="1600" dirty="0">
                <a:hlinkClick r:id="rId3"/>
              </a:rPr>
              <a:t>http://pitchpower.org/resources/</a:t>
            </a:r>
            <a:endParaRPr lang="cs-CZ" sz="1600" dirty="0"/>
          </a:p>
          <a:p>
            <a:endParaRPr lang="cs-CZ" sz="1600" dirty="0"/>
          </a:p>
          <a:p>
            <a:endParaRPr lang="cs-CZ" sz="1600" dirty="0"/>
          </a:p>
          <a:p>
            <a:endParaRPr lang="cs-CZ" altLang="cs-CZ" sz="15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5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24536" cy="507703"/>
          </a:xfrm>
        </p:spPr>
        <p:txBody>
          <a:bodyPr/>
          <a:lstStyle/>
          <a:p>
            <a:r>
              <a:rPr lang="cs-CZ" dirty="0"/>
              <a:t>Prezentace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BD5D1E43-4CB1-417B-88E0-D50808DA336B}"/>
              </a:ext>
            </a:extLst>
          </p:cNvPr>
          <p:cNvSpPr txBox="1">
            <a:spLocks/>
          </p:cNvSpPr>
          <p:nvPr/>
        </p:nvSpPr>
        <p:spPr>
          <a:xfrm>
            <a:off x="2748560" y="4800368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Startup </a:t>
            </a:r>
            <a:r>
              <a:rPr lang="cs-CZ" altLang="cs-CZ" sz="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Pitch</a:t>
            </a: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prezentace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45240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přeji Vám úspěšný den </a:t>
            </a:r>
            <a:r>
              <a:rPr lang="cs-CZ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cs-CZ" sz="20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cs-CZ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Pavel Adámek, Ph.D.</a:t>
            </a:r>
          </a:p>
          <a:p>
            <a:pPr algn="r"/>
            <a:r>
              <a:rPr lang="cs-CZ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adamek@opf.slu.cz</a:t>
            </a:r>
            <a:endParaRPr lang="cs-CZ" altLang="cs-CZ" sz="9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0920397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12472</TotalTime>
  <Words>246</Words>
  <Application>Microsoft Office PowerPoint</Application>
  <PresentationFormat>Předvádění na obrazovce (16:9)</PresentationFormat>
  <Paragraphs>52</Paragraphs>
  <Slides>6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2" baseType="lpstr">
      <vt:lpstr>Arial</vt:lpstr>
      <vt:lpstr>Calibri</vt:lpstr>
      <vt:lpstr>Enriqueta</vt:lpstr>
      <vt:lpstr>Times New Roman</vt:lpstr>
      <vt:lpstr>Wingdings</vt:lpstr>
      <vt:lpstr>SLU</vt:lpstr>
      <vt:lpstr>Prezentace business modelu   …doporučení </vt:lpstr>
      <vt:lpstr>Prezentace podnikatelského plánu</vt:lpstr>
      <vt:lpstr>Struktura prezentace</vt:lpstr>
      <vt:lpstr>Prezentace aplikace PowerPoint</vt:lpstr>
      <vt:lpstr>Prezentace</vt:lpstr>
      <vt:lpstr> Děkuji za pozornost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Pavel Adámek</cp:lastModifiedBy>
  <cp:revision>174</cp:revision>
  <dcterms:created xsi:type="dcterms:W3CDTF">2016-07-06T15:42:34Z</dcterms:created>
  <dcterms:modified xsi:type="dcterms:W3CDTF">2021-02-22T12:14:21Z</dcterms:modified>
</cp:coreProperties>
</file>