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46" r:id="rId3"/>
    <p:sldId id="277" r:id="rId4"/>
    <p:sldId id="265" r:id="rId5"/>
    <p:sldId id="311" r:id="rId6"/>
    <p:sldId id="314" r:id="rId7"/>
    <p:sldId id="310" r:id="rId8"/>
    <p:sldId id="313" r:id="rId9"/>
    <p:sldId id="297" r:id="rId10"/>
    <p:sldId id="298" r:id="rId11"/>
    <p:sldId id="316" r:id="rId12"/>
    <p:sldId id="318" r:id="rId13"/>
    <p:sldId id="319" r:id="rId14"/>
    <p:sldId id="320" r:id="rId15"/>
    <p:sldId id="321" r:id="rId16"/>
    <p:sldId id="322" r:id="rId17"/>
    <p:sldId id="344" r:id="rId18"/>
    <p:sldId id="345" r:id="rId19"/>
    <p:sldId id="323" r:id="rId20"/>
    <p:sldId id="324" r:id="rId21"/>
    <p:sldId id="325" r:id="rId22"/>
    <p:sldId id="326" r:id="rId23"/>
    <p:sldId id="327" r:id="rId24"/>
    <p:sldId id="347" r:id="rId25"/>
    <p:sldId id="338" r:id="rId26"/>
    <p:sldId id="328" r:id="rId27"/>
    <p:sldId id="348" r:id="rId28"/>
    <p:sldId id="349" r:id="rId29"/>
    <p:sldId id="350" r:id="rId30"/>
    <p:sldId id="351" r:id="rId31"/>
    <p:sldId id="352" r:id="rId32"/>
    <p:sldId id="330" r:id="rId33"/>
    <p:sldId id="353" r:id="rId34"/>
    <p:sldId id="336" r:id="rId35"/>
    <p:sldId id="339" r:id="rId36"/>
    <p:sldId id="354" r:id="rId37"/>
    <p:sldId id="355" r:id="rId38"/>
    <p:sldId id="341" r:id="rId39"/>
    <p:sldId id="342" r:id="rId40"/>
    <p:sldId id="343" r:id="rId41"/>
    <p:sldId id="309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8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7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72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1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0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investování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předmětu a podmínky pro splnění.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předmětu.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struktury seminární práce – podnikatelský plán.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popsání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</a:t>
            </a: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535218"/>
            <a:ext cx="828092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splnění předmětu: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Vypracovat semestrální práci (komplexní „Podnikatelský plán), odevzdání semestrální práce prostřednictvím IS (Odevzdávárna).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podnikatelského plánu (osobní/online prezentace + nahrání prezentace do IS Odevzdávárna)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 – online v IS (Odpovědník)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Celková známka je složena z hodnocení a prezentace semestrální práce a výsledku závěrečné zkoušky (testu).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konkretizuje teoretické poznatky studentů z ekonomických předmětů, organizace </a:t>
            </a:r>
            <a:b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řízení, obchodního práva nutných pro zahájení či provozování podnikatelské činnosti.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koncipován tak, aby studenti disponovali znalostmi pro realizaci investic při výstavbě či úpravě již existující podnikatelské činnosti. Studenti se seznámí s legislativními nároky pro výběr právní formy podnikání, získají znalosti detailní skladby podnikatelského plánu i jeho odlišností pro potřeby různých stakeholderů.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Srovnání s konkurencí (standard v sektoru)</a:t>
            </a:r>
          </a:p>
          <a:p>
            <a:pPr>
              <a:defRPr/>
            </a:pPr>
            <a:r>
              <a:rPr lang="cs-CZ" sz="1800" dirty="0"/>
              <a:t>Přímá/nepřímá konkurence</a:t>
            </a:r>
          </a:p>
          <a:p>
            <a:pPr>
              <a:defRPr/>
            </a:pPr>
            <a:r>
              <a:rPr lang="cs-CZ" sz="1800" dirty="0"/>
              <a:t>Potencionální konkurence</a:t>
            </a:r>
          </a:p>
          <a:p>
            <a:pPr>
              <a:defRPr/>
            </a:pPr>
            <a:r>
              <a:rPr lang="cs-CZ" sz="1800" dirty="0"/>
              <a:t>Hrozby od konkurence</a:t>
            </a:r>
          </a:p>
          <a:p>
            <a:pPr>
              <a:defRPr/>
            </a:pPr>
            <a:r>
              <a:rPr lang="cs-CZ" sz="18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800" dirty="0"/>
              <a:t>Positioning společnosti</a:t>
            </a:r>
          </a:p>
          <a:p>
            <a:pPr>
              <a:defRPr/>
            </a:pPr>
            <a:r>
              <a:rPr lang="cs-CZ" sz="1800" dirty="0"/>
              <a:t>Faktory úspěchu</a:t>
            </a:r>
          </a:p>
          <a:p>
            <a:pPr>
              <a:defRPr/>
            </a:pPr>
            <a:r>
              <a:rPr lang="cs-CZ" sz="18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41209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endParaRPr lang="cs-CZ" sz="1400" dirty="0"/>
          </a:p>
          <a:p>
            <a:r>
              <a:rPr lang="cs-CZ" sz="1400" dirty="0"/>
              <a:t>Dokonale znát svůj produkt/službu a svého zákazníka.</a:t>
            </a:r>
          </a:p>
          <a:p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14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		10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 testu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39546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2274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Odevzdání semestrální práce prostřednictvím IS (Odevzdávárna).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– dle potřeby podnikatelského plánu (doc/pdf) v dostupné šabloně (v IS).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se bude vyhotovovat na seminárních cvičeních.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seminární práce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rozsah cca 10 min, bodové hodnocení max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Závěrečný test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pandemické situace, ale velmi pravděpodobně  bude online v Odpovědníku v IS. Termíny ve zkouškovém období.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24536" cy="507703"/>
          </a:xfrm>
        </p:spPr>
        <p:txBody>
          <a:bodyPr/>
          <a:lstStyle/>
          <a:p>
            <a:r>
              <a:rPr lang="cs-CZ" dirty="0"/>
              <a:t>Semestrální práce a závěrečný test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hypotetických firem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rolí a úkolů, osobní předpoklady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jednotlivých částí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Postupná tvorba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a diskuse dílčích výsledků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prezentace a obhajoba PP</a:t>
            </a: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Zaměření seminárních cvičení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12363</TotalTime>
  <Words>3312</Words>
  <Application>Microsoft Office PowerPoint</Application>
  <PresentationFormat>Předvádění na obrazovce (16:9)</PresentationFormat>
  <Paragraphs>602</Paragraphs>
  <Slides>41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Enriqueta</vt:lpstr>
      <vt:lpstr>Times New Roman</vt:lpstr>
      <vt:lpstr>Wingdings</vt:lpstr>
      <vt:lpstr>SLU</vt:lpstr>
      <vt:lpstr>Zakládání podniku  a investování </vt:lpstr>
      <vt:lpstr>Struktura přednášky</vt:lpstr>
      <vt:lpstr>Organizace předmětu</vt:lpstr>
      <vt:lpstr>Hodnocení v předmětu</vt:lpstr>
      <vt:lpstr>Semestrální práce a závěrečný test</vt:lpstr>
      <vt:lpstr>Zaměření seminárních cvičení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169</cp:revision>
  <dcterms:created xsi:type="dcterms:W3CDTF">2016-07-06T15:42:34Z</dcterms:created>
  <dcterms:modified xsi:type="dcterms:W3CDTF">2021-02-22T11:32:54Z</dcterms:modified>
</cp:coreProperties>
</file>