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312" r:id="rId6"/>
    <p:sldId id="260" r:id="rId7"/>
    <p:sldId id="261" r:id="rId8"/>
    <p:sldId id="262" r:id="rId9"/>
    <p:sldId id="307" r:id="rId10"/>
    <p:sldId id="263" r:id="rId11"/>
    <p:sldId id="308" r:id="rId12"/>
    <p:sldId id="309" r:id="rId13"/>
    <p:sldId id="310" r:id="rId14"/>
    <p:sldId id="311" r:id="rId1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>
      <p:cViewPr varScale="1">
        <p:scale>
          <a:sx n="147" d="100"/>
          <a:sy n="147" d="100"/>
        </p:scale>
        <p:origin x="640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3055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357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3596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202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787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629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46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854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662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656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-kulturní prostředí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Daniel Kvíčala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/>
              <a:t>Jazykové rozdíly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=""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239788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4951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Vliv náboženství na marketing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=""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876" y="1275606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4412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/>
              <a:t>Vliv systému vzdělávání na marketing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=""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242523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1134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dirty="0"/>
              <a:t>Vliv estetiky a umění na marketing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=""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876" y="1275606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7470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/>
              <a:t>Vliv hodnot a názorů na marketing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=""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242523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841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 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- opakování</a:t>
            </a: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Sociálně-kulturní prostředí.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Politické a právní </a:t>
            </a:r>
          </a:p>
          <a:p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Ekonomické </a:t>
            </a: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Sociálně-kulturní </a:t>
            </a:r>
          </a:p>
          <a:p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Technologické </a:t>
            </a: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/>
              <a:t>Mezinárodní makroprostředí – PEST analýza</a:t>
            </a:r>
          </a:p>
        </p:txBody>
      </p:sp>
    </p:spTree>
    <p:extLst>
      <p:ext uri="{BB962C8B-B14F-4D97-AF65-F5344CB8AC3E}">
        <p14:creationId xmlns:p14="http://schemas.microsoft.com/office/powerpoint/2010/main" val="2680901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131590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Kultura – </a:t>
            </a:r>
            <a:r>
              <a:rPr lang="cs-CZ" sz="2400" dirty="0" smtClean="0">
                <a:solidFill>
                  <a:srgbClr val="002060"/>
                </a:solidFill>
              </a:rPr>
              <a:t>identita - jazyk, náboženství, zvyky, komunikace, tabu, chování, mýty, vzory, umění, hodnoty</a:t>
            </a: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Sociálně-kulturní prostředí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506" y="2283718"/>
            <a:ext cx="4872980" cy="2630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>
                <a:solidFill>
                  <a:srgbClr val="002060"/>
                </a:solidFill>
              </a:rPr>
              <a:t>Kulturní dimenze - </a:t>
            </a:r>
            <a:r>
              <a:rPr lang="cs-CZ" sz="2000" dirty="0" err="1" smtClean="0">
                <a:solidFill>
                  <a:srgbClr val="002060"/>
                </a:solidFill>
              </a:rPr>
              <a:t>Hofstede</a:t>
            </a:r>
            <a:endParaRPr lang="cs-CZ" sz="16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Sociálně-kulturní prostředí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672" y="1851670"/>
            <a:ext cx="4734648" cy="245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90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Rysy kultury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47936" y="14280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Sociálně demografické</a:t>
            </a: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Fyzické</a:t>
            </a: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Psychické</a:t>
            </a:r>
          </a:p>
        </p:txBody>
      </p:sp>
    </p:spTree>
    <p:extLst>
      <p:ext uri="{BB962C8B-B14F-4D97-AF65-F5344CB8AC3E}">
        <p14:creationId xmlns:p14="http://schemas.microsoft.com/office/powerpoint/2010/main" val="343159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/>
              <a:t>Sub-kultura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=""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242523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299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752528" cy="507703"/>
          </a:xfrm>
        </p:spPr>
        <p:txBody>
          <a:bodyPr/>
          <a:lstStyle/>
          <a:p>
            <a:r>
              <a:rPr lang="cs-CZ" dirty="0"/>
              <a:t>Globalizace vs. etnocentrismus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="" xmlns:a16="http://schemas.microsoft.com/office/drawing/2014/main" id="{C2280D8A-F9CD-4B00-B58D-A202E3AF4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242523"/>
            <a:ext cx="2214166" cy="3101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789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Jazyk</a:t>
            </a:r>
          </a:p>
          <a:p>
            <a:r>
              <a:rPr lang="cs-CZ" sz="2400" dirty="0">
                <a:solidFill>
                  <a:srgbClr val="002060"/>
                </a:solidFill>
              </a:rPr>
              <a:t>Náboženství</a:t>
            </a:r>
          </a:p>
          <a:p>
            <a:r>
              <a:rPr lang="cs-CZ" sz="2400" dirty="0">
                <a:solidFill>
                  <a:srgbClr val="002060"/>
                </a:solidFill>
              </a:rPr>
              <a:t>Vzdělání</a:t>
            </a:r>
          </a:p>
          <a:p>
            <a:r>
              <a:rPr lang="cs-CZ" sz="2400" dirty="0">
                <a:solidFill>
                  <a:srgbClr val="002060"/>
                </a:solidFill>
              </a:rPr>
              <a:t>Estetika a umění</a:t>
            </a:r>
          </a:p>
          <a:p>
            <a:r>
              <a:rPr lang="cs-CZ" sz="2400" dirty="0">
                <a:solidFill>
                  <a:srgbClr val="002060"/>
                </a:solidFill>
              </a:rPr>
              <a:t>Hodnoty a názory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 err="1"/>
              <a:t>Socio</a:t>
            </a:r>
            <a:r>
              <a:rPr lang="cs-CZ" dirty="0"/>
              <a:t>-kulturní faktory ovlivňující marketing v zahraničí</a:t>
            </a:r>
          </a:p>
        </p:txBody>
      </p:sp>
    </p:spTree>
    <p:extLst>
      <p:ext uri="{BB962C8B-B14F-4D97-AF65-F5344CB8AC3E}">
        <p14:creationId xmlns:p14="http://schemas.microsoft.com/office/powerpoint/2010/main" val="205969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2332</TotalTime>
  <Words>131</Words>
  <Application>Microsoft Macintosh PowerPoint</Application>
  <PresentationFormat>Předvádění na obrazovce (16:9)</PresentationFormat>
  <Paragraphs>60</Paragraphs>
  <Slides>14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Calibri</vt:lpstr>
      <vt:lpstr>Times New Roman</vt:lpstr>
      <vt:lpstr>Arial</vt:lpstr>
      <vt:lpstr>SLU</vt:lpstr>
      <vt:lpstr>Mezinárodní marketing  Socio-kulturní prostředí</vt:lpstr>
      <vt:lpstr>Obsah semináře</vt:lpstr>
      <vt:lpstr>Mezinárodní makroprostředí – PEST analýza</vt:lpstr>
      <vt:lpstr>Sociálně-kulturní prostředí</vt:lpstr>
      <vt:lpstr>Sociálně-kulturní prostředí</vt:lpstr>
      <vt:lpstr>Rysy kultury</vt:lpstr>
      <vt:lpstr>Sub-kultura</vt:lpstr>
      <vt:lpstr>Globalizace vs. etnocentrismus</vt:lpstr>
      <vt:lpstr>Socio-kulturní faktory ovlivňující marketing v zahraničí</vt:lpstr>
      <vt:lpstr>Jazykové rozdíly</vt:lpstr>
      <vt:lpstr>Vliv náboženství na marketing</vt:lpstr>
      <vt:lpstr>Vliv systému vzdělávání na marketing</vt:lpstr>
      <vt:lpstr>Vliv estetiky a umění na marketing</vt:lpstr>
      <vt:lpstr>Vliv hodnot a názorů na marketing</vt:lpstr>
    </vt:vector>
  </TitlesOfParts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Uživatel Microsoft Office</cp:lastModifiedBy>
  <cp:revision>48</cp:revision>
  <dcterms:created xsi:type="dcterms:W3CDTF">2016-07-06T15:42:34Z</dcterms:created>
  <dcterms:modified xsi:type="dcterms:W3CDTF">2021-03-16T13:19:11Z</dcterms:modified>
</cp:coreProperties>
</file>