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>
      <p:cViewPr varScale="1">
        <p:scale>
          <a:sx n="147" d="100"/>
          <a:sy n="147" d="100"/>
        </p:scale>
        <p:origin x="64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2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distribuční politika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Kvíčala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2 Problémy mezinárodní distribuce 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Jaké jsou časté problémy v mezinárodní distribuci?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Jaké jsou nové trendy v mezinárodní distribuci?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Vývojové trendy v mezinárodní distribuci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01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1 Mezinárodní distribuční strategie.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2 Problémy mezinárodní distribuce.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3 Vývojové trendy v mezinárodní distribuci.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6336704" cy="3528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2060"/>
                </a:solidFill>
              </a:rPr>
              <a:t>Součástí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mezinárodní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distribuční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strategie</a:t>
            </a:r>
            <a:r>
              <a:rPr lang="en-US" dirty="0">
                <a:solidFill>
                  <a:srgbClr val="002060"/>
                </a:solidFill>
              </a:rPr>
              <a:t> je </a:t>
            </a:r>
            <a:r>
              <a:rPr lang="en-US" dirty="0" err="1">
                <a:solidFill>
                  <a:srgbClr val="002060"/>
                </a:solidFill>
              </a:rPr>
              <a:t>rozhodování</a:t>
            </a:r>
            <a:r>
              <a:rPr lang="en-US" dirty="0">
                <a:solidFill>
                  <a:srgbClr val="002060"/>
                </a:solidFill>
              </a:rPr>
              <a:t> o: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A: </a:t>
            </a:r>
            <a:r>
              <a:rPr lang="en-US" dirty="0" err="1">
                <a:solidFill>
                  <a:srgbClr val="002060"/>
                </a:solidFill>
              </a:rPr>
              <a:t>způsobu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distribuce</a:t>
            </a:r>
            <a:r>
              <a:rPr lang="en-US" dirty="0">
                <a:solidFill>
                  <a:srgbClr val="002060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B: </a:t>
            </a:r>
            <a:r>
              <a:rPr lang="en-US" dirty="0" err="1">
                <a:solidFill>
                  <a:srgbClr val="002060"/>
                </a:solidFill>
              </a:rPr>
              <a:t>hustotě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distribuční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sítě</a:t>
            </a:r>
            <a:r>
              <a:rPr lang="en-US" dirty="0">
                <a:solidFill>
                  <a:srgbClr val="002060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C: </a:t>
            </a:r>
            <a:r>
              <a:rPr lang="en-US" dirty="0" err="1">
                <a:solidFill>
                  <a:srgbClr val="002060"/>
                </a:solidFill>
              </a:rPr>
              <a:t>délce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distribučních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kanálů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D: </a:t>
            </a:r>
            <a:r>
              <a:rPr lang="en-US" dirty="0" err="1">
                <a:solidFill>
                  <a:srgbClr val="002060"/>
                </a:solidFill>
              </a:rPr>
              <a:t>postavení</a:t>
            </a:r>
            <a:r>
              <a:rPr lang="en-US" dirty="0">
                <a:solidFill>
                  <a:srgbClr val="002060"/>
                </a:solidFill>
              </a:rPr>
              <a:t> a </a:t>
            </a:r>
            <a:r>
              <a:rPr lang="en-US" dirty="0" err="1">
                <a:solidFill>
                  <a:srgbClr val="002060"/>
                </a:solidFill>
              </a:rPr>
              <a:t>kritériích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výběru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účastníků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distribuce</a:t>
            </a:r>
            <a:r>
              <a:rPr lang="en-US" dirty="0">
                <a:solidFill>
                  <a:srgbClr val="002060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E: </a:t>
            </a:r>
            <a:r>
              <a:rPr lang="en-US" dirty="0" err="1">
                <a:solidFill>
                  <a:srgbClr val="002060"/>
                </a:solidFill>
              </a:rPr>
              <a:t>způsobu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řízení</a:t>
            </a:r>
            <a:r>
              <a:rPr lang="en-US" dirty="0">
                <a:solidFill>
                  <a:srgbClr val="002060"/>
                </a:solidFill>
              </a:rPr>
              <a:t> a </a:t>
            </a:r>
            <a:r>
              <a:rPr lang="en-US" dirty="0" err="1">
                <a:solidFill>
                  <a:srgbClr val="002060"/>
                </a:solidFill>
              </a:rPr>
              <a:t>koordinace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činnosti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účastníků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distribuce</a:t>
            </a:r>
            <a:r>
              <a:rPr lang="en-US" dirty="0">
                <a:solidFill>
                  <a:srgbClr val="002060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F: </a:t>
            </a:r>
            <a:r>
              <a:rPr lang="en-US" dirty="0" err="1">
                <a:solidFill>
                  <a:srgbClr val="002060"/>
                </a:solidFill>
              </a:rPr>
              <a:t>vlastní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fyzické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dopravě</a:t>
            </a:r>
            <a:r>
              <a:rPr lang="en-US" dirty="0">
                <a:solidFill>
                  <a:srgbClr val="002060"/>
                </a:solidFill>
              </a:rPr>
              <a:t> a </a:t>
            </a:r>
            <a:r>
              <a:rPr lang="en-US" dirty="0" err="1">
                <a:solidFill>
                  <a:srgbClr val="002060"/>
                </a:solidFill>
              </a:rPr>
              <a:t>skladování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distribuovaného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zboží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neboli</a:t>
            </a:r>
            <a:r>
              <a:rPr lang="en-US" dirty="0">
                <a:solidFill>
                  <a:srgbClr val="002060"/>
                </a:solidFill>
              </a:rPr>
              <a:t> o </a:t>
            </a:r>
            <a:r>
              <a:rPr lang="en-US" dirty="0" err="1">
                <a:solidFill>
                  <a:srgbClr val="002060"/>
                </a:solidFill>
              </a:rPr>
              <a:t>logistice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1 Mezinárodní distribuční strategie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A. Způsob mezinárodní distribuce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Distribuce přímá a nepřímá.</a:t>
            </a:r>
          </a:p>
          <a:p>
            <a:r>
              <a:rPr lang="cs-CZ" dirty="0">
                <a:solidFill>
                  <a:srgbClr val="002060"/>
                </a:solidFill>
              </a:rPr>
              <a:t>Co to je?</a:t>
            </a:r>
          </a:p>
          <a:p>
            <a:r>
              <a:rPr lang="cs-CZ" dirty="0">
                <a:solidFill>
                  <a:srgbClr val="002060"/>
                </a:solidFill>
              </a:rPr>
              <a:t>Výhody a nevýhody?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Čím je ovlivněna?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B. Hustota distribuční sítě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C. Délka distribučních kanálů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Čím je ovlivněna?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Čím je ovlivněn?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D. Výběr distribučního partnera 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E. Řízení členů distribuční sítě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pl-PL" dirty="0">
                <a:solidFill>
                  <a:srgbClr val="002060"/>
                </a:solidFill>
              </a:rPr>
              <a:t>Jak to dělám? Čím motivujeme?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Čím je ovlivněna?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F. Mezinárodní logistika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208</Words>
  <Application>Microsoft Macintosh PowerPoint</Application>
  <PresentationFormat>Předvádění na obrazovce (16:9)</PresentationFormat>
  <Paragraphs>59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Arial</vt:lpstr>
      <vt:lpstr>SLU</vt:lpstr>
      <vt:lpstr>Mezinárodní marketing  Mezinárodní distribuční politika</vt:lpstr>
      <vt:lpstr>Obsah semináře</vt:lpstr>
      <vt:lpstr>1 Mezinárodní distribuční strategie</vt:lpstr>
      <vt:lpstr>A. Způsob mezinárodní distribuce</vt:lpstr>
      <vt:lpstr>B. Hustota distribuční sítě</vt:lpstr>
      <vt:lpstr>C. Délka distribučních kanálů</vt:lpstr>
      <vt:lpstr>D. Výběr distribučního partnera </vt:lpstr>
      <vt:lpstr>E. Řízení členů distribuční sítě</vt:lpstr>
      <vt:lpstr>F. Mezinárodní logistika</vt:lpstr>
      <vt:lpstr>2 Problémy mezinárodní distribuce </vt:lpstr>
      <vt:lpstr>3 Vývojové trendy v mezinárodní distribuci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Microsoft Office</cp:lastModifiedBy>
  <cp:revision>55</cp:revision>
  <dcterms:created xsi:type="dcterms:W3CDTF">2016-07-06T15:42:34Z</dcterms:created>
  <dcterms:modified xsi:type="dcterms:W3CDTF">2021-04-06T12:37:21Z</dcterms:modified>
</cp:coreProperties>
</file>