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>
      <p:cViewPr varScale="1">
        <p:scale>
          <a:sx n="162" d="100"/>
          <a:sy n="162" d="100"/>
        </p:scale>
        <p:origin x="20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7215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148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5854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9748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5170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94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marketing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cenová politika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Daniel Kvíčala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002060"/>
                </a:solidFill>
              </a:rPr>
              <a:t>1 Cena.</a:t>
            </a:r>
          </a:p>
          <a:p>
            <a:endParaRPr lang="cs-CZ" sz="2400" dirty="0">
              <a:solidFill>
                <a:srgbClr val="002060"/>
              </a:solidFill>
            </a:endParaRPr>
          </a:p>
          <a:p>
            <a:r>
              <a:rPr lang="cs-CZ" sz="2400" dirty="0">
                <a:solidFill>
                  <a:srgbClr val="002060"/>
                </a:solidFill>
              </a:rPr>
              <a:t>2 Faktory ovlivňující cenovou tvorbu.</a:t>
            </a:r>
          </a:p>
          <a:p>
            <a:endParaRPr lang="cs-CZ" sz="2400" dirty="0">
              <a:solidFill>
                <a:srgbClr val="002060"/>
              </a:solidFill>
            </a:endParaRPr>
          </a:p>
          <a:p>
            <a:r>
              <a:rPr lang="cs-CZ" sz="2400" dirty="0">
                <a:solidFill>
                  <a:srgbClr val="002060"/>
                </a:solidFill>
              </a:rPr>
              <a:t>3 Mezinárodní cenové strategie.</a:t>
            </a:r>
          </a:p>
          <a:p>
            <a:endParaRPr lang="cs-CZ" sz="2400" dirty="0">
              <a:solidFill>
                <a:srgbClr val="002060"/>
              </a:solidFill>
            </a:endParaRPr>
          </a:p>
          <a:p>
            <a:r>
              <a:rPr lang="cs-CZ" sz="2400" dirty="0">
                <a:solidFill>
                  <a:srgbClr val="002060"/>
                </a:solidFill>
              </a:rPr>
              <a:t>4 </a:t>
            </a:r>
            <a:r>
              <a:rPr lang="cs-CZ" sz="2400" dirty="0" smtClean="0">
                <a:solidFill>
                  <a:srgbClr val="002060"/>
                </a:solidFill>
              </a:rPr>
              <a:t>Stanovení ceny</a:t>
            </a:r>
            <a:endParaRPr lang="cs-CZ" sz="24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semináře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264696" cy="507703"/>
          </a:xfrm>
        </p:spPr>
        <p:txBody>
          <a:bodyPr/>
          <a:lstStyle/>
          <a:p>
            <a:r>
              <a:rPr lang="cs-CZ" dirty="0" smtClean="0"/>
              <a:t>1 Cena</a:t>
            </a:r>
            <a:endParaRPr lang="cs-CZ" dirty="0"/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xmlns="" id="{A61675E7-F760-445B-896D-76E09828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5688" y="1244740"/>
            <a:ext cx="2160240" cy="302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5760640" cy="367240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smtClean="0">
                <a:solidFill>
                  <a:srgbClr val="002060"/>
                </a:solidFill>
              </a:rPr>
              <a:t>Co to </a:t>
            </a:r>
            <a:r>
              <a:rPr lang="cs-CZ" sz="2800" dirty="0" smtClean="0">
                <a:solidFill>
                  <a:srgbClr val="002060"/>
                </a:solidFill>
              </a:rPr>
              <a:t>je?</a:t>
            </a:r>
          </a:p>
          <a:p>
            <a:r>
              <a:rPr lang="cs-CZ" sz="2800" dirty="0" smtClean="0">
                <a:solidFill>
                  <a:srgbClr val="002060"/>
                </a:solidFill>
              </a:rPr>
              <a:t>Mezinárodní </a:t>
            </a:r>
            <a:r>
              <a:rPr lang="cs-CZ" sz="2800" dirty="0" smtClean="0">
                <a:solidFill>
                  <a:srgbClr val="002060"/>
                </a:solidFill>
              </a:rPr>
              <a:t>cenová politika.</a:t>
            </a:r>
            <a:endParaRPr lang="cs-CZ" sz="2800" dirty="0">
              <a:solidFill>
                <a:srgbClr val="002060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067694"/>
            <a:ext cx="4248472" cy="2498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420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112568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>
                <a:solidFill>
                  <a:srgbClr val="002060"/>
                </a:solidFill>
              </a:rPr>
              <a:t>Vnitřní</a:t>
            </a:r>
          </a:p>
          <a:p>
            <a:r>
              <a:rPr lang="cs-CZ" sz="2000" dirty="0" smtClean="0">
                <a:solidFill>
                  <a:srgbClr val="002060"/>
                </a:solidFill>
              </a:rPr>
              <a:t>T</a:t>
            </a:r>
            <a:r>
              <a:rPr lang="cs-CZ" sz="2000" dirty="0" smtClean="0">
                <a:solidFill>
                  <a:srgbClr val="002060"/>
                </a:solidFill>
              </a:rPr>
              <a:t>ržní</a:t>
            </a:r>
          </a:p>
          <a:p>
            <a:r>
              <a:rPr lang="cs-CZ" sz="2000" dirty="0" smtClean="0">
                <a:solidFill>
                  <a:srgbClr val="002060"/>
                </a:solidFill>
              </a:rPr>
              <a:t>O</a:t>
            </a:r>
            <a:r>
              <a:rPr lang="cs-CZ" sz="2000" dirty="0" smtClean="0">
                <a:solidFill>
                  <a:srgbClr val="002060"/>
                </a:solidFill>
              </a:rPr>
              <a:t>kolí</a:t>
            </a:r>
          </a:p>
          <a:p>
            <a:r>
              <a:rPr lang="cs-CZ" sz="2000" dirty="0">
                <a:solidFill>
                  <a:srgbClr val="002060"/>
                </a:solidFill>
              </a:rPr>
              <a:t>M</a:t>
            </a:r>
            <a:r>
              <a:rPr lang="cs-CZ" sz="2000" dirty="0" smtClean="0">
                <a:solidFill>
                  <a:srgbClr val="002060"/>
                </a:solidFill>
              </a:rPr>
              <a:t>anažerské</a:t>
            </a:r>
            <a:endParaRPr lang="cs-CZ" sz="2000" dirty="0" smtClean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2 Faktory ovlivňující cenovou tvorbu.</a:t>
            </a:r>
          </a:p>
        </p:txBody>
      </p:sp>
      <p:pic>
        <p:nvPicPr>
          <p:cNvPr id="4" name="Picture 2" descr="C:\Users\Admin\AppData\Local\Microsoft\Windows\Temporary Internet Files\Content.IE5\9N6UD5I0\MCj0434411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47388"/>
            <a:ext cx="2781300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6564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00800" cy="507703"/>
          </a:xfrm>
        </p:spPr>
        <p:txBody>
          <a:bodyPr/>
          <a:lstStyle/>
          <a:p>
            <a:r>
              <a:rPr lang="cs-CZ" dirty="0" smtClean="0"/>
              <a:t>Související pojmy</a:t>
            </a:r>
            <a:endParaRPr lang="cs-CZ" dirty="0"/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xmlns="" id="{A61675E7-F760-445B-896D-76E09828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240164"/>
            <a:ext cx="2160240" cy="302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4680520" cy="3314382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>
                <a:solidFill>
                  <a:srgbClr val="002060"/>
                </a:solidFill>
              </a:rPr>
              <a:t>Dumping?</a:t>
            </a:r>
          </a:p>
          <a:p>
            <a:r>
              <a:rPr lang="pl-PL" dirty="0" smtClean="0">
                <a:solidFill>
                  <a:srgbClr val="002060"/>
                </a:solidFill>
              </a:rPr>
              <a:t>Inflace?</a:t>
            </a:r>
          </a:p>
          <a:p>
            <a:r>
              <a:rPr lang="pl-PL" dirty="0" smtClean="0">
                <a:solidFill>
                  <a:srgbClr val="002060"/>
                </a:solidFill>
              </a:rPr>
              <a:t>Fluktuace směnných kurzů?</a:t>
            </a:r>
          </a:p>
          <a:p>
            <a:r>
              <a:rPr lang="pl-PL" dirty="0" smtClean="0">
                <a:solidFill>
                  <a:srgbClr val="002060"/>
                </a:solidFill>
              </a:rPr>
              <a:t>Analýza světových cen?</a:t>
            </a:r>
          </a:p>
          <a:p>
            <a:r>
              <a:rPr lang="pl-PL" dirty="0" smtClean="0">
                <a:solidFill>
                  <a:srgbClr val="002060"/>
                </a:solidFill>
              </a:rPr>
              <a:t>Šedé trhy?</a:t>
            </a:r>
          </a:p>
          <a:p>
            <a:r>
              <a:rPr lang="pl-PL" dirty="0" smtClean="0">
                <a:solidFill>
                  <a:srgbClr val="002060"/>
                </a:solidFill>
              </a:rPr>
              <a:t>Transferové ceny?</a:t>
            </a:r>
          </a:p>
          <a:p>
            <a:r>
              <a:rPr lang="pl-PL" dirty="0" smtClean="0">
                <a:solidFill>
                  <a:srgbClr val="002060"/>
                </a:solidFill>
              </a:rPr>
              <a:t>Norazi agenti?</a:t>
            </a:r>
            <a:endParaRPr lang="pl-PL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127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112568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solidFill>
                  <a:srgbClr val="002060"/>
                </a:solidFill>
              </a:rPr>
              <a:t>Sbírání smetany</a:t>
            </a:r>
          </a:p>
          <a:p>
            <a:r>
              <a:rPr lang="cs-CZ" dirty="0">
                <a:solidFill>
                  <a:srgbClr val="002060"/>
                </a:solidFill>
              </a:rPr>
              <a:t>P</a:t>
            </a:r>
            <a:r>
              <a:rPr lang="cs-CZ" dirty="0" smtClean="0">
                <a:solidFill>
                  <a:srgbClr val="002060"/>
                </a:solidFill>
              </a:rPr>
              <a:t>restižní cena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Pronikání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Jednotná cena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Duální cena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3 Mezinárodní cenové strategie</a:t>
            </a:r>
          </a:p>
        </p:txBody>
      </p:sp>
      <p:pic>
        <p:nvPicPr>
          <p:cNvPr id="4" name="Picture 2" descr="C:\Users\Admin\AppData\Local\Microsoft\Windows\Temporary Internet Files\Content.IE5\9N6UD5I0\MCj0434411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47388"/>
            <a:ext cx="2781300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3429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dirty="0"/>
              <a:t>4 </a:t>
            </a:r>
            <a:r>
              <a:rPr lang="cs-CZ" dirty="0" smtClean="0"/>
              <a:t>Stanovení ceny</a:t>
            </a:r>
            <a:endParaRPr lang="cs-CZ" dirty="0"/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xmlns="" id="{A61675E7-F760-445B-896D-76E09828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240164"/>
            <a:ext cx="2160240" cy="302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4680520" cy="331438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dirty="0" smtClean="0">
                <a:solidFill>
                  <a:srgbClr val="002060"/>
                </a:solidFill>
              </a:rPr>
              <a:t>Výběr cílů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dirty="0" smtClean="0">
                <a:solidFill>
                  <a:srgbClr val="002060"/>
                </a:solidFill>
              </a:rPr>
              <a:t>Stanovení poptávky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dirty="0" smtClean="0">
                <a:solidFill>
                  <a:srgbClr val="002060"/>
                </a:solidFill>
              </a:rPr>
              <a:t>Odhad nákladů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dirty="0" smtClean="0">
                <a:solidFill>
                  <a:srgbClr val="002060"/>
                </a:solidFill>
              </a:rPr>
              <a:t>Analýza konkurence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dirty="0" smtClean="0">
                <a:solidFill>
                  <a:srgbClr val="002060"/>
                </a:solidFill>
              </a:rPr>
              <a:t>Výběr metod</a:t>
            </a:r>
            <a:endParaRPr lang="cs-CZ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564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dirty="0"/>
              <a:t>5</a:t>
            </a:r>
            <a:r>
              <a:rPr lang="cs-CZ" dirty="0" smtClean="0"/>
              <a:t> Stanovení ceny - metody</a:t>
            </a:r>
            <a:endParaRPr lang="cs-CZ" dirty="0"/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xmlns="" id="{A61675E7-F760-445B-896D-76E09828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240164"/>
            <a:ext cx="2160240" cy="302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4680520" cy="331438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dirty="0" smtClean="0">
                <a:solidFill>
                  <a:srgbClr val="002060"/>
                </a:solidFill>
              </a:rPr>
              <a:t>Přirážka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dirty="0" smtClean="0">
                <a:solidFill>
                  <a:srgbClr val="002060"/>
                </a:solidFill>
              </a:rPr>
              <a:t>Rentabilita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dirty="0" smtClean="0">
                <a:solidFill>
                  <a:srgbClr val="002060"/>
                </a:solidFill>
              </a:rPr>
              <a:t>Hodnota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dirty="0" smtClean="0">
                <a:solidFill>
                  <a:srgbClr val="002060"/>
                </a:solidFill>
              </a:rPr>
              <a:t>Přidaná hodnota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dirty="0" smtClean="0">
                <a:solidFill>
                  <a:srgbClr val="002060"/>
                </a:solidFill>
              </a:rPr>
              <a:t>Konkurence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dirty="0" smtClean="0">
                <a:solidFill>
                  <a:srgbClr val="002060"/>
                </a:solidFill>
              </a:rPr>
              <a:t>Cenové nabídky</a:t>
            </a:r>
            <a:endParaRPr lang="cs-CZ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733032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2421</TotalTime>
  <Words>121</Words>
  <Application>Microsoft Macintosh PowerPoint</Application>
  <PresentationFormat>Předvádění na obrazovce (16:9)</PresentationFormat>
  <Paragraphs>59</Paragraphs>
  <Slides>8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Calibri</vt:lpstr>
      <vt:lpstr>Times New Roman</vt:lpstr>
      <vt:lpstr>Arial</vt:lpstr>
      <vt:lpstr>SLU</vt:lpstr>
      <vt:lpstr>Mezinárodní marketing  Mezinárodní cenová politika</vt:lpstr>
      <vt:lpstr>Obsah semináře</vt:lpstr>
      <vt:lpstr>1 Cena</vt:lpstr>
      <vt:lpstr>2 Faktory ovlivňující cenovou tvorbu.</vt:lpstr>
      <vt:lpstr>Související pojmy</vt:lpstr>
      <vt:lpstr>3 Mezinárodní cenové strategie</vt:lpstr>
      <vt:lpstr>4 Stanovení ceny</vt:lpstr>
      <vt:lpstr>5 Stanovení ceny - metody</vt:lpstr>
    </vt:vector>
  </TitlesOfParts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Uživatel Microsoft Office</cp:lastModifiedBy>
  <cp:revision>62</cp:revision>
  <dcterms:created xsi:type="dcterms:W3CDTF">2016-07-06T15:42:34Z</dcterms:created>
  <dcterms:modified xsi:type="dcterms:W3CDTF">2021-04-13T09:40:30Z</dcterms:modified>
</cp:coreProperties>
</file>