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62" d="100"/>
          <a:sy n="162" d="100"/>
        </p:scale>
        <p:origin x="20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94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politika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Kvíčala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Cena.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Faktory ovlivňující cenovou tvorbu.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Mezinárodní cenové strategie.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4 </a:t>
            </a:r>
            <a:r>
              <a:rPr lang="cs-CZ" sz="2400" dirty="0" smtClean="0">
                <a:solidFill>
                  <a:srgbClr val="002060"/>
                </a:solidFill>
              </a:rPr>
              <a:t>Stanovení ceny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1 Cena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688" y="1244740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760640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rgbClr val="002060"/>
                </a:solidFill>
              </a:rPr>
              <a:t>Co to </a:t>
            </a:r>
            <a:r>
              <a:rPr lang="cs-CZ" sz="2800" dirty="0" smtClean="0">
                <a:solidFill>
                  <a:srgbClr val="002060"/>
                </a:solidFill>
              </a:rPr>
              <a:t>je?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Mezinárodní </a:t>
            </a:r>
            <a:r>
              <a:rPr lang="cs-CZ" sz="2800" dirty="0" smtClean="0">
                <a:solidFill>
                  <a:srgbClr val="002060"/>
                </a:solidFill>
              </a:rPr>
              <a:t>cenová politika.</a:t>
            </a:r>
            <a:endParaRPr lang="cs-CZ" sz="2800" dirty="0">
              <a:solidFill>
                <a:srgbClr val="00206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7694"/>
            <a:ext cx="4248472" cy="249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rgbClr val="002060"/>
                </a:solidFill>
              </a:rPr>
              <a:t>Vnitřní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T</a:t>
            </a:r>
            <a:r>
              <a:rPr lang="cs-CZ" sz="2000" dirty="0" smtClean="0">
                <a:solidFill>
                  <a:srgbClr val="002060"/>
                </a:solidFill>
              </a:rPr>
              <a:t>ržní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O</a:t>
            </a:r>
            <a:r>
              <a:rPr lang="cs-CZ" sz="2000" dirty="0" smtClean="0">
                <a:solidFill>
                  <a:srgbClr val="002060"/>
                </a:solidFill>
              </a:rPr>
              <a:t>kolí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</a:t>
            </a:r>
            <a:r>
              <a:rPr lang="cs-CZ" sz="2000" dirty="0" smtClean="0">
                <a:solidFill>
                  <a:srgbClr val="002060"/>
                </a:solidFill>
              </a:rPr>
              <a:t>anažerské</a:t>
            </a:r>
            <a:endParaRPr lang="cs-CZ" sz="2000" dirty="0" smtClean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2 Faktory ovlivňující cenovou tvorbu.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 smtClean="0"/>
              <a:t>Související pojmy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rgbClr val="002060"/>
                </a:solidFill>
              </a:rPr>
              <a:t>Dumping?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Inflace?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Fluktuace směnných kurzů?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Analýza světových cen?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Šedé trhy?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Transferové ceny?</a:t>
            </a:r>
          </a:p>
          <a:p>
            <a:r>
              <a:rPr lang="pl-PL" dirty="0" smtClean="0">
                <a:solidFill>
                  <a:srgbClr val="002060"/>
                </a:solidFill>
              </a:rPr>
              <a:t>Norazi agenti?</a:t>
            </a:r>
            <a:endParaRPr lang="pl-PL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rgbClr val="002060"/>
                </a:solidFill>
              </a:rPr>
              <a:t>Sbírání smetany</a:t>
            </a:r>
          </a:p>
          <a:p>
            <a:r>
              <a:rPr lang="cs-CZ" dirty="0">
                <a:solidFill>
                  <a:srgbClr val="002060"/>
                </a:solidFill>
              </a:rPr>
              <a:t>P</a:t>
            </a:r>
            <a:r>
              <a:rPr lang="cs-CZ" dirty="0" smtClean="0">
                <a:solidFill>
                  <a:srgbClr val="002060"/>
                </a:solidFill>
              </a:rPr>
              <a:t>restižní cena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Pronikání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Jednotná cena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Duální cena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Mezinárodní cenové strategie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4 </a:t>
            </a:r>
            <a:r>
              <a:rPr lang="cs-CZ" dirty="0" smtClean="0"/>
              <a:t>Stanovení ceny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Výběr cílů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Stanovení poptávky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Odhad nákladů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Analýza konkurence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Výběr metod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 Stanovení ceny - metody</a:t>
            </a:r>
            <a:endParaRPr lang="cs-CZ" dirty="0"/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xmlns="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Přirážka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Rentabilita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Hodnota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Přidaná hodnota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Konkurence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dirty="0" smtClean="0">
                <a:solidFill>
                  <a:srgbClr val="002060"/>
                </a:solidFill>
              </a:rPr>
              <a:t>Cenové nabídky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73303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121</Words>
  <Application>Microsoft Macintosh PowerPoint</Application>
  <PresentationFormat>Předvádění na obrazovce (16:9)</PresentationFormat>
  <Paragraphs>59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Arial</vt:lpstr>
      <vt:lpstr>SLU</vt:lpstr>
      <vt:lpstr>Mezinárodní marketing  Mezinárodní cenová politika</vt:lpstr>
      <vt:lpstr>Obsah semináře</vt:lpstr>
      <vt:lpstr>1 Cena</vt:lpstr>
      <vt:lpstr>2 Faktory ovlivňující cenovou tvorbu.</vt:lpstr>
      <vt:lpstr>Související pojmy</vt:lpstr>
      <vt:lpstr>3 Mezinárodní cenové strategie</vt:lpstr>
      <vt:lpstr>4 Stanovení ceny</vt:lpstr>
      <vt:lpstr>5 Stanovení ceny - metody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Microsoft Office</cp:lastModifiedBy>
  <cp:revision>62</cp:revision>
  <dcterms:created xsi:type="dcterms:W3CDTF">2016-07-06T15:42:34Z</dcterms:created>
  <dcterms:modified xsi:type="dcterms:W3CDTF">2021-04-13T09:40:30Z</dcterms:modified>
</cp:coreProperties>
</file>